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83" r:id="rId3"/>
    <p:sldId id="289" r:id="rId4"/>
    <p:sldId id="290" r:id="rId5"/>
    <p:sldId id="260" r:id="rId6"/>
    <p:sldId id="308" r:id="rId7"/>
    <p:sldId id="294" r:id="rId8"/>
    <p:sldId id="292" r:id="rId9"/>
    <p:sldId id="293" r:id="rId10"/>
    <p:sldId id="304" r:id="rId11"/>
    <p:sldId id="297" r:id="rId12"/>
    <p:sldId id="298" r:id="rId13"/>
    <p:sldId id="299" r:id="rId14"/>
    <p:sldId id="302" r:id="rId15"/>
    <p:sldId id="301" r:id="rId16"/>
    <p:sldId id="307" r:id="rId17"/>
    <p:sldId id="296" r:id="rId18"/>
    <p:sldId id="272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576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A9ABE-D536-42A2-A8E7-7FD6B08F61E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bn-BD" sz="8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received_74092228609784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47800"/>
            <a:ext cx="8915400" cy="4495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ed\Desktop\Sumerian Civilization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6857999" cy="4419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ed\Desktop\Sumerian Civilization\IMG_20190910_134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90600"/>
            <a:ext cx="5486400" cy="51355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00200" y="152400"/>
            <a:ext cx="57150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ধর্মীয় অবস্থা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need\Desktop\Sumerian Civilization\IMG_20190910_134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3000"/>
            <a:ext cx="5486400" cy="5135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need\Desktop\Sumerian Civilization\IMG_20190910_134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81062"/>
            <a:ext cx="8153399" cy="509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আইন ও বিচার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need\Desktop\Sumerian Civilization\inde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76400"/>
            <a:ext cx="3733800" cy="3200400"/>
          </a:xfrm>
          <a:prstGeom prst="rect">
            <a:avLst/>
          </a:prstGeom>
          <a:noFill/>
        </p:spPr>
      </p:pic>
      <p:pic>
        <p:nvPicPr>
          <p:cNvPr id="29699" name="Picture 3" descr="C:\Users\need\Desktop\Sumerian Civilization\Su bicha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3657600" cy="3276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বিচারব্যবস্থা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need\Desktop\Sumerian Civilization\e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19400"/>
            <a:ext cx="4038600" cy="3505200"/>
          </a:xfrm>
          <a:prstGeom prst="rect">
            <a:avLst/>
          </a:prstGeom>
          <a:noFill/>
        </p:spPr>
      </p:pic>
      <p:pic>
        <p:nvPicPr>
          <p:cNvPr id="1026" name="Picture 2" descr="C:\Users\need\Desktop\All Civilization\Sumerian Civilization\images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895600"/>
            <a:ext cx="3657600" cy="3505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1676400"/>
            <a:ext cx="80772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সুমেরীয়দের আইন ছিল প্রতিশোধমূলক, যেমনঃ </a:t>
            </a: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চোখের বদলে চোখ, দাঁতের বদলে দাঁত ইত্যাদি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সাহিত্য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need\Desktop\Sumerian Civilization\index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3962400" cy="3352800"/>
          </a:xfrm>
          <a:prstGeom prst="rect">
            <a:avLst/>
          </a:prstGeom>
          <a:noFill/>
        </p:spPr>
      </p:pic>
      <p:pic>
        <p:nvPicPr>
          <p:cNvPr id="2051" name="Picture 3" descr="C:\Users\need\Desktop\Sumerian Civilization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4267199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73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দিনপুঞ্জকা</a:t>
            </a:r>
            <a:r>
              <a:rPr lang="bn-BD" sz="7300" b="1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5" descr="C:\Users\need\Desktop\Sumerian Civilization\su c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8153400" cy="4648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সুমেরীয়দের সমাজব্যবস্থার শ্রেণিবিন্যাস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উচ্চশ্রেণিঃ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পুরোহিত, অভিজাত, বণিক ও উচ্চপদস্থ কর্মচারী।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মধ্যশ্রেণিঃ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চিকিৎসক, ক্ষুদ্র ব্যবসায়ী, শিক্ষক, বুদ্ধিজীবী ও প্রকৌশলী।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নিম্নশ্রেণিঃ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ভূমিদাস ও  শ্রমিক।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OEL\Desktop\kk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08" y="1600200"/>
            <a:ext cx="4424163" cy="2438400"/>
          </a:xfrm>
          <a:prstGeom prst="rect">
            <a:avLst/>
          </a:prstGeom>
          <a:noFill/>
        </p:spPr>
      </p:pic>
      <p:pic>
        <p:nvPicPr>
          <p:cNvPr id="24579" name="Picture 3" descr="C:\Users\DOEL\Desktop\mm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0429" y="914400"/>
            <a:ext cx="4135719" cy="341573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38200" y="304800"/>
            <a:ext cx="55626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সৌরজগত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248400" cy="10668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u="sng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60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সুমেরীদের লিখন পদ্ধতি সম্পর্কে লেখ।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/>
          <a:lstStyle/>
          <a:p>
            <a:pPr lvl="1" algn="ctr">
              <a:buNone/>
            </a:pP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খ-দল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সুমেরীদের বিচার ব্যবস্থা সম্পর্কে লেখ।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000" b="1" u="sng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344988" cy="39512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bn-BD" sz="12800" b="1" dirty="0" smtClean="0">
                <a:latin typeface="NikoshBAN" pitchFamily="2" charset="0"/>
                <a:cs typeface="NikoshBAN" pitchFamily="2" charset="0"/>
              </a:rPr>
              <a:t>মোঃ সাখাওয়াত হোসেন</a:t>
            </a:r>
          </a:p>
          <a:p>
            <a:r>
              <a:rPr lang="bn-BD" sz="12800" b="1" dirty="0" smtClean="0">
                <a:latin typeface="NikoshBAN" pitchFamily="2" charset="0"/>
                <a:cs typeface="NikoshBAN" pitchFamily="2" charset="0"/>
              </a:rPr>
              <a:t>প্রভাষক</a:t>
            </a:r>
          </a:p>
          <a:p>
            <a:r>
              <a:rPr lang="bn-BD" sz="12800" b="1" dirty="0" smtClean="0">
                <a:latin typeface="NikoshBAN" pitchFamily="2" charset="0"/>
                <a:cs typeface="NikoshBAN" pitchFamily="2" charset="0"/>
              </a:rPr>
              <a:t>ইসলামের ইতিহাস ও সংস্কৃতি</a:t>
            </a:r>
          </a:p>
          <a:p>
            <a:r>
              <a:rPr lang="bn-BD" sz="12800" b="1" dirty="0" smtClean="0">
                <a:latin typeface="NikoshBAN" pitchFamily="2" charset="0"/>
                <a:cs typeface="NikoshBAN" pitchFamily="2" charset="0"/>
              </a:rPr>
              <a:t>আগানগর ডিগ্রি কলেজ</a:t>
            </a:r>
          </a:p>
          <a:p>
            <a:r>
              <a:rPr lang="bn-BD" sz="12800" b="1" dirty="0" smtClean="0">
                <a:latin typeface="NikoshBAN" pitchFamily="2" charset="0"/>
                <a:cs typeface="NikoshBAN" pitchFamily="2" charset="0"/>
              </a:rPr>
              <a:t>বরুড়া, কুমিল্লা।</a:t>
            </a:r>
          </a:p>
          <a:p>
            <a:r>
              <a:rPr lang="bn-BD" sz="11200" b="1" dirty="0" smtClean="0">
                <a:latin typeface="NikoshBAN" pitchFamily="2" charset="0"/>
                <a:cs typeface="NikoshBAN" pitchFamily="2" charset="0"/>
              </a:rPr>
              <a:t>০১৮১৫২৩১৩৯৯</a:t>
            </a:r>
          </a:p>
          <a:p>
            <a:r>
              <a:rPr lang="en-US" sz="9600" dirty="0" smtClean="0">
                <a:latin typeface="Times New Roman" pitchFamily="18" charset="0"/>
                <a:cs typeface="NikoshBAN" pitchFamily="2" charset="0"/>
              </a:rPr>
              <a:t>Email: shakhawat661983@gmail.com</a:t>
            </a:r>
            <a:endParaRPr lang="bn-BD" sz="9600" dirty="0" smtClean="0">
              <a:latin typeface="Times New Roman" pitchFamily="18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bn-BD" sz="16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1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209800"/>
            <a:ext cx="3962400" cy="395128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শ্রেণিঃ একাদশ</a:t>
            </a: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বিষয়ঃ ইসলামের ইতিহাস ও সংস্কৃতি</a:t>
            </a: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অধ্যায়ঃ ১ম</a:t>
            </a: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ঘন্টা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 animBg="1"/>
      <p:bldP spid="5" grpId="0" build="p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295400"/>
          </a:xfr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18160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সুমেরীয় সভ্যতা কোন নদীর অববাহিকায়  গড়ে উঠে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সুমেরীয় সম্রাটের নাম কি?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সুমেরীয় সমাজ কয় শ্রেণিতে বিভক্ত ছিল?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কিউনিফর্ম চিত্রলিপির প্রায় কত হাজার মাটির চাকতি পাওয়া গেছে?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705600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7200" u="sng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জ্ঞান-বিজ্ঞানে কোন কোন ক্ষেত্রে সুমেরীয়দের অবদান রয়েছে তা   লিখে   নিয়ে আসবে।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752600"/>
          </a:xfr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need\Desktop\BTT -2019\ICT B=23\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8077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eed\Desktop\Sumerian Civilization\S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382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need\Desktop\Sumerian Civilization\SC Jigur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"/>
            <a:ext cx="83058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685800"/>
            <a:ext cx="4876800" cy="11079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u="sng" dirty="0" smtClean="0">
                <a:latin typeface="NikoshBAN" pitchFamily="2" charset="0"/>
                <a:cs typeface="NikoshBAN" pitchFamily="2" charset="0"/>
              </a:rPr>
              <a:t>সুমেরীয় সভ্যতা</a:t>
            </a:r>
            <a:endParaRPr lang="en-US" sz="6600" b="1" u="sng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219200"/>
            <a:ext cx="8610600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b="1" i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  <a:endParaRPr lang="en-US" sz="4400" b="1" i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সুমেরীয়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অববাহিকায়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সুমেরীয়দের লিখন পদ্ধতি  ব্যাখ্যা করতে পারবে;</a:t>
            </a:r>
          </a:p>
          <a:p>
            <a:pPr algn="just">
              <a:buNone/>
            </a:pP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সুমেরীয় আইনব্যবস্থা  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সুমেরীয়দের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সুমেরীয় সভ্যতার মানচিত্র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602" name="Picture 2" descr="C:\Users\need\Desktop\Sumerian Civilization\sc 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81200"/>
            <a:ext cx="7467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eed\Desktop\Sumerian Civilization\IMG_20190910_1343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1"/>
            <a:ext cx="8458199" cy="5133974"/>
          </a:xfrm>
          <a:prstGeom prst="rect">
            <a:avLst/>
          </a:prstGeom>
          <a:noFill/>
        </p:spPr>
      </p:pic>
      <p:pic>
        <p:nvPicPr>
          <p:cNvPr id="3" name="Picture 2" descr="C:\Users\need\Desktop\Sumerian Civilization\IMG_20190910_1343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8458199" cy="5133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5300" b="1" dirty="0" smtClean="0">
                <a:latin typeface="NikoshBAN" pitchFamily="2" charset="0"/>
                <a:cs typeface="NikoshBAN" pitchFamily="2" charset="0"/>
              </a:rPr>
              <a:t>সুমেরীয় সভ্যতার লিখন পদ্ধতি আবিষ্কার</a:t>
            </a:r>
            <a:r>
              <a:rPr lang="en-US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28675" name="Picture 3" descr="C:\Users\need\Desktop\Sumerian Civilization\IMG_20190910_1342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90678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194</Words>
  <Application>Microsoft Office PowerPoint</Application>
  <PresentationFormat>On-screen Show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স্বাগতম</vt:lpstr>
      <vt:lpstr>পাঠ পরিচিতি</vt:lpstr>
      <vt:lpstr>Slide 3</vt:lpstr>
      <vt:lpstr>Slide 4</vt:lpstr>
      <vt:lpstr>Slide 5</vt:lpstr>
      <vt:lpstr>Slide 6</vt:lpstr>
      <vt:lpstr>সুমেরীয় সভ্যতার মানচিত্র</vt:lpstr>
      <vt:lpstr>Slide 8</vt:lpstr>
      <vt:lpstr>সুমেরীয় সভ্যতার লিখন পদ্ধতি আবিষ্কার </vt:lpstr>
      <vt:lpstr>Slide 10</vt:lpstr>
      <vt:lpstr>Slide 11</vt:lpstr>
      <vt:lpstr>Slide 12</vt:lpstr>
      <vt:lpstr>আইন ও বিচার</vt:lpstr>
      <vt:lpstr>বিচারব্যবস্থা</vt:lpstr>
      <vt:lpstr>সাহিত্য</vt:lpstr>
      <vt:lpstr>দিনপুঞ্জকা </vt:lpstr>
      <vt:lpstr>সুমেরীয়দের সমাজব্যবস্থার শ্রেণিবিন্যাস </vt:lpstr>
      <vt:lpstr>Slide 18</vt:lpstr>
      <vt:lpstr>দলীয় কাজ</vt:lpstr>
      <vt:lpstr>মূল্যায়ন  </vt:lpstr>
      <vt:lpstr>বাড়ীর কাজ জ্ঞান-বিজ্ঞানে কোন কোন ক্ষেত্রে সুমেরীয়দের অবদান রয়েছে তা   লিখে   নিয়ে আসবে। 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SHAKHAWAT</dc:creator>
  <cp:lastModifiedBy>need</cp:lastModifiedBy>
  <cp:revision>139</cp:revision>
  <dcterms:created xsi:type="dcterms:W3CDTF">2017-04-03T04:20:53Z</dcterms:created>
  <dcterms:modified xsi:type="dcterms:W3CDTF">2019-10-16T19:01:08Z</dcterms:modified>
</cp:coreProperties>
</file>