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sldIdLst>
    <p:sldId id="288" r:id="rId3"/>
    <p:sldId id="289" r:id="rId4"/>
    <p:sldId id="275" r:id="rId5"/>
    <p:sldId id="302" r:id="rId6"/>
    <p:sldId id="294" r:id="rId7"/>
    <p:sldId id="303" r:id="rId8"/>
    <p:sldId id="304" r:id="rId9"/>
    <p:sldId id="305" r:id="rId10"/>
    <p:sldId id="309" r:id="rId11"/>
    <p:sldId id="306" r:id="rId12"/>
    <p:sldId id="307" r:id="rId13"/>
    <p:sldId id="308" r:id="rId14"/>
    <p:sldId id="299" r:id="rId15"/>
    <p:sldId id="300" r:id="rId16"/>
    <p:sldId id="301" r:id="rId17"/>
    <p:sldId id="271" r:id="rId18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FF0066"/>
    <a:srgbClr val="D3E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F3A5-6328-4FB2-B3AA-3E75E4A270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8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9D6A-A49E-401E-B625-4666FF2EA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4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CE24-4802-4D54-95B4-BA344B65EA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3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DBC1-E759-4966-8107-C4FA0C63EC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1477-A04E-4867-BCD2-FFC1258259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4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436A-392B-4C7E-94FD-D88168581C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3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960D-7E0F-4A16-8181-649AAE80A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77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4007-DB48-4964-A027-83B2317A78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8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91E4-4E99-4491-AC09-2C216BD350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28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D47-1DE6-4025-B5E8-37EAC36F8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1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6FC9-29BD-43D4-BEFA-BD4B84EAB2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3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INTER_WAVE\Pictures\e6f236a7584f183cce3a4feb95e0e4d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580" y="5334000"/>
            <a:ext cx="130302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INTER_WAVE\Pictures\e6f236a7584f183cce3a4feb95e0e4d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4780" y="152399"/>
            <a:ext cx="130302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28C93-AB5E-45D6-9584-70B4815E10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ame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130"/>
            </a:avLst>
          </a:prstGeom>
          <a:solidFill>
            <a:srgbClr val="FF006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30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9" y="4492267"/>
            <a:ext cx="3581400" cy="191452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03513" y="1139604"/>
            <a:ext cx="10515600" cy="5181600"/>
          </a:xfrm>
        </p:spPr>
        <p:txBody>
          <a:bodyPr>
            <a:prstTxWarp prst="textWave1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000" b="1" dirty="0">
              <a:ln w="11430"/>
              <a:solidFill>
                <a:srgbClr val="2D0EB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709" y="332358"/>
            <a:ext cx="2952751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1141" b="11606"/>
          <a:stretch/>
        </p:blipFill>
        <p:spPr>
          <a:xfrm rot="586305">
            <a:off x="6259318" y="1459245"/>
            <a:ext cx="799743" cy="507427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0039" y="218661"/>
            <a:ext cx="3732212" cy="777763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>
                <a:ln/>
                <a:solidFill>
                  <a:srgbClr val="2D0EB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6000" dirty="0">
                <a:ln w="0"/>
                <a:solidFill>
                  <a:srgbClr val="2D0EB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20353" y="1004479"/>
            <a:ext cx="5157787" cy="823912"/>
          </a:xfrm>
          <a:solidFill>
            <a:schemeClr val="bg1"/>
          </a:solidFill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788301" y="996423"/>
            <a:ext cx="5183188" cy="823912"/>
          </a:xfrm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0727" y="4545175"/>
            <a:ext cx="57813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আশরাফুল ইসলাম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en-US" sz="20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পিলজংগ মাধ্যমিক বিদ্যালয়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  <a:endParaRPr lang="en-US" sz="28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০১৮৩৫৬২৭২৭৮</a:t>
            </a:r>
          </a:p>
          <a:p>
            <a:r>
              <a:rPr lang="en-US" sz="2800" dirty="0">
                <a:solidFill>
                  <a:srgbClr val="2D0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ashrafulict2010@gmail.com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54" y="1627213"/>
            <a:ext cx="2791825" cy="3111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Content Placeholder 10"/>
          <p:cNvSpPr>
            <a:spLocks noGrp="1"/>
          </p:cNvSpPr>
          <p:nvPr/>
        </p:nvSpPr>
        <p:spPr>
          <a:xfrm>
            <a:off x="8026401" y="5457269"/>
            <a:ext cx="2995433" cy="91813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257168" indent="-257168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99" indent="-214308" algn="l" defTabSz="68578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8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20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8ম</a:t>
            </a:r>
            <a:r>
              <a:rPr lang="bn-IN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endParaRPr lang="en-US" sz="2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পাঠ-৪৪, </a:t>
            </a:r>
            <a:r>
              <a:rPr lang="en-US" sz="24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৪৫মিঃ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951" y="2018814"/>
            <a:ext cx="2456332" cy="323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0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6000" u="sng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u="sng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6000" u="sng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u="sng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6000" u="sng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u="sng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6000" u="sng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u="sng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6000" u="sng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u="sng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000" u="sng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u="sng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বুঝতে</a:t>
            </a:r>
            <a:r>
              <a:rPr lang="en-US" sz="6000" u="sng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u="sng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পারি</a:t>
            </a:r>
            <a:endParaRPr lang="en-US" sz="6000" u="sng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405719"/>
            <a:ext cx="10287000" cy="5038992"/>
          </a:xfrm>
        </p:spPr>
      </p:pic>
    </p:spTree>
    <p:extLst>
      <p:ext uri="{BB962C8B-B14F-4D97-AF65-F5344CB8AC3E}">
        <p14:creationId xmlns:p14="http://schemas.microsoft.com/office/powerpoint/2010/main" val="298203232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sz="6600" u="sng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আলোচ্য পাঠ</a:t>
            </a:r>
            <a:endParaRPr lang="en-US" sz="6600" u="sng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9753600" cy="4495800"/>
          </a:xfrm>
        </p:spPr>
        <p:txBody>
          <a:bodyPr>
            <a:prstTxWarp prst="textWave2">
              <a:avLst/>
            </a:prstTxWarp>
            <a:normAutofit/>
          </a:bodyPr>
          <a:lstStyle/>
          <a:p>
            <a:pPr marL="0" indent="0" algn="ctr">
              <a:buNone/>
            </a:pPr>
            <a:r>
              <a:rPr lang="bn-BD" sz="9600" b="1" dirty="0">
                <a:ln w="3175">
                  <a:solidFill>
                    <a:schemeClr val="tx1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দৈনন্দিন  জীবনে ইন্টানেটের ব্যাবহার</a:t>
            </a:r>
            <a:endParaRPr lang="en-US" sz="9600" b="1" dirty="0">
              <a:ln w="3175">
                <a:solidFill>
                  <a:schemeClr val="tx1"/>
                </a:solidFill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77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94" y="416641"/>
            <a:ext cx="2188335" cy="1012915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  <a:p>
            <a:pPr marL="0" indent="0">
              <a:buNone/>
            </a:pP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ব্যাবহারের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ক্ষেত্রগুলো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25789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 fontScale="90000"/>
          </a:bodyPr>
          <a:lstStyle/>
          <a:p>
            <a:r>
              <a:rPr lang="bn-BD" sz="60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>
                <a:latin typeface="NikoshBAN" pitchFamily="2" charset="0"/>
                <a:cs typeface="NikoshBAN" pitchFamily="2" charset="0"/>
              </a:rPr>
            </a:br>
            <a:r>
              <a:rPr lang="bn-IN" sz="6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স্মার্ট ফোনে ইন্টারনেটের ব্যবহার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6000" dirty="0">
                <a:latin typeface="NikoshBAN" pitchFamily="2" charset="0"/>
                <a:cs typeface="NikoshBAN" pitchFamily="2" charset="0"/>
              </a:rPr>
            </a:br>
            <a:endParaRPr lang="en-US" sz="6000" u="sng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5257800"/>
            <a:ext cx="11582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স্মার্টফোন ব্যবহার করে অনলাইন কেনাকাটা, সরকারি সেবা ও মোবাইল </a:t>
            </a:r>
            <a:r>
              <a:rPr lang="as-IN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ব্যাংকিং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 ডিজিটাল সেবার </a:t>
            </a:r>
            <a:r>
              <a:rPr lang="as-IN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ব্যাপক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00919"/>
            <a:ext cx="10515600" cy="3254690"/>
          </a:xfrm>
        </p:spPr>
      </p:pic>
    </p:spTree>
    <p:extLst>
      <p:ext uri="{BB962C8B-B14F-4D97-AF65-F5344CB8AC3E}">
        <p14:creationId xmlns:p14="http://schemas.microsoft.com/office/powerpoint/2010/main" val="38816711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54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54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54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ইন্টারনেটে অন-লাইন খবরের কাগজ</a:t>
            </a:r>
            <a:r>
              <a:rPr lang="en-US" sz="54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endParaRPr lang="en-US" sz="5400" u="sng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90688"/>
            <a:ext cx="10515600" cy="4061040"/>
          </a:xfrm>
        </p:spPr>
      </p:pic>
    </p:spTree>
    <p:extLst>
      <p:ext uri="{BB962C8B-B14F-4D97-AF65-F5344CB8AC3E}">
        <p14:creationId xmlns:p14="http://schemas.microsoft.com/office/powerpoint/2010/main" val="2837886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400800" cy="854075"/>
          </a:xfrm>
        </p:spPr>
        <p:txBody>
          <a:bodyPr>
            <a:normAutofit fontScale="90000"/>
          </a:bodyPr>
          <a:lstStyle/>
          <a:p>
            <a:r>
              <a:rPr lang="bn-BD" sz="6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6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গাড়িতে জিপিএস-এর ব্যবহার</a:t>
            </a:r>
            <a:r>
              <a:rPr lang="en-US" sz="6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6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endParaRPr lang="en-US" sz="6000" u="sng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866" y="1219200"/>
            <a:ext cx="10515600" cy="282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বিজ্ঞানের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উন্ন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ও নতুন প্রযুক্তির উদ্ভাবনে এখন খুব সহজে ও নিখুঁতভাবে পৃথিবীর কোন স্থানের অবস্থান সম্পর্কে জানতে যে প্রযুক্তি ব্যবহার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নাম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Global Positioning System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বা সংক্ষেপে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GPS।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গাড়ি, জাহাজ, প্লেন, ল্যাপটপ এমনকি নতুন মডেলের মোবাইল ফোনেও এখন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GPS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রিসিভার থাকে।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4109593"/>
            <a:ext cx="2781300" cy="24753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4130017"/>
            <a:ext cx="3657600" cy="24339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4150984"/>
            <a:ext cx="3626091" cy="241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027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IN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জিপিএস-এর</a:t>
            </a:r>
            <a:r>
              <a:rPr lang="en-US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!</a:t>
            </a:r>
            <a:endParaRPr lang="en-US" dirty="0"/>
          </a:p>
        </p:txBody>
      </p:sp>
      <p:graphicFrame>
        <p:nvGraphicFramePr>
          <p:cNvPr id="4" name="Content Placeholder 3">
            <a:hlinkClick r:id="" action="ppaction://ole?verb=0"/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3025298"/>
              </p:ext>
            </p:extLst>
          </p:nvPr>
        </p:nvGraphicFramePr>
        <p:xfrm>
          <a:off x="5219700" y="2895600"/>
          <a:ext cx="1752600" cy="1478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19700" y="2895600"/>
                        <a:ext cx="1752600" cy="14787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7441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6477000" cy="601404"/>
          </a:xfrm>
        </p:spPr>
        <p:txBody>
          <a:bodyPr>
            <a:normAutofit fontScale="90000"/>
          </a:bodyPr>
          <a:lstStyle/>
          <a:p>
            <a:r>
              <a:rPr lang="bn-BD" sz="48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8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48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ট্যাবলেট ব্যবহার করে ই-বুক পড়া যায়</a:t>
            </a:r>
            <a:r>
              <a:rPr lang="en-US" sz="48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8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endParaRPr lang="en-US" sz="4800" u="sng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5226774"/>
            <a:ext cx="1158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ইলেক্ট্রনিক বুক (যাকে ই-বুক, ইবুক, ডিজিটাল বুক বা ই-সংস্করনও বলা </a:t>
            </a:r>
            <a:r>
              <a:rPr lang="as-IN" sz="32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2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as-IN" sz="32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 একটি বই যার প্রকাশনা করা </a:t>
            </a:r>
            <a:r>
              <a:rPr lang="as-IN" sz="32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2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2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 </a:t>
            </a:r>
            <a:r>
              <a:rPr lang="as-IN" sz="32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ডিজিটাল আকারে, যাতে সাধারণ বইয়ের মতই লেখা, ছবি, চিত্রলেখ ইত্যাদি রাখা </a:t>
            </a:r>
            <a:r>
              <a:rPr lang="as-IN" sz="32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2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2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 </a:t>
            </a:r>
            <a:r>
              <a:rPr lang="as-IN" sz="32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এগুলো কম্পিউটার বা অন্যান্য ইলেক্ট্রনিক যন্ত্রে </a:t>
            </a:r>
            <a:r>
              <a:rPr lang="as-IN" sz="32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lang="as-IN" sz="32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যা</a:t>
            </a:r>
            <a:r>
              <a:rPr lang="en-US" sz="32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524" y="1083805"/>
            <a:ext cx="7195930" cy="3975652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75" y="966530"/>
            <a:ext cx="2944368" cy="4346448"/>
          </a:xfrm>
        </p:spPr>
      </p:pic>
    </p:spTree>
    <p:extLst>
      <p:ext uri="{BB962C8B-B14F-4D97-AF65-F5344CB8AC3E}">
        <p14:creationId xmlns:p14="http://schemas.microsoft.com/office/powerpoint/2010/main" val="38628609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60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>
                <a:latin typeface="NikoshBAN" pitchFamily="2" charset="0"/>
                <a:cs typeface="NikoshBAN" pitchFamily="2" charset="0"/>
              </a:rPr>
            </a:br>
            <a:r>
              <a:rPr lang="bn-IN" sz="60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বিনোদনে ইন্টারনেটের ব্যবহার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6000" dirty="0">
                <a:latin typeface="NikoshBAN" pitchFamily="2" charset="0"/>
                <a:cs typeface="NikoshBAN" pitchFamily="2" charset="0"/>
              </a:rPr>
            </a:br>
            <a:endParaRPr lang="en-US" sz="6000" u="sng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319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স্বাস্থ্য, কৃষি, শিক্ষাসহ নানা খাতে অনলাইনে নানা সেবা দেবার ক্ষেত্রে বাংলাদেশে যেমন নানা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চলছে তেমনি বিনোদনের সুযোগ বাড়ানোর ক্ষেত্রেও আজকাল নানা সেবা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আসছে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20" y="3791400"/>
            <a:ext cx="4940968" cy="27351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675797"/>
            <a:ext cx="4510216" cy="273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9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48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8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48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সামাজিক যোগাযেগে ফেসবুকের ব্যবহার</a:t>
            </a:r>
            <a:r>
              <a:rPr lang="en-US" sz="48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8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endParaRPr lang="en-US" sz="4800" u="sng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4343400"/>
            <a:ext cx="3811418" cy="21343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706" y="4610497"/>
            <a:ext cx="2847975" cy="1600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38200" y="1690688"/>
            <a:ext cx="9829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গণমাধ্যমে তথ্যের বিপণনের সাবেকি প্রথা এখন আর নেই। চারপাশে, দেশে-বিদেশে কী ঘটছে, সেগুলো ফেসবুক, টুইটার, ইউটিউব, গুগলসহ অন্যান্য সামাজিক যোগাযোগ মাধ্যমে তাৎক্ষণিকভাবে পেয়ে যাচ্ছে সবাই।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60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4121" y="455279"/>
            <a:ext cx="2922431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6000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352800"/>
            <a:ext cx="11153104" cy="1676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4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ব্যবাহর</a:t>
            </a:r>
            <a:r>
              <a:rPr lang="en-US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সমসাময়িক</a:t>
            </a:r>
            <a:r>
              <a:rPr lang="en-US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প্রতিনিয়তই</a:t>
            </a:r>
            <a:r>
              <a:rPr lang="en-US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করিছ</a:t>
            </a:r>
            <a:r>
              <a:rPr lang="en-US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প্রস্তুত</a:t>
            </a:r>
            <a:r>
              <a:rPr lang="en-US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973065" y="790833"/>
            <a:ext cx="2064132" cy="654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১৫মিঃ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23" y="597651"/>
            <a:ext cx="2609851" cy="2142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813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7558" y="394155"/>
            <a:ext cx="2296887" cy="1325563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10972800" cy="419099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ওয়াই-ফাই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অনলাইন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খবরের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কাগজ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জিপিএস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পূর্নরূপ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ফেসবুক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বুক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991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1" y="3835401"/>
            <a:ext cx="9982200" cy="1754745"/>
          </a:xfrm>
        </p:spPr>
        <p:txBody>
          <a:bodyPr>
            <a:noAutofit/>
          </a:bodyPr>
          <a:lstStyle/>
          <a:p>
            <a:pPr marL="0" indent="0" algn="ctr">
              <a:buClr>
                <a:schemeClr val="accent2">
                  <a:lumMod val="75000"/>
                </a:schemeClr>
              </a:buClr>
              <a:buNone/>
            </a:pP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প্রতিদিন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6097"/>
            <a:ext cx="3137931" cy="31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62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57200"/>
            <a:ext cx="9628560" cy="455904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349369"/>
            <a:ext cx="42862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88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9168D-6B24-4B7A-A0E8-E1D28A8F06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</TotalTime>
  <Words>329</Words>
  <Application>Microsoft Office PowerPoint</Application>
  <PresentationFormat>Widescreen</PresentationFormat>
  <Paragraphs>42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Times New Roman</vt:lpstr>
      <vt:lpstr>Verdana</vt:lpstr>
      <vt:lpstr>Vrinda</vt:lpstr>
      <vt:lpstr>Wingdings</vt:lpstr>
      <vt:lpstr>Office Theme</vt:lpstr>
      <vt:lpstr>Package</vt:lpstr>
      <vt:lpstr>তথ্য ও যোগাযোগ প্রযুক্তি ক্লাসে সকলকে স্বাগতম।</vt:lpstr>
      <vt:lpstr> পরিচিতি </vt:lpstr>
      <vt:lpstr> ছবি গুলো দেখে আমার কি বুঝতে পারি</vt:lpstr>
      <vt:lpstr>আজকের আলোচ্য পাঠ</vt:lpstr>
      <vt:lpstr>শিখনফল</vt:lpstr>
      <vt:lpstr> স্মার্ট ফোনে ইন্টারনেটের ব্যবহার </vt:lpstr>
      <vt:lpstr> ইন্টারনেটে অন-লাইন খবরের কাগজ </vt:lpstr>
      <vt:lpstr> গাড়িতে জিপিএস-এর ব্যবহার </vt:lpstr>
      <vt:lpstr>জিপিএস-এর ভিডিও দেখি!</vt:lpstr>
      <vt:lpstr> ট্যাবলেট ব্যবহার করে ই-বুক পড়া যায় </vt:lpstr>
      <vt:lpstr> বিনোদনে ইন্টারনেটের ব্যবহার </vt:lpstr>
      <vt:lpstr> সামাজিক যোগাযেগে ফেসবুকের ব্যবহার </vt:lpstr>
      <vt:lpstr>দলীয় কাজ</vt:lpstr>
      <vt:lpstr>মূল্যায়ন</vt:lpstr>
      <vt:lpstr>বাড়ির কাজ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Piljanga S.School</dc:creator>
  <cp:lastModifiedBy>Md. Ashraful Islam</cp:lastModifiedBy>
  <cp:revision>133</cp:revision>
  <cp:lastPrinted>1601-01-01T00:00:00Z</cp:lastPrinted>
  <dcterms:created xsi:type="dcterms:W3CDTF">2015-04-12T03:31:02Z</dcterms:created>
  <dcterms:modified xsi:type="dcterms:W3CDTF">2019-10-17T06:34:12Z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TC010900221033</vt:lpwstr>
  </property>
</Properties>
</file>