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sldIdLst>
    <p:sldId id="288" r:id="rId3"/>
    <p:sldId id="289" r:id="rId4"/>
    <p:sldId id="309" r:id="rId5"/>
    <p:sldId id="302" r:id="rId6"/>
    <p:sldId id="294" r:id="rId7"/>
    <p:sldId id="303" r:id="rId8"/>
    <p:sldId id="304" r:id="rId9"/>
    <p:sldId id="305" r:id="rId10"/>
    <p:sldId id="306" r:id="rId11"/>
    <p:sldId id="307" r:id="rId12"/>
    <p:sldId id="299" r:id="rId13"/>
    <p:sldId id="300" r:id="rId14"/>
    <p:sldId id="301" r:id="rId15"/>
    <p:sldId id="271" r:id="rId1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0066"/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8" d="100"/>
          <a:sy n="68" d="100"/>
        </p:scale>
        <p:origin x="7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F3A5-6328-4FB2-B3AA-3E75E4A270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9D6A-A49E-401E-B625-4666FF2EA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CE24-4802-4D54-95B4-BA344B65EA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DBC1-E759-4966-8107-C4FA0C63E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1477-A04E-4867-BCD2-FFC1258259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4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436A-392B-4C7E-94FD-D88168581C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3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960D-7E0F-4A16-8181-649AAE80A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7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4007-DB48-4964-A027-83B2317A78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8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91E4-4E99-4491-AC09-2C216BD350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8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D47-1DE6-4025-B5E8-37EAC36F8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6FC9-29BD-43D4-BEFA-BD4B84EAB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3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580" y="5334000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4780" y="152399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130"/>
            </a:avLst>
          </a:prstGeom>
          <a:solidFill>
            <a:srgbClr val="FF00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0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7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9" y="332358"/>
            <a:ext cx="2952751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36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8" y="1459245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1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9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1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7" y="4545175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4" y="1627213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10"/>
          <p:cNvSpPr>
            <a:spLocks noGrp="1"/>
          </p:cNvSpPr>
          <p:nvPr/>
        </p:nvSpPr>
        <p:spPr>
          <a:xfrm>
            <a:off x="8026401" y="5457269"/>
            <a:ext cx="2995433" cy="91813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8ম</a:t>
            </a:r>
            <a:r>
              <a:rPr lang="bn-IN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2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পাঠ-৪৬, </a:t>
            </a:r>
            <a:r>
              <a:rPr lang="en-US" sz="2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51" y="2018814"/>
            <a:ext cx="2456332" cy="32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0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94" y="4038600"/>
            <a:ext cx="4334813" cy="26098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038600"/>
            <a:ext cx="4244482" cy="25626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219200"/>
            <a:ext cx="4131562" cy="24944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352" y="1436258"/>
            <a:ext cx="3916282" cy="23644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4800" y="410384"/>
            <a:ext cx="3830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গুলো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36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5537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sz="6600" u="sng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আলোচ্য পাঠ</a:t>
            </a:r>
            <a:endParaRPr lang="en-US" sz="6600" u="sng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10363200" cy="4114800"/>
          </a:xfrm>
        </p:spPr>
        <p:txBody>
          <a:bodyPr>
            <a:prstTxWarp prst="textWave2">
              <a:avLst/>
            </a:prstTxWarp>
          </a:bodyPr>
          <a:lstStyle/>
          <a:p>
            <a:pPr marL="0" indent="0" algn="ctr">
              <a:buNone/>
            </a:pPr>
            <a:r>
              <a:rPr lang="bn-BD" sz="8000" b="1" dirty="0">
                <a:ln w="3175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দৈনন্দিন সমস্যা সমাধানে ইন্টারনেটর ভূমিকা</a:t>
            </a:r>
            <a:endParaRPr lang="en-US" sz="8000" b="1" dirty="0">
              <a:ln w="3175">
                <a:solidFill>
                  <a:schemeClr val="tx1"/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93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4" y="416641"/>
            <a:ext cx="2188335" cy="101291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ব্যাবহারের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ক্ষেত্রগুলো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 </a:t>
            </a:r>
            <a:r>
              <a:rPr lang="as-IN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 সমাধানে ইন্টারনেটের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আগ্রহী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733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9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962400"/>
            <a:ext cx="11201400" cy="236220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bn-IN" sz="5400" dirty="0">
                <a:latin typeface="NikoshBAN" pitchFamily="2" charset="0"/>
                <a:cs typeface="NikoshBAN" pitchFamily="2" charset="0"/>
              </a:rPr>
              <a:t>বর্তমানে ইন্টানেট ব্যবহারের মাধ্যমে যেকোন তথ্য যেমন- স্বাস্থ্য, শিক্ষা, গবেষণা, বানিজ্য, পরিবহন, রাজনৈতিক ইত্যাদি যেকোন তথ্য সংগ্রহ করা যায়।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85884"/>
            <a:ext cx="3880701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32430"/>
            <a:ext cx="5117911" cy="286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24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267200"/>
            <a:ext cx="10515600" cy="1524000"/>
          </a:xfrm>
        </p:spPr>
        <p:txBody>
          <a:bodyPr>
            <a:normAutofit fontScale="92500" lnSpcReduction="10000"/>
          </a:bodyPr>
          <a:lstStyle/>
          <a:p>
            <a:pPr lvl="0" algn="ctr">
              <a:buFont typeface="Wingdings" pitchFamily="2" charset="2"/>
              <a:buChar char="q"/>
            </a:pPr>
            <a:r>
              <a:rPr lang="bn-IN" sz="6000" dirty="0">
                <a:latin typeface="NikoshBAN" pitchFamily="2" charset="0"/>
                <a:cs typeface="NikoshBAN" pitchFamily="2" charset="0"/>
              </a:rPr>
              <a:t>ইন্টানেট ব্যবহারের মাধ্যমে যেমন তথ্য সংগ্রহ করা যায় ঠিক তেমনি তথ্য প্রকাশও করা যায়।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66800"/>
            <a:ext cx="4470693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292" y="1066800"/>
            <a:ext cx="4822958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84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657600"/>
            <a:ext cx="11201400" cy="2593975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bn-IN" sz="6000" dirty="0">
                <a:latin typeface="NikoshBAN" pitchFamily="2" charset="0"/>
                <a:cs typeface="NikoshBAN" pitchFamily="2" charset="0"/>
              </a:rPr>
              <a:t>আগে আমরা মাত্র কয়েটা বই সংগ্রহে রাখতে পারতাম এখন অনেক ই-বুক ইন্টারনেট থেকে সংগ্রহ করা যায়।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7812"/>
          <a:stretch/>
        </p:blipFill>
        <p:spPr>
          <a:xfrm>
            <a:off x="995362" y="609600"/>
            <a:ext cx="4110038" cy="2768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809" y="609600"/>
            <a:ext cx="4572000" cy="249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80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10896600" cy="2593975"/>
          </a:xfrm>
        </p:spPr>
        <p:txBody>
          <a:bodyPr>
            <a:normAutofit fontScale="92500"/>
          </a:bodyPr>
          <a:lstStyle/>
          <a:p>
            <a:pPr lvl="0" algn="ctr">
              <a:buFont typeface="Wingdings" pitchFamily="2" charset="2"/>
              <a:buChar char="q"/>
            </a:pPr>
            <a:r>
              <a:rPr lang="bn-IN" sz="6000" dirty="0">
                <a:latin typeface="NikoshBAN" pitchFamily="2" charset="0"/>
                <a:cs typeface="NikoshBAN" pitchFamily="2" charset="0"/>
              </a:rPr>
              <a:t>ইন্টারনেটের মাধ্যমে আবার ই-মেইল সেবা গ্রহন করা যায়। যেকোন বিষয়ে ই-মেইল প্রেরণ ও গ্রহনের মাধ্যমে সমস্যার সমাধান পাওয়া যায়।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915" y="762000"/>
            <a:ext cx="4785102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762000"/>
            <a:ext cx="4622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26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810000"/>
            <a:ext cx="10515600" cy="22891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IN" sz="5400" dirty="0">
                <a:latin typeface="NikoshBAN" pitchFamily="2" charset="0"/>
                <a:cs typeface="NikoshBAN" pitchFamily="2" charset="0"/>
              </a:rPr>
              <a:t>ইন্টারনেটের মাধ্যমে যেকোন সমস্যা সামাজিক যোগাযোগ সাইট যেমন-ফেসবুক, টুইটার, ব্লগ এর মাধ্যমে শেয়ার করে সমাধান করা যায়।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447800"/>
            <a:ext cx="4694921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1295400"/>
            <a:ext cx="3048000" cy="20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4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121" y="455279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276600"/>
            <a:ext cx="11153104" cy="14505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IN" sz="4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দৈনন্দিন কোন কোন সমস্যা সমাধানে ইন্টারনেট ভূমিকা রাখছে তার একটি তালিকা তৈরি করে উপস্থাপন কর।</a:t>
            </a:r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73065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1"/>
            <a:ext cx="2609851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81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558" y="394155"/>
            <a:ext cx="2296887" cy="132556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4190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সার্চ ইঞ্জিন কী?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কয়েকটি সার্চ ইঞ্জিনের নাম বল?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ফেসবুক কী?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ই-মেইল কাকে বলে?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ব্লগে শেয়ার বলতে কী বুঝ?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35401"/>
            <a:ext cx="10515601" cy="1754745"/>
          </a:xfrm>
        </p:spPr>
        <p:txBody>
          <a:bodyPr>
            <a:noAutofit/>
          </a:bodyPr>
          <a:lstStyle/>
          <a:p>
            <a:pPr marL="0" indent="0" algn="ctr">
              <a:buClr>
                <a:schemeClr val="accent2">
                  <a:lumMod val="75000"/>
                </a:schemeClr>
              </a:buClr>
              <a:buNone/>
            </a:pPr>
            <a:r>
              <a:rPr lang="bn-IN" sz="6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ইন্টারনেট আমাদের জীবনকে সহজ ও গতিশীল করেছে-ব্যাখ্যা কর।</a:t>
            </a:r>
            <a:endParaRPr lang="en-US" sz="5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097"/>
            <a:ext cx="3137931" cy="31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2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57200"/>
            <a:ext cx="7391399" cy="527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856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246</Words>
  <Application>Microsoft Office PowerPoint</Application>
  <PresentationFormat>Widescreen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Times New Roman</vt:lpstr>
      <vt:lpstr>Verdana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PowerPoint Presentation</vt:lpstr>
      <vt:lpstr>আজকের আলোচ্য পাঠ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Piljanga S.School</dc:creator>
  <cp:lastModifiedBy>Md. Ashraful Islam</cp:lastModifiedBy>
  <cp:revision>117</cp:revision>
  <cp:lastPrinted>1601-01-01T00:00:00Z</cp:lastPrinted>
  <dcterms:created xsi:type="dcterms:W3CDTF">2015-04-12T03:31:02Z</dcterms:created>
  <dcterms:modified xsi:type="dcterms:W3CDTF">2019-10-13T07:21:46Z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