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2"/>
  </p:notesMasterIdLst>
  <p:sldIdLst>
    <p:sldId id="288" r:id="rId3"/>
    <p:sldId id="289" r:id="rId4"/>
    <p:sldId id="317" r:id="rId5"/>
    <p:sldId id="302" r:id="rId6"/>
    <p:sldId id="294" r:id="rId7"/>
    <p:sldId id="303" r:id="rId8"/>
    <p:sldId id="304" r:id="rId9"/>
    <p:sldId id="305" r:id="rId10"/>
    <p:sldId id="307" r:id="rId11"/>
    <p:sldId id="308" r:id="rId12"/>
    <p:sldId id="309" r:id="rId13"/>
    <p:sldId id="310" r:id="rId14"/>
    <p:sldId id="311" r:id="rId15"/>
    <p:sldId id="319" r:id="rId16"/>
    <p:sldId id="312" r:id="rId17"/>
    <p:sldId id="299" r:id="rId18"/>
    <p:sldId id="300" r:id="rId19"/>
    <p:sldId id="301" r:id="rId20"/>
    <p:sldId id="271" r:id="rId2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FF00"/>
    <a:srgbClr val="FF0000"/>
    <a:srgbClr val="FF0066"/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68" d="100"/>
          <a:sy n="68" d="100"/>
        </p:scale>
        <p:origin x="74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4850E-9214-4464-98C4-DE02E9B0FC8B}" type="datetimeFigureOut">
              <a:rPr lang="en-US" smtClean="0"/>
              <a:t>13-Oct-19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0F23-CEA5-4876-A9AC-DCA77DD27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49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F3A5-6328-4FB2-B3AA-3E75E4A270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8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9D6A-A49E-401E-B625-4666FF2EA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CE24-4802-4D54-95B4-BA344B65EA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3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DBC1-E759-4966-8107-C4FA0C63E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1477-A04E-4867-BCD2-FFC1258259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4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436A-392B-4C7E-94FD-D88168581C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3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960D-7E0F-4A16-8181-649AAE80A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7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4007-DB48-4964-A027-83B2317A78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8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91E4-4E99-4491-AC09-2C216BD350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8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D47-1DE6-4025-B5E8-37EAC36F8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1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6FC9-29BD-43D4-BEFA-BD4B84EAB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3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580" y="5334000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4780" y="152399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130"/>
            </a:avLst>
          </a:prstGeom>
          <a:solidFill>
            <a:srgbClr val="FF00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0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ahoo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7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709" y="332358"/>
            <a:ext cx="2952751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8" y="1459245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1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9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1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7" y="4545175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4" y="1627213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ontent Placeholder 10"/>
          <p:cNvSpPr>
            <a:spLocks noGrp="1"/>
          </p:cNvSpPr>
          <p:nvPr/>
        </p:nvSpPr>
        <p:spPr>
          <a:xfrm>
            <a:off x="8026401" y="5457269"/>
            <a:ext cx="2995433" cy="91813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257168" indent="-257168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8ম</a:t>
            </a:r>
            <a:r>
              <a:rPr lang="bn-IN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4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2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পাঠ-৪৭-৬৯, </a:t>
            </a:r>
            <a:r>
              <a:rPr lang="en-US" sz="2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951" y="2018814"/>
            <a:ext cx="2456332" cy="323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0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694730"/>
            <a:ext cx="4286250" cy="28419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396972"/>
            <a:ext cx="3352800" cy="32210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9582" b="13145"/>
          <a:stretch/>
        </p:blipFill>
        <p:spPr>
          <a:xfrm>
            <a:off x="6781800" y="3820315"/>
            <a:ext cx="4470400" cy="259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0" y="228600"/>
            <a:ext cx="3524250" cy="319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sz="6600" u="sng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আলোচ্য পাঠ</a:t>
            </a:r>
            <a:endParaRPr lang="en-US" sz="6600" u="sng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514600"/>
            <a:ext cx="7848600" cy="3276600"/>
          </a:xfrm>
        </p:spPr>
        <p:txBody>
          <a:bodyPr>
            <a:prstTxWarp prst="textWave2">
              <a:avLst/>
            </a:prstTxWarp>
          </a:bodyPr>
          <a:lstStyle/>
          <a:p>
            <a:pPr marL="0" indent="0" algn="ctr">
              <a:buNone/>
            </a:pPr>
            <a:r>
              <a:rPr lang="bn-BD" sz="8000" b="1" dirty="0">
                <a:ln w="19050"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ই-মেইল</a:t>
            </a:r>
            <a:endParaRPr lang="en-US" sz="8000" b="1" dirty="0">
              <a:ln w="19050">
                <a:solidFill>
                  <a:schemeClr val="tx1"/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36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4" y="416641"/>
            <a:ext cx="2188335" cy="1012915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11506200" cy="2822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ক্ষেত্রগুলো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as-IN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 সমস্যা সমাধানে 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মেইলে</a:t>
            </a:r>
            <a:r>
              <a:rPr lang="as-IN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একাউন্ট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সক্ষম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733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733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9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25939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800" dirty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মানে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ইলেক্ট্রনিক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ইলেক্ট্রনিক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চিঠি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 ই-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যেকোন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ঠিকানায়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ইলেক্ট্রনিকভাবে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পাঠাতে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>
              <a:buNone/>
            </a:pP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227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5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10515600" cy="3127375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খুলে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পাঠানো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খুবই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সহজ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সংযুক্ত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থাকলেই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বিনামূল্যে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>
              <a:buNone/>
            </a:pP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196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8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11582400" cy="24384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5400" dirty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গ্রহনের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যন্ত্রটি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দিনে-রাতে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২৪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ঘন্টার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যেকোন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পড়াও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 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10" y="4821182"/>
            <a:ext cx="1816289" cy="180821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81000" y="2819400"/>
            <a:ext cx="11353800" cy="1905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অনেককে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চিঠি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গোপনীয়তা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বজায়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রেখেও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6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5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6000" u="sng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800" dirty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পদ্ধতিঃ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প্রথমেই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সেবাদাতার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খুলব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ওয়েবে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অনেকগুলো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সাইট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যেমন-ইয়াহু-মেইল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জি-মেইল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>
              <a:buNone/>
            </a:pP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72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6000" u="sng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800" dirty="0" err="1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ব্রাউজার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পছন্দের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সেবাদাতার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সাইটিতে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ইয়াহু-মেইল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সার্ভিসে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>
              <a:buNone/>
            </a:pP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55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6000" u="sng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559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(Account)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খুলতে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সাইন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(Sign up)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ফর্ম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সেটি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সাইটির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নির্দেশনা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অনুসরণ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Create account’-এ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করলেই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ই-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একাউন্টের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পাসওয়ার্ডটি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গোপনীয়ভাবে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অন্যথায়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কেউ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একাউন্টে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50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1"/>
            <a:ext cx="10515600" cy="762000"/>
          </a:xfrm>
        </p:spPr>
        <p:txBody>
          <a:bodyPr>
            <a:normAutofit/>
          </a:bodyPr>
          <a:lstStyle/>
          <a:p>
            <a:r>
              <a:rPr lang="en-US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ইয়াহুতে</a:t>
            </a:r>
            <a:r>
              <a:rPr lang="en-US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ইমেইল</a:t>
            </a:r>
            <a:r>
              <a:rPr lang="en-US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হবেঃ</a:t>
            </a:r>
            <a:endParaRPr lang="en-US" u="sng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2"/>
            <a:ext cx="10515600" cy="5638798"/>
          </a:xfrm>
        </p:spPr>
        <p:txBody>
          <a:bodyPr>
            <a:norm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ইয়াহুর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ঠিকানায়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যাও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u="sng" dirty="0">
                <a:latin typeface="NikoshBAN" pitchFamily="2" charset="0"/>
                <a:cs typeface="NikoshBAN" pitchFamily="2" charset="0"/>
                <a:hlinkClick r:id="rId2"/>
              </a:rPr>
              <a:t>http://www.yahoo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. Com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2। Mail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“Create New Account’’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ফর্ম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ফর্মটি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এটির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ইংরেজীতে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A. এ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ফর্মে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জেন্ডার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জন্মদিন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পোষ্ট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B.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 ৪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৩২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আইডির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C.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টাইপ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 ৬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৩২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বর্ণের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পাসওয়ার্ডের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সীমাবদ্ধ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শর্তগুলো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create my account” এ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গেল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>
              <a:buNone/>
            </a:pPr>
            <a:endParaRPr lang="en-US" sz="2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83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5125"/>
            <a:ext cx="11353800" cy="701675"/>
          </a:xfrm>
        </p:spPr>
        <p:txBody>
          <a:bodyPr>
            <a:normAutofit fontScale="90000"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পাঠানোঃ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পাঠাতে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তোমাকে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অনুসরণ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  <a:br>
              <a:rPr lang="en-US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</a:br>
            <a:endParaRPr lang="en-US" u="sng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11277600" cy="35278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ব্রাউজার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সাইটে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সেটিতে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টাইপ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ঠিকানায়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৩। Compose’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জায়গায়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চিঠিটা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ফেল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জায়গায়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বন্ধুর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টাইপ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Send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লেখায়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পাঠিয়ে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>
              <a:buNone/>
            </a:pP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8" b="52703"/>
          <a:stretch/>
        </p:blipFill>
        <p:spPr>
          <a:xfrm>
            <a:off x="381000" y="4419600"/>
            <a:ext cx="1120948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4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r>
              <a:rPr lang="en-US" u="sng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u="sng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u="sng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u="sng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u="sng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প্রেরনের</a:t>
            </a:r>
            <a:r>
              <a:rPr lang="en-US" u="sng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u="sng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পেইজ</a:t>
            </a:r>
            <a:endParaRPr lang="en-US" u="sng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8"/>
          <a:stretch/>
        </p:blipFill>
        <p:spPr>
          <a:xfrm>
            <a:off x="609600" y="1148687"/>
            <a:ext cx="11209480" cy="5181600"/>
          </a:xfrm>
        </p:spPr>
      </p:pic>
    </p:spTree>
    <p:extLst>
      <p:ext uri="{BB962C8B-B14F-4D97-AF65-F5344CB8AC3E}">
        <p14:creationId xmlns:p14="http://schemas.microsoft.com/office/powerpoint/2010/main" val="89799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1"/>
            <a:ext cx="10515600" cy="914400"/>
          </a:xfrm>
        </p:spPr>
        <p:txBody>
          <a:bodyPr>
            <a:normAutofit/>
          </a:bodyPr>
          <a:lstStyle/>
          <a:p>
            <a:r>
              <a:rPr lang="en-US" sz="5400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এটাচমেন্ট</a:t>
            </a:r>
            <a:r>
              <a:rPr lang="en-US" sz="5400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পাঠানোর</a:t>
            </a:r>
            <a:r>
              <a:rPr lang="en-US" sz="5400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নিয়োমঃ</a:t>
            </a:r>
            <a:endParaRPr lang="en-US" sz="5400" u="sng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6801"/>
            <a:ext cx="10515600" cy="2590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আগের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নিয়মে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এটাচমেন্ট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আইকনটিতে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ফাইলটি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পাঠাতে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চাও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সিলেক্ট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open এ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ফাইলটি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এটাচ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হওয়া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ফাইলটি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এটাচ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আগের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নিয়মে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Send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করলেই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ফাইলটি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মেইলটি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কাঙ্কিত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ঠিকানায়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পৌছে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 algn="ctr">
              <a:buNone/>
            </a:pP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8" b="52703"/>
          <a:stretch/>
        </p:blipFill>
        <p:spPr>
          <a:xfrm>
            <a:off x="381000" y="3810000"/>
            <a:ext cx="11209480" cy="25908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752600" y="5497772"/>
            <a:ext cx="2133600" cy="1066800"/>
          </a:xfrm>
          <a:prstGeom prst="ellipse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263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4121" y="455279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339" y="2740459"/>
            <a:ext cx="11153104" cy="18315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ডাক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যোগে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চিঠি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পাঠানোর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সহজ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973065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1"/>
            <a:ext cx="2609851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81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7558" y="394155"/>
            <a:ext cx="2296887" cy="1325563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10972800" cy="4190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bn-IN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খুলতে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সাইটের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প্রেরণ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দিনের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প্রেরণ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endParaRPr lang="bn-IN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1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1" y="3835401"/>
            <a:ext cx="9982200" cy="1754745"/>
          </a:xfrm>
        </p:spPr>
        <p:txBody>
          <a:bodyPr>
            <a:noAutofit/>
          </a:bodyPr>
          <a:lstStyle/>
          <a:p>
            <a:pPr marL="0" indent="0" algn="ctr">
              <a:buClr>
                <a:schemeClr val="accent2">
                  <a:lumMod val="75000"/>
                </a:schemeClr>
              </a:buClr>
              <a:buNone/>
            </a:pP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6097"/>
            <a:ext cx="3137931" cy="31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2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143000"/>
            <a:ext cx="9628560" cy="455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8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625</Words>
  <Application>Microsoft Office PowerPoint</Application>
  <PresentationFormat>Widescreen</PresentationFormat>
  <Paragraphs>54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Times New Roman</vt:lpstr>
      <vt:lpstr>Verdana</vt:lpstr>
      <vt:lpstr>Vrinda</vt:lpstr>
      <vt:lpstr>Wingdings</vt:lpstr>
      <vt:lpstr>Office Theme</vt:lpstr>
      <vt:lpstr>তথ্য ও যোগাযোগ প্রযুক্তি ক্লাসে সকলকে স্বাগতম।</vt:lpstr>
      <vt:lpstr> পরিচিতি </vt:lpstr>
      <vt:lpstr>PowerPoint Presentation</vt:lpstr>
      <vt:lpstr>আজকের আলোচ্য পাঠ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ইয়াহুতে ইমেইল খোলার জন্য যা করতে হবেঃ</vt:lpstr>
      <vt:lpstr> ই-মেইল পাঠানোঃ ই-মেইল পাঠাতে হলে তোমাকে নিচের পদ্ধতি অনুসরণ করতে হবে। </vt:lpstr>
      <vt:lpstr>একটি ই-মেইল প্রেরনের পেইজ</vt:lpstr>
      <vt:lpstr>এটাচমেন্ট পাঠানোর নিয়োমঃ</vt:lpstr>
      <vt:lpstr>দলীয় কাজ</vt:lpstr>
      <vt:lpstr>মূল্যায়ন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Piljanga S.School</dc:creator>
  <cp:lastModifiedBy>Md. Ashraful Islam</cp:lastModifiedBy>
  <cp:revision>125</cp:revision>
  <cp:lastPrinted>1601-01-01T00:00:00Z</cp:lastPrinted>
  <dcterms:created xsi:type="dcterms:W3CDTF">2015-04-12T03:31:02Z</dcterms:created>
  <dcterms:modified xsi:type="dcterms:W3CDTF">2019-10-13T07:23:44Z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