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98" r:id="rId4"/>
    <p:sldId id="260" r:id="rId5"/>
    <p:sldId id="277" r:id="rId6"/>
    <p:sldId id="281" r:id="rId7"/>
    <p:sldId id="299" r:id="rId8"/>
    <p:sldId id="300" r:id="rId9"/>
    <p:sldId id="288" r:id="rId10"/>
    <p:sldId id="301" r:id="rId11"/>
    <p:sldId id="303" r:id="rId12"/>
    <p:sldId id="278" r:id="rId13"/>
    <p:sldId id="279" r:id="rId14"/>
    <p:sldId id="280" r:id="rId15"/>
    <p:sldId id="302" r:id="rId16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99"/>
    <a:srgbClr val="006600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4" autoAdjust="0"/>
    <p:restoredTop sz="94660"/>
  </p:normalViewPr>
  <p:slideViewPr>
    <p:cSldViewPr>
      <p:cViewPr varScale="1">
        <p:scale>
          <a:sx n="93" d="100"/>
          <a:sy n="93" d="100"/>
        </p:scale>
        <p:origin x="1380" y="78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4"/>
            <a:ext cx="58293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4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3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9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6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8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0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1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04793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8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5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0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F4C3B-F984-4BFA-8677-9C3095226F4F}" type="datetimeFigureOut">
              <a:rPr lang="en-US" smtClean="0"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6858000" cy="51435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2" y="3638550"/>
            <a:ext cx="97726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8587" y="133350"/>
            <a:ext cx="97726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28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5690">
            <a:off x="362886" y="3543121"/>
            <a:ext cx="2014538" cy="107692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08228" y="1283965"/>
            <a:ext cx="5915025" cy="291465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5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678" y="537567"/>
            <a:ext cx="1660922" cy="111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0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3578388" y="1681199"/>
            <a:ext cx="449855" cy="285428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52525" y="765934"/>
            <a:ext cx="2099369" cy="437492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3375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3375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3375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23952" y="1207960"/>
            <a:ext cx="2901255" cy="463451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bn-IN" sz="2475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2475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3818422" y="1203428"/>
            <a:ext cx="2915543" cy="463451"/>
          </a:xfrm>
          <a:ln>
            <a:solidFill>
              <a:srgbClr val="FF33CC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bn-IN" sz="2475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475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1037" y="3199602"/>
            <a:ext cx="3252017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112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1575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1575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1575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4" y="1558246"/>
            <a:ext cx="1570402" cy="17499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493" y="1740697"/>
            <a:ext cx="1526158" cy="1982390"/>
          </a:xfrm>
          <a:prstGeom prst="rect">
            <a:avLst/>
          </a:prstGeom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4152905" y="3796905"/>
            <a:ext cx="2246575" cy="68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৭ম</a:t>
            </a:r>
            <a:r>
              <a:rPr lang="bn-IN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পাঠ-14,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৪৫মিঃ </a:t>
            </a:r>
          </a:p>
        </p:txBody>
      </p:sp>
    </p:spTree>
    <p:extLst>
      <p:ext uri="{BB962C8B-B14F-4D97-AF65-F5344CB8AC3E}">
        <p14:creationId xmlns:p14="http://schemas.microsoft.com/office/powerpoint/2010/main" val="102186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3896" y="285750"/>
            <a:ext cx="6244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8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28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28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প্রক্রিয়াকরণ</a:t>
            </a:r>
            <a:r>
              <a:rPr lang="en-US" sz="28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b="1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6" y="895350"/>
            <a:ext cx="6102096" cy="405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338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1525" y="590550"/>
            <a:ext cx="5095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আলোচ্য পাঠ</a:t>
            </a:r>
            <a:endParaRPr lang="en-US" sz="4400" b="1" dirty="0"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1525" y="1809750"/>
            <a:ext cx="5543550" cy="1848033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7200" b="1" dirty="0" err="1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72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63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61950"/>
            <a:ext cx="1459538" cy="56976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038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038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6172200" cy="2209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মেশিনের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155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62150"/>
            <a:ext cx="6172200" cy="304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as-IN" sz="32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যে যন্ত্রটি 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32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উপাত্ত 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</a:t>
            </a:r>
            <a:r>
              <a:rPr lang="en-US" sz="32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করণের </a:t>
            </a:r>
            <a:r>
              <a:rPr lang="as-IN" sz="32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 সম্পাদন করে, তাকেই প্রসেসর বলে। আগের দিনের কম্পিউটারের প্রসেসর গুলো ছিল অনেক বড়। কিন্তু ১৯৭১ সালে মাইক্রোপ্রসেসর আবিষ্কারের মধ্য 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32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 প্রসেসরের যাত্রা শুরু 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2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প্রসেসর বলতে আমরা মাইক্রোপ্রসেসরকেই বুঝে থাকি।</a:t>
            </a:r>
            <a:endParaRPr lang="en-US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33350"/>
            <a:ext cx="195430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51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43150"/>
            <a:ext cx="6172200" cy="2518171"/>
          </a:xfrm>
        </p:spPr>
        <p:txBody>
          <a:bodyPr>
            <a:normAutofit fontScale="90000"/>
          </a:bodyPr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আমরা জানি মানুষের শরীরের প্রধান  অংশ হলো মস্তিস্ক।ঠিকতেমনি কম্পিউটার, মোবাইল ফোন বা এধরনে আইসিটি ডিভাইস গুলোতে সবচেয়ে প্রধান  বা গুরুত্বপূর্ণ  অংশ হলো প্রসেসর।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33350"/>
            <a:ext cx="3432048" cy="256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77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85750"/>
            <a:ext cx="61722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 এই ক্ষুদ্র যন্ত্র বা প্রসেসর টি অসংখ্য  ইন্টিগ্রেটেড সার্কিট (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IC)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তৈরি করা হয়। আবার এই আইসি (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IC)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 হয় ট্রানজিস্টর দিয়ে। তাই  একটি প্রসেসরের ট্রানজিস্টরের পরিমাণ যত বেশি হবে প্রসেসরের গতি তত বেশি হবে। প্রসেসরে গতি সাধারণত হার্জ (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Hz)  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এককের পরিমাপ করা হয়। বর্তমানে ইন্টেল কোর 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i7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 ,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i3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 ,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i5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জাতীয় প্রসেসর বহুল ব্যবহার দেখা যায়। এগুলো উচ্চ  গতি সম্পন্ন  তাই 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GHz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এককের প্রসেসর। ইন্টেল - ৪০০৪ এ ট্রানজিস্টর সংখ্যা ছিল মাত্র ২৩০০ টি  অপর দিকে কোর 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i7 </a:t>
            </a:r>
            <a:r>
              <a:rPr lang="as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ট্রানজিস্টর পরিমাণ হলো ২২৭০০০০০০০০ টি </a:t>
            </a:r>
            <a:endParaRPr lang="en-US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24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6172200" cy="85725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৩টি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 থাকে - ১.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ন্ত্রন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, ২.গানিতিক 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৩.মেমোরি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62150"/>
            <a:ext cx="4925568" cy="2761488"/>
          </a:xfrm>
        </p:spPr>
      </p:pic>
    </p:spTree>
    <p:extLst>
      <p:ext uri="{BB962C8B-B14F-4D97-AF65-F5344CB8AC3E}">
        <p14:creationId xmlns:p14="http://schemas.microsoft.com/office/powerpoint/2010/main" val="122049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85950"/>
            <a:ext cx="6172200" cy="2213371"/>
          </a:xfrm>
        </p:spPr>
        <p:txBody>
          <a:bodyPr>
            <a:normAutofit/>
          </a:bodyPr>
          <a:lstStyle/>
          <a:p>
            <a:r>
              <a:rPr lang="as-IN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বাইনারী সংখ্যা অর্থাৎ শুধুমাত্র 0 এবং 1 এর মাধ্যমে রচিত যে কম্পিউটার প্রোগ্রাম </a:t>
            </a:r>
            <a:r>
              <a:rPr lang="as-IN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</a:t>
            </a:r>
            <a:r>
              <a:rPr lang="as-IN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 ভাষাকে বোঝানো </a:t>
            </a:r>
            <a:r>
              <a:rPr lang="as-IN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66750"/>
            <a:ext cx="6172200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বোঝে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বোঝে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36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0066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04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/>
          </a:p>
        </p:txBody>
      </p:sp>
      <p:graphicFrame>
        <p:nvGraphicFramePr>
          <p:cNvPr id="4" name="Content Placeholder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449274"/>
              </p:ext>
            </p:extLst>
          </p:nvPr>
        </p:nvGraphicFramePr>
        <p:xfrm>
          <a:off x="2590800" y="1809750"/>
          <a:ext cx="1676400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0800" y="1809750"/>
                        <a:ext cx="1676400" cy="1414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665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480" y="899035"/>
            <a:ext cx="2124320" cy="745629"/>
          </a:xfrm>
        </p:spPr>
        <p:txBody>
          <a:bodyPr>
            <a:noAutofit/>
          </a:bodyPr>
          <a:lstStyle/>
          <a:p>
            <a:pPr algn="ctr"/>
            <a:r>
              <a:rPr lang="en-US" sz="40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4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4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3" y="2184448"/>
            <a:ext cx="6273621" cy="17017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47350" y="1087784"/>
            <a:ext cx="1161074" cy="368129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1" y="979117"/>
            <a:ext cx="1468041" cy="1205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75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85750"/>
            <a:ext cx="1291999" cy="745629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3375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375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299" y="1257300"/>
            <a:ext cx="6172200" cy="3886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bn-IN" sz="32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 কী দিয়ে তৈরি হয়</a:t>
            </a:r>
            <a:r>
              <a:rPr lang="bn-IN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মেশিনের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28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১ বলতে কত ভোল্ট বিদ্যুৎ?</a:t>
            </a:r>
            <a:endParaRPr lang="en-US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সর্বাপেক্ষা জনপ্রিয় কোড কোনটি?</a:t>
            </a:r>
            <a:endParaRPr lang="en-US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কত বিটের কোড?</a:t>
            </a:r>
            <a:endParaRPr lang="en-US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200" dirty="0" smtClean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bn-IN" sz="32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1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3375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3375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9" y="2613406"/>
            <a:ext cx="6125114" cy="14216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40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প্রসেসরই হচ্ছে কম্পিউটারের মূল যন্ত্র – ব্যাখ্যা কর।</a:t>
            </a:r>
            <a:endParaRPr lang="en-US" sz="4000" b="1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4604"/>
            <a:ext cx="1766277" cy="176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61950"/>
            <a:ext cx="4800600" cy="4343400"/>
          </a:xfrm>
        </p:spPr>
      </p:pic>
    </p:spTree>
    <p:extLst>
      <p:ext uri="{BB962C8B-B14F-4D97-AF65-F5344CB8AC3E}">
        <p14:creationId xmlns:p14="http://schemas.microsoft.com/office/powerpoint/2010/main" val="229982558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259</Words>
  <Application>Microsoft Office PowerPoint</Application>
  <PresentationFormat>Custom</PresentationFormat>
  <Paragraphs>38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NikoshBAN</vt:lpstr>
      <vt:lpstr>Times New Roman</vt:lpstr>
      <vt:lpstr>Vrinda</vt:lpstr>
      <vt:lpstr>Wingdings</vt:lpstr>
      <vt:lpstr>Office Theme</vt:lpstr>
      <vt:lpstr>Package</vt:lpstr>
      <vt:lpstr>তথ্য ও যোগাযোগ প্রযুক্তি ক্লাসে সকলকে স্বাগতম।</vt:lpstr>
      <vt:lpstr> পরিচিতি </vt:lpstr>
      <vt:lpstr>PowerPoint Presentation</vt:lpstr>
      <vt:lpstr>PowerPoint Presentation</vt:lpstr>
      <vt:lpstr>শিখনফল</vt:lpstr>
      <vt:lpstr>PowerPoint Presentation</vt:lpstr>
      <vt:lpstr>আমরা জানি মানুষের শরীরের প্রধান  অংশ হলো মস্তিস্ক।ঠিকতেমনি কম্পিউটার, মোবাইল ফোন বা এধরনে আইসিটি ডিভাইস গুলোতে সবচেয়ে প্রধান  বা গুরুত্বপূর্ণ  অংশ হলো প্রসেসর।</vt:lpstr>
      <vt:lpstr>PowerPoint Presentation</vt:lpstr>
      <vt:lpstr>প্রসেসরের ৩টি অংশ থাকে - ১. নিয়ন্ত্রন অংশ, ২.গানিতিক অংশ, ৩.মেমোরি অংশ।</vt:lpstr>
      <vt:lpstr>বাইনারী সংখ্যা অর্থাৎ শুধুমাত্র 0 এবং 1 এর মাধ্যমে রচিত যে কম্পিউটার প্রোগ্রাম বলতে যান্ত্রিক ভাষাকে বোঝানো হয়।</vt:lpstr>
      <vt:lpstr>প্রসেসরের একটি ভিডিও।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INTER_WAVE Md. Ashraful Islam</dc:creator>
  <cp:lastModifiedBy>Md. Ashraful Islam</cp:lastModifiedBy>
  <cp:revision>83</cp:revision>
  <dcterms:created xsi:type="dcterms:W3CDTF">2018-04-22T17:03:29Z</dcterms:created>
  <dcterms:modified xsi:type="dcterms:W3CDTF">2019-10-17T11:10:13Z</dcterms:modified>
</cp:coreProperties>
</file>