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302" r:id="rId4"/>
    <p:sldId id="293" r:id="rId5"/>
    <p:sldId id="291" r:id="rId6"/>
    <p:sldId id="296" r:id="rId7"/>
    <p:sldId id="292" r:id="rId8"/>
    <p:sldId id="301" r:id="rId9"/>
    <p:sldId id="299" r:id="rId10"/>
    <p:sldId id="262" r:id="rId11"/>
    <p:sldId id="263" r:id="rId12"/>
    <p:sldId id="303" r:id="rId13"/>
    <p:sldId id="264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5" d="100"/>
          <a:sy n="65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43201-9326-42F3-926F-E9C9CFD0620B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616D2-39B5-410C-B061-55F28415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1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616D2-39B5-410C-B061-55F2841558B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616D2-39B5-410C-B061-55F2841558B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27BA-7EE9-4F27-9751-0A8359252E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"/>
            <a:ext cx="6248400" cy="990600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28222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696200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4800" dirty="0">
                <a:solidFill>
                  <a:srgbClr val="FF0000"/>
                </a:solidFill>
              </a:rPr>
              <a:t>দলগত কাজ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819400"/>
            <a:ext cx="6019800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 পরমাণুর ইলেকট্রন বিন্যাস চিত্রসহ বর্ণনা কর। 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50967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1"/>
            <a:ext cx="6705600" cy="2222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392382" y="2114521"/>
            <a:ext cx="6553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লিথিয়া পরমাণুর সর্বশেষ শক্তি স্তরের </a:t>
            </a:r>
          </a:p>
          <a:p>
            <a:pPr>
              <a:lnSpc>
                <a:spcPct val="150000"/>
              </a:lnSpc>
            </a:pP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ইলেকট্রন সংখ্যা কত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614457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81400" y="2362200"/>
            <a:ext cx="2209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67200" y="3048000"/>
            <a:ext cx="838200" cy="838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0" y="1905000"/>
            <a:ext cx="32004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105400" y="434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886200" y="259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876800" y="1891145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4953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00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ইলেকট্রন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62200" y="2043545"/>
            <a:ext cx="1524000" cy="623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3" idx="3"/>
          </p:cNvCxnSpPr>
          <p:nvPr/>
        </p:nvCxnSpPr>
        <p:spPr>
          <a:xfrm flipV="1">
            <a:off x="2895600" y="3763448"/>
            <a:ext cx="1494352" cy="1341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13452" y="457199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ইহা কোন পরমাণুর ইলেকট্রন বিন্যাস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7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33400"/>
            <a:ext cx="4343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048000"/>
            <a:ext cx="5715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ক্যালসিয়াম পরমাণুর ইলেকট্রন বিন্যাস বর্ণনা কর।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52382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676400"/>
            <a:ext cx="594105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1961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77962"/>
          </a:xfrm>
        </p:spPr>
        <p:txBody>
          <a:bodyPr>
            <a:noAutofit/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590800"/>
            <a:ext cx="43434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শিক্ষকঃ</a:t>
            </a:r>
          </a:p>
          <a:p>
            <a:pPr>
              <a:buNone/>
            </a:pPr>
            <a:r>
              <a:rPr lang="bn-BD" sz="3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জাহাঙ্গীর আলম</a:t>
            </a:r>
            <a:endParaRPr lang="bn-BD" sz="3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None/>
            </a:pPr>
            <a:r>
              <a:rPr lang="bn-BD" sz="3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বাগবাড়ি চৌবাড়িয়া উচ্চ </a:t>
            </a:r>
          </a:p>
          <a:p>
            <a:pPr>
              <a:buNone/>
            </a:pPr>
            <a:r>
              <a:rPr lang="bn-BD" sz="3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বিদ্যালয়, টাঙ্গাইল।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590800"/>
            <a:ext cx="35052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</a:p>
          <a:p>
            <a:pPr>
              <a:buNone/>
            </a:pPr>
            <a:r>
              <a:rPr lang="bn-BD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10</a:t>
            </a:r>
            <a:r>
              <a:rPr lang="bn-BD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pPr>
              <a:buNone/>
            </a:pPr>
            <a:r>
              <a:rPr lang="bn-BD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sz="3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 ৫ম </a:t>
            </a:r>
          </a:p>
          <a:p>
            <a:pPr>
              <a:buNone/>
            </a:pPr>
            <a:r>
              <a:rPr lang="bn-BD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 ১০/১২/১৩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2"/>
              </a:buBlip>
            </a:pP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2"/>
              </a:buBlip>
            </a:pP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4647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laxy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34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5410200"/>
            <a:ext cx="20574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মহাকাশ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828800" y="304800"/>
            <a:ext cx="5638800" cy="533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800" y="920376"/>
            <a:ext cx="4197220" cy="403262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76600" y="1524000"/>
            <a:ext cx="28194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962400" y="2286000"/>
            <a:ext cx="12954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590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সূর্য্য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3276600" y="1752600"/>
            <a:ext cx="762000" cy="838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Flowchart: Connector 26"/>
          <p:cNvSpPr/>
          <p:nvPr/>
        </p:nvSpPr>
        <p:spPr>
          <a:xfrm>
            <a:off x="5867400" y="1257300"/>
            <a:ext cx="914400" cy="952500"/>
          </a:xfrm>
          <a:prstGeom prst="flowChartConnec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Flowchart: Connector 27"/>
          <p:cNvSpPr/>
          <p:nvPr/>
        </p:nvSpPr>
        <p:spPr>
          <a:xfrm>
            <a:off x="2209800" y="4191000"/>
            <a:ext cx="844062" cy="914400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352800" y="5943600"/>
            <a:ext cx="2667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সৌর জগত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2300" y="19870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পৃথিবী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1600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মঙ্গল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4419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বুধ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0"/>
            <a:ext cx="75438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পরমাণুতে ইলেকট্রন  বিন্যাস 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48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bn-BD" sz="4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ইলেকট্রন  বিন্যাস বর্ণনা করতে পারবে।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bn-BD" sz="44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পরমাণুর শক্তি স্তর বর্ণনা করতে পারবে। 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2"/>
              </a:buBlip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209800" y="304800"/>
            <a:ext cx="5181600" cy="5181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71800" y="1066800"/>
            <a:ext cx="3733800" cy="37338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429000" y="1524000"/>
            <a:ext cx="28194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286000"/>
            <a:ext cx="1219200" cy="12192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3657600" y="19812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Flowchart: Connector 15"/>
          <p:cNvSpPr/>
          <p:nvPr/>
        </p:nvSpPr>
        <p:spPr>
          <a:xfrm>
            <a:off x="5867400" y="37338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Flowchart: Connector 16"/>
          <p:cNvSpPr/>
          <p:nvPr/>
        </p:nvSpPr>
        <p:spPr>
          <a:xfrm>
            <a:off x="6629400" y="28956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Flowchart: Connector 17"/>
          <p:cNvSpPr/>
          <p:nvPr/>
        </p:nvSpPr>
        <p:spPr>
          <a:xfrm>
            <a:off x="6629400" y="25908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Flowchart: Connector 18"/>
          <p:cNvSpPr/>
          <p:nvPr/>
        </p:nvSpPr>
        <p:spPr>
          <a:xfrm>
            <a:off x="4648200" y="9144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Flowchart: Connector 19"/>
          <p:cNvSpPr/>
          <p:nvPr/>
        </p:nvSpPr>
        <p:spPr>
          <a:xfrm>
            <a:off x="4876800" y="9144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Flowchart: Connector 20"/>
          <p:cNvSpPr/>
          <p:nvPr/>
        </p:nvSpPr>
        <p:spPr>
          <a:xfrm>
            <a:off x="2895600" y="25146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2" name="Flowchart: Connector 21"/>
          <p:cNvSpPr/>
          <p:nvPr/>
        </p:nvSpPr>
        <p:spPr>
          <a:xfrm>
            <a:off x="2895600" y="28194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3" name="Flowchart: Connector 22"/>
          <p:cNvSpPr/>
          <p:nvPr/>
        </p:nvSpPr>
        <p:spPr>
          <a:xfrm>
            <a:off x="5105400" y="47244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Flowchart: Connector 25"/>
          <p:cNvSpPr/>
          <p:nvPr/>
        </p:nvSpPr>
        <p:spPr>
          <a:xfrm>
            <a:off x="4876800" y="47244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5791200"/>
            <a:ext cx="2971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6858000" y="42672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029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ইলেকট্রন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828800" y="1143000"/>
            <a:ext cx="1828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057400" y="3429000"/>
            <a:ext cx="2362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429000" y="1524000"/>
            <a:ext cx="28194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495800" y="2514600"/>
            <a:ext cx="838200" cy="838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3657600" y="19812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029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762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ইলেকট্রন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828800" y="1143000"/>
            <a:ext cx="1828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057400" y="3352800"/>
            <a:ext cx="25146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2084 -0.08334 C 0.20539 -0.08334 0.275 0.00972 0.275 0.125 C 0.275 0.23981 0.20539 0.33333 0.12084 0.33333 C 0.03542 0.33333 -0.03333 0.23981 -0.03333 0.125 C -0.03333 0.00972 0.03542 -0.08334 0.12084 -0.08334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4495800" y="2971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419600" y="2971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4495800" y="3124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4343400" y="3124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4267200" y="2971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4343400" y="29718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4419600" y="28956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4572000" y="2895600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38400" y="2286000"/>
            <a:ext cx="4038600" cy="1447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rot="19290417">
            <a:off x="2350457" y="2286000"/>
            <a:ext cx="4038600" cy="1447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rot="16200000">
            <a:off x="2476499" y="2476499"/>
            <a:ext cx="4038600" cy="106680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 rot="2654765">
            <a:off x="2523119" y="2346615"/>
            <a:ext cx="4038600" cy="1447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86000" y="28194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105400" y="16002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343400" y="48768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971800" y="16764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938 0.01898 C 0.00903 -0.03981 0.11059 -0.08819 0.23282 -0.08889 C 0.35747 -0.0875 0.45556 -0.04004 0.45556 0.01898 C 0.45556 0.07662 0.35643 0.12361 0.23368 0.12361 C 0.11216 0.12315 0.00834 0.07685 0.00938 0.01898 Z " pathEditMode="relative" rAng="16200000" ptsTypes="fffff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35 -0.00926 C 0.02952 -0.04931 0.12518 0.00625 0.21598 0.1162 C 0.30486 0.228 0.35348 0.35069 0.32639 0.39236 C 0.29792 0.43379 0.20122 0.37685 0.11198 0.26689 C 0.0217 0.15555 -0.02743 0.03472 0.00035 -0.00926 Z " pathEditMode="relative" rAng="-2831342" ptsTypes="fffff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8576 0.00278 C 0.11336 0.04792 0.05955 0.16968 -0.03525 0.27385 C -0.13108 0.37871 -0.22917 0.42732 -0.25695 0.38357 C -0.28438 0.33843 -0.23021 0.21829 -0.13507 0.11274 C -0.04045 0.00764 0.05746 -0.04097 0.08576 0.00278 Z " pathEditMode="relative" rAng="3017016" ptsTypes="fffff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73 -0.57778 C 0.03872 -0.57778 0.06407 -0.44884 0.06476 -0.28912 C 0.06441 -0.13009 0.03889 -0.00092 0.0073 -2.22222E-6 C -0.02361 -0.00092 -0.05 -0.13009 -0.05 -0.28935 C -0.05 -0.44907 -0.02448 -0.57778 0.0073 -0.57778 Z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102</Words>
  <Application>Microsoft Office PowerPoint</Application>
  <PresentationFormat>On-screen Show (4:3)</PresentationFormat>
  <Paragraphs>45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 সবাইকে শুভেচ্ছা </vt:lpstr>
      <vt:lpstr>পরিচিতি</vt:lpstr>
      <vt:lpstr>PowerPoint Presentation</vt:lpstr>
      <vt:lpstr>PowerPoint Presentation</vt:lpstr>
      <vt:lpstr>PowerPoint Presentation</vt:lpstr>
      <vt:lpstr>এই পাঠ শেষে শিক্ষার্থীরা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DOEL</cp:lastModifiedBy>
  <cp:revision>220</cp:revision>
  <dcterms:created xsi:type="dcterms:W3CDTF">2006-08-16T00:00:00Z</dcterms:created>
  <dcterms:modified xsi:type="dcterms:W3CDTF">2019-10-17T04:52:30Z</dcterms:modified>
</cp:coreProperties>
</file>