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750" y="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9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803" y="1066800"/>
            <a:ext cx="6693794" cy="48005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7800" y="6096000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Good morning Students</a:t>
            </a:r>
            <a:endParaRPr lang="en-US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457200"/>
            <a:ext cx="2057400" cy="2215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819400" y="838200"/>
            <a:ext cx="5715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chemeClr val="accent5">
                    <a:lumMod val="75000"/>
                  </a:schemeClr>
                </a:solidFill>
              </a:rPr>
              <a:t>Taslima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75000"/>
                  </a:schemeClr>
                </a:solidFill>
              </a:rPr>
              <a:t>Akter</a:t>
            </a:r>
            <a:endParaRPr lang="en-US" sz="28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Assistant Teacher (ICT)</a:t>
            </a:r>
          </a:p>
          <a:p>
            <a:pPr algn="ctr"/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Edward </a:t>
            </a:r>
            <a:r>
              <a:rPr lang="en-US" sz="2800" dirty="0" err="1" smtClean="0">
                <a:solidFill>
                  <a:schemeClr val="accent5">
                    <a:lumMod val="75000"/>
                  </a:schemeClr>
                </a:solidFill>
              </a:rPr>
              <a:t>Institution,Mymensingh</a:t>
            </a:r>
            <a:r>
              <a:rPr lang="en-US" dirty="0" smtClean="0"/>
              <a:t>.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762000" y="3581400"/>
            <a:ext cx="784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800600" y="4038600"/>
            <a:ext cx="403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Class -  Seven</a:t>
            </a:r>
          </a:p>
          <a:p>
            <a:r>
              <a:rPr lang="en-US" sz="3200" dirty="0" smtClean="0"/>
              <a:t>English 1</a:t>
            </a:r>
            <a:r>
              <a:rPr lang="en-US" sz="3200" baseline="30000" dirty="0" smtClean="0"/>
              <a:t>st</a:t>
            </a:r>
            <a:r>
              <a:rPr lang="en-US" sz="3200" dirty="0" smtClean="0"/>
              <a:t> paper</a:t>
            </a:r>
          </a:p>
          <a:p>
            <a:r>
              <a:rPr lang="en-US" sz="3200" dirty="0" smtClean="0"/>
              <a:t>Unit -5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62484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lima809603@gmail.com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90600" y="6396335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Mother Teresa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" y="152400"/>
            <a:ext cx="8534400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These  people  are  writers  and  social  workers  who kept contribution in  different  sphere  in  society.  </a:t>
            </a:r>
            <a:endParaRPr lang="en-US" sz="2400" dirty="0"/>
          </a:p>
        </p:txBody>
      </p:sp>
      <p:pic>
        <p:nvPicPr>
          <p:cNvPr id="9" name="Picture 8" descr="C:\Users\DPE\Pictures\roke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733800"/>
            <a:ext cx="3200400" cy="25869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715000" y="63963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Begum </a:t>
            </a:r>
            <a:r>
              <a:rPr lang="en-US" sz="2400" dirty="0" err="1" smtClean="0"/>
              <a:t>Rokeya</a:t>
            </a:r>
            <a:endParaRPr lang="en-US" sz="2400" dirty="0"/>
          </a:p>
        </p:txBody>
      </p:sp>
      <p:pic>
        <p:nvPicPr>
          <p:cNvPr id="12" name="Picture 11" descr="mo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810000"/>
            <a:ext cx="3048000" cy="2438400"/>
          </a:xfrm>
          <a:prstGeom prst="rect">
            <a:avLst/>
          </a:prstGeom>
        </p:spPr>
      </p:pic>
      <p:pic>
        <p:nvPicPr>
          <p:cNvPr id="13" name="Picture 12" descr="download (17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143000"/>
            <a:ext cx="2971800" cy="1905000"/>
          </a:xfrm>
          <a:prstGeom prst="rect">
            <a:avLst/>
          </a:prstGeom>
        </p:spPr>
      </p:pic>
      <p:pic>
        <p:nvPicPr>
          <p:cNvPr id="14" name="Picture 13" descr="download (20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5400" y="1066800"/>
            <a:ext cx="3200400" cy="1905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95400" y="30480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Helen </a:t>
            </a:r>
            <a:r>
              <a:rPr lang="en-US" sz="2400" dirty="0" err="1" smtClean="0"/>
              <a:t>keller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181600" y="30480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Florence Nightingale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1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 Lesson--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67000" y="5105400"/>
            <a:ext cx="388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Begum  </a:t>
            </a:r>
            <a:r>
              <a:rPr lang="en-US" sz="4000" dirty="0" err="1" smtClean="0"/>
              <a:t>Rokeya</a:t>
            </a:r>
            <a:endParaRPr lang="en-US" sz="4000" dirty="0"/>
          </a:p>
        </p:txBody>
      </p:sp>
      <p:pic>
        <p:nvPicPr>
          <p:cNvPr id="4" name="Picture 3" descr="C:\Users\DPE\Pictures\rokey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752600"/>
            <a:ext cx="3094051" cy="28389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Learning Outcomes--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txBody>
          <a:bodyPr/>
          <a:lstStyle/>
          <a:p>
            <a:pPr>
              <a:buNone/>
            </a:pPr>
            <a:r>
              <a:rPr lang="en-US" dirty="0" smtClean="0"/>
              <a:t>Completing this text Ss will be able to—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Read </a:t>
            </a:r>
            <a:r>
              <a:rPr lang="en-US" smtClean="0"/>
              <a:t>and </a:t>
            </a:r>
            <a:r>
              <a:rPr lang="en-US" smtClean="0"/>
              <a:t> </a:t>
            </a:r>
            <a:r>
              <a:rPr lang="en-US" smtClean="0"/>
              <a:t>summarize </a:t>
            </a:r>
            <a:r>
              <a:rPr lang="en-US" smtClean="0"/>
              <a:t>the </a:t>
            </a:r>
            <a:r>
              <a:rPr lang="en-US" dirty="0" smtClean="0"/>
              <a:t>text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Ask and answer the questions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Write a short paragraph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Text</a:t>
            </a:r>
            <a:endParaRPr lang="en-US" dirty="0"/>
          </a:p>
        </p:txBody>
      </p:sp>
      <p:pic>
        <p:nvPicPr>
          <p:cNvPr id="3" name="Picture 2" descr="class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590800"/>
            <a:ext cx="5791200" cy="281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DPE\Pictures\rokey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40" y="304801"/>
            <a:ext cx="1993160" cy="18288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200400" y="304800"/>
            <a:ext cx="5638800" cy="113877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She was born in 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1880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at village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</a:rPr>
              <a:t>pairabondh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 in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</a:rPr>
              <a:t>Rangpur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00400" y="1752600"/>
            <a:ext cx="5638800" cy="95410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She was married  in 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1896</a:t>
            </a:r>
            <a:r>
              <a:rPr lang="en-US" sz="2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who was a Deputy Magistrate of Bhagalpur.</a:t>
            </a:r>
            <a:endParaRPr lang="en-US" sz="28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00400" y="3124200"/>
            <a:ext cx="5638800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She learnt </a:t>
            </a:r>
            <a:r>
              <a:rPr lang="en-US" sz="2800" b="1" dirty="0" smtClean="0"/>
              <a:t>Arabic</a:t>
            </a:r>
            <a:r>
              <a:rPr lang="en-US" sz="2800" dirty="0" smtClean="0"/>
              <a:t> and </a:t>
            </a:r>
            <a:r>
              <a:rPr lang="en-US" sz="2800" b="1" dirty="0" smtClean="0"/>
              <a:t>Persian</a:t>
            </a:r>
            <a:r>
              <a:rPr lang="en-US" sz="2800" dirty="0" smtClean="0"/>
              <a:t> as medium of education and communication.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3200400" y="4876800"/>
            <a:ext cx="5562600" cy="18158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She learnt </a:t>
            </a:r>
            <a:r>
              <a:rPr lang="en-US" sz="2800" dirty="0" err="1" smtClean="0"/>
              <a:t>Bangla</a:t>
            </a:r>
            <a:r>
              <a:rPr lang="en-US" sz="2800" dirty="0" smtClean="0"/>
              <a:t> and English from her eldest </a:t>
            </a:r>
            <a:r>
              <a:rPr lang="en-US" sz="2800" dirty="0" err="1" smtClean="0"/>
              <a:t>brother.Her</a:t>
            </a:r>
            <a:r>
              <a:rPr lang="en-US" sz="2800" dirty="0" smtClean="0"/>
              <a:t> husband was also encouraged her. She was died in </a:t>
            </a:r>
            <a:r>
              <a:rPr lang="en-US" sz="2800" b="1" dirty="0" smtClean="0"/>
              <a:t>1932.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Group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Write a short paragraph about her in simple words.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077200" cy="460216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600" dirty="0" smtClean="0"/>
              <a:t>1.Who was Begum </a:t>
            </a:r>
            <a:r>
              <a:rPr lang="en-US" sz="3600" dirty="0" err="1" smtClean="0"/>
              <a:t>Rokeya</a:t>
            </a:r>
            <a:r>
              <a:rPr lang="en-US" sz="3600" dirty="0" smtClean="0"/>
              <a:t>?</a:t>
            </a:r>
          </a:p>
          <a:p>
            <a:pPr>
              <a:buNone/>
            </a:pPr>
            <a:r>
              <a:rPr lang="en-US" sz="3600" dirty="0" smtClean="0"/>
              <a:t>2.Where is Bhagalpur?</a:t>
            </a:r>
          </a:p>
          <a:p>
            <a:pPr>
              <a:buNone/>
            </a:pPr>
            <a:r>
              <a:rPr lang="en-US" sz="3600" dirty="0" smtClean="0"/>
              <a:t>3.What was her father?</a:t>
            </a:r>
          </a:p>
          <a:p>
            <a:pPr>
              <a:buNone/>
            </a:pPr>
            <a:r>
              <a:rPr lang="en-US" sz="3600" dirty="0" smtClean="0"/>
              <a:t>4.When did she marry?</a:t>
            </a:r>
          </a:p>
          <a:p>
            <a:pPr>
              <a:buNone/>
            </a:pPr>
            <a:r>
              <a:rPr lang="en-US" sz="3600" dirty="0" smtClean="0"/>
              <a:t>5.What did she believe?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Home work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1752600"/>
            <a:ext cx="8077200" cy="46166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3200" dirty="0" smtClean="0"/>
              <a:t> Write a short paragraph about another                   </a:t>
            </a:r>
          </a:p>
          <a:p>
            <a:r>
              <a:rPr lang="en-US" sz="3200" dirty="0" smtClean="0"/>
              <a:t>  personality whom you know.</a:t>
            </a:r>
          </a:p>
          <a:p>
            <a:endParaRPr lang="en-US" sz="32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914400"/>
            <a:ext cx="5791200" cy="838200"/>
          </a:xfrm>
          <a:noFill/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Thank You very much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Picture 2" descr="images (2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658" y="1981199"/>
            <a:ext cx="6235487" cy="38862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194</Words>
  <Application>Microsoft Office PowerPoint</Application>
  <PresentationFormat>On-screen Show (4:3)</PresentationFormat>
  <Paragraphs>51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Today’s  Lesson--</vt:lpstr>
      <vt:lpstr>Learning Outcomes--</vt:lpstr>
      <vt:lpstr>Reading Text</vt:lpstr>
      <vt:lpstr>Slide 7</vt:lpstr>
      <vt:lpstr>Group work</vt:lpstr>
      <vt:lpstr>Evaluation</vt:lpstr>
      <vt:lpstr>Home work</vt:lpstr>
      <vt:lpstr>Thank You very much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Success</dc:creator>
  <cp:lastModifiedBy>Success</cp:lastModifiedBy>
  <cp:revision>44</cp:revision>
  <dcterms:created xsi:type="dcterms:W3CDTF">2006-08-16T00:00:00Z</dcterms:created>
  <dcterms:modified xsi:type="dcterms:W3CDTF">2019-10-17T10:45:58Z</dcterms:modified>
</cp:coreProperties>
</file>