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76" r:id="rId3"/>
    <p:sldId id="260" r:id="rId4"/>
    <p:sldId id="259" r:id="rId5"/>
    <p:sldId id="271" r:id="rId6"/>
    <p:sldId id="264" r:id="rId7"/>
    <p:sldId id="273" r:id="rId8"/>
    <p:sldId id="278" r:id="rId9"/>
    <p:sldId id="275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842" autoAdjust="0"/>
    <p:restoredTop sz="94660"/>
  </p:normalViewPr>
  <p:slideViewPr>
    <p:cSldViewPr>
      <p:cViewPr>
        <p:scale>
          <a:sx n="68" d="100"/>
          <a:sy n="68" d="100"/>
        </p:scale>
        <p:origin x="-504" y="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04F7-0AE4-455E-ACEF-9FCC9120AA4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4868-D9B0-442D-8C2B-978BF460AA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1216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04F7-0AE4-455E-ACEF-9FCC9120AA4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4868-D9B0-442D-8C2B-978BF460AA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0906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04F7-0AE4-455E-ACEF-9FCC9120AA4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4868-D9B0-442D-8C2B-978BF460AA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8256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04F7-0AE4-455E-ACEF-9FCC9120AA4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4868-D9B0-442D-8C2B-978BF460AA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9443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04F7-0AE4-455E-ACEF-9FCC9120AA4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4868-D9B0-442D-8C2B-978BF460AA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4615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04F7-0AE4-455E-ACEF-9FCC9120AA4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4868-D9B0-442D-8C2B-978BF460AA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7517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04F7-0AE4-455E-ACEF-9FCC9120AA4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4868-D9B0-442D-8C2B-978BF460AA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463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04F7-0AE4-455E-ACEF-9FCC9120AA4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4868-D9B0-442D-8C2B-978BF460AA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474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04F7-0AE4-455E-ACEF-9FCC9120AA4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4868-D9B0-442D-8C2B-978BF460AA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129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04F7-0AE4-455E-ACEF-9FCC9120AA4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4868-D9B0-442D-8C2B-978BF460AA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5692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B04F7-0AE4-455E-ACEF-9FCC9120AA4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74868-D9B0-442D-8C2B-978BF460AA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259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B04F7-0AE4-455E-ACEF-9FCC9120AA47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274868-D9B0-442D-8C2B-978BF460AA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1742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953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6096000"/>
            <a:ext cx="8001000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        Good Morning Students</a:t>
            </a:r>
            <a:endParaRPr lang="en-US" sz="4400" b="1" dirty="0"/>
          </a:p>
        </p:txBody>
      </p:sp>
      <p:pic>
        <p:nvPicPr>
          <p:cNvPr id="1026" name="Picture 2" descr="C:\Users\DPE\Desktop\picture\image - 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799" y="457200"/>
            <a:ext cx="8058637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286000"/>
            <a:ext cx="4343400" cy="3352800"/>
          </a:xfr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err="1" smtClean="0"/>
              <a:t>Taslima</a:t>
            </a:r>
            <a:r>
              <a:rPr lang="en-US" sz="2800" dirty="0" smtClean="0"/>
              <a:t> </a:t>
            </a:r>
            <a:r>
              <a:rPr lang="en-US" sz="2800" dirty="0" err="1" smtClean="0"/>
              <a:t>Akter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Assistant Teacher (</a:t>
            </a:r>
            <a:r>
              <a:rPr lang="en-US" sz="2800" dirty="0" err="1" smtClean="0"/>
              <a:t>ICT</a:t>
            </a:r>
            <a:r>
              <a:rPr lang="en-US" sz="2800" dirty="0" smtClean="0"/>
              <a:t>)</a:t>
            </a:r>
          </a:p>
          <a:p>
            <a:pPr marL="0" indent="0">
              <a:buNone/>
            </a:pPr>
            <a:r>
              <a:rPr lang="en-US" sz="2800" smtClean="0"/>
              <a:t>Edward Institution</a:t>
            </a:r>
            <a:r>
              <a:rPr lang="en-US" sz="2800" dirty="0" smtClean="0"/>
              <a:t>,  </a:t>
            </a:r>
            <a:r>
              <a:rPr lang="en-US" sz="2800" dirty="0" err="1" smtClean="0"/>
              <a:t>Mymensingh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r>
              <a:rPr lang="en-US" sz="2800" dirty="0" smtClean="0"/>
              <a:t>Mobile-01749835130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2286000"/>
            <a:ext cx="3886200" cy="3276601"/>
          </a:xfr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/>
              <a:t>Class-Six</a:t>
            </a:r>
          </a:p>
          <a:p>
            <a:pPr marL="0" indent="0">
              <a:buNone/>
            </a:pPr>
            <a:r>
              <a:rPr lang="en-US" sz="2800" dirty="0" smtClean="0"/>
              <a:t>English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paper</a:t>
            </a:r>
          </a:p>
          <a:p>
            <a:pPr marL="0" indent="0">
              <a:buNone/>
            </a:pPr>
            <a:r>
              <a:rPr lang="en-US" sz="2800" dirty="0" smtClean="0"/>
              <a:t>Unit-2</a:t>
            </a:r>
          </a:p>
          <a:p>
            <a:pPr marL="0" indent="0">
              <a:buNone/>
            </a:pPr>
            <a:r>
              <a:rPr lang="en-US" sz="2800" dirty="0" smtClean="0"/>
              <a:t>Lesson- 5</a:t>
            </a:r>
          </a:p>
          <a:p>
            <a:pPr marL="0" indent="0">
              <a:buNone/>
            </a:pPr>
            <a:r>
              <a:rPr lang="en-US" sz="2800" dirty="0" smtClean="0"/>
              <a:t>Duration-</a:t>
            </a:r>
            <a:r>
              <a:rPr lang="en-US" sz="2800" dirty="0" err="1" smtClean="0"/>
              <a:t>45minutes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1676400" y="6096000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Email- lima809603@gmail.com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Half Frame 9"/>
          <p:cNvSpPr/>
          <p:nvPr/>
        </p:nvSpPr>
        <p:spPr>
          <a:xfrm rot="16200000">
            <a:off x="38101" y="6057898"/>
            <a:ext cx="762001" cy="83820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620042">
            <a:off x="8383583" y="6039707"/>
            <a:ext cx="782851" cy="837051"/>
          </a:xfrm>
          <a:prstGeom prst="halfFrame">
            <a:avLst>
              <a:gd name="adj1" fmla="val 32581"/>
              <a:gd name="adj2" fmla="val 33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lowchart: Decision 8"/>
          <p:cNvSpPr/>
          <p:nvPr/>
        </p:nvSpPr>
        <p:spPr>
          <a:xfrm>
            <a:off x="1066800" y="228600"/>
            <a:ext cx="7467600" cy="1600200"/>
          </a:xfrm>
          <a:prstGeom prst="flowChartDecision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895600" y="609600"/>
            <a:ext cx="396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    Introduction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342187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User\Downloads\article-0-0071A86F00000258-483_634x4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89094"/>
            <a:ext cx="3581400" cy="2944706"/>
          </a:xfrm>
          <a:prstGeom prst="rect">
            <a:avLst/>
          </a:prstGeom>
          <a:noFill/>
        </p:spPr>
      </p:pic>
      <p:pic>
        <p:nvPicPr>
          <p:cNvPr id="2054" name="Picture 6" descr="C:\Users\User\Downloads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3738" y="838200"/>
            <a:ext cx="4961662" cy="2819400"/>
          </a:xfrm>
          <a:prstGeom prst="rect">
            <a:avLst/>
          </a:prstGeom>
          <a:noFill/>
        </p:spPr>
      </p:pic>
      <p:pic>
        <p:nvPicPr>
          <p:cNvPr id="2056" name="Picture 8" descr="C:\Users\User\Downloads\image 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3810000"/>
            <a:ext cx="3581400" cy="285833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24000" y="1524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 can we see the pictures ?</a:t>
            </a:r>
            <a:endParaRPr lang="en-US" sz="3600" b="1" dirty="0"/>
          </a:p>
        </p:txBody>
      </p:sp>
      <p:sp>
        <p:nvSpPr>
          <p:cNvPr id="8" name="TextBox 7"/>
          <p:cNvSpPr txBox="1"/>
          <p:nvPr/>
        </p:nvSpPr>
        <p:spPr>
          <a:xfrm flipH="1">
            <a:off x="5486400" y="61722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Waiter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019800" y="3657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Rickshaw puller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38100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Doctor</a:t>
            </a:r>
            <a:endParaRPr lang="en-US" sz="2800" dirty="0"/>
          </a:p>
        </p:txBody>
      </p:sp>
      <p:sp>
        <p:nvSpPr>
          <p:cNvPr id="10" name="Half Frame 9"/>
          <p:cNvSpPr/>
          <p:nvPr/>
        </p:nvSpPr>
        <p:spPr>
          <a:xfrm rot="16200000">
            <a:off x="0" y="5867400"/>
            <a:ext cx="990600" cy="9906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53400" y="5791200"/>
            <a:ext cx="990600" cy="10668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ownloads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828800"/>
            <a:ext cx="4129919" cy="375447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0999" y="457200"/>
            <a:ext cx="8259841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A cleaner cleans  our street and  our environment  regularly</a:t>
            </a:r>
            <a:r>
              <a:rPr lang="en-US" sz="3600" b="1" dirty="0" smtClean="0"/>
              <a:t>.. . .</a:t>
            </a:r>
            <a:endParaRPr lang="en-US" sz="3600" b="1" dirty="0"/>
          </a:p>
        </p:txBody>
      </p:sp>
      <p:sp>
        <p:nvSpPr>
          <p:cNvPr id="3" name="Rectangle 2"/>
          <p:cNvSpPr/>
          <p:nvPr/>
        </p:nvSpPr>
        <p:spPr>
          <a:xfrm>
            <a:off x="838200" y="5780782"/>
            <a:ext cx="7924800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When one person  helps others, in return</a:t>
            </a:r>
            <a:br>
              <a:rPr lang="en-US" sz="3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</a:br>
            <a:r>
              <a:rPr lang="en-US" sz="3200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the other person usually </a:t>
            </a:r>
            <a:r>
              <a:rPr lang="en-US" sz="32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says  “ </a:t>
            </a:r>
            <a:r>
              <a:rPr lang="en-US" sz="3200" b="1" dirty="0" smtClean="0">
                <a:solidFill>
                  <a:srgbClr val="00B050"/>
                </a:solidFill>
              </a:rPr>
              <a:t>Thank You</a:t>
            </a:r>
            <a:r>
              <a:rPr lang="en-US" sz="3200" b="1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’’</a:t>
            </a:r>
            <a:endParaRPr lang="en-US" sz="3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6800" y="1828800"/>
            <a:ext cx="3934087" cy="3723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219200"/>
            <a:ext cx="7421061" cy="295465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             </a:t>
            </a:r>
          </a:p>
          <a:p>
            <a:r>
              <a:rPr lang="en-US" sz="4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Today’s lesson---</a:t>
            </a:r>
          </a:p>
          <a:p>
            <a:endParaRPr lang="en-US" sz="4400" dirty="0" smtClean="0">
              <a:solidFill>
                <a:schemeClr val="tx1">
                  <a:lumMod val="90000"/>
                  <a:lumOff val="10000"/>
                </a:schemeClr>
              </a:solidFill>
            </a:endParaRPr>
          </a:p>
          <a:p>
            <a:r>
              <a:rPr lang="en-US" sz="4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        </a:t>
            </a:r>
            <a:r>
              <a:rPr lang="en-US" sz="5400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Thanks for your work</a:t>
            </a:r>
            <a:endParaRPr lang="en-US" sz="54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0" y="0"/>
            <a:ext cx="990600" cy="8382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6200000">
            <a:off x="-60" y="5709883"/>
            <a:ext cx="1148177" cy="1148057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8221659" y="-99470"/>
            <a:ext cx="807541" cy="1037139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0800000">
            <a:off x="8191266" y="5943600"/>
            <a:ext cx="952733" cy="9144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187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05800" cy="1143000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tx1">
                    <a:lumMod val="90000"/>
                    <a:lumOff val="10000"/>
                  </a:schemeClr>
                </a:solidFill>
              </a:rPr>
              <a:t>Learning outcomes</a:t>
            </a:r>
            <a:endParaRPr lang="en-US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By the end of the lesson we will be able to ---- </a:t>
            </a:r>
          </a:p>
          <a:p>
            <a:pPr marL="114300" indent="0">
              <a:buNone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talk about  the people, places and familiar objects in the life of workers.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- ask and answer the questions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read and  </a:t>
            </a:r>
            <a:r>
              <a:rPr lang="en-US" sz="280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summarize the</a:t>
            </a:r>
            <a:r>
              <a:rPr lang="en-US" sz="280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text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Write a short paragraph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37" y="152400"/>
            <a:ext cx="8800864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Look and say. Use suitable words from the box to describe the occupation of each person below.</a:t>
            </a:r>
            <a:endParaRPr lang="en-US" sz="2800" dirty="0"/>
          </a:p>
        </p:txBody>
      </p:sp>
      <p:pic>
        <p:nvPicPr>
          <p:cNvPr id="1027" name="Picture 3" descr="C:\Users\DPE\Desktop\picture\man - 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611" y="1309932"/>
            <a:ext cx="2559989" cy="244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PE\Desktop\picture\wa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876" y="4218852"/>
            <a:ext cx="2743200" cy="201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PE\Desktop\picture\new - Cop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233" y="4151294"/>
            <a:ext cx="2892165" cy="215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C:\Users\User\Downloads\image 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69332" y="1371600"/>
            <a:ext cx="2922067" cy="223518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90600" y="3701534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postman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92915" y="371398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Nurse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16611" y="6304345"/>
            <a:ext cx="15018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Waiter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91169" y="6304345"/>
            <a:ext cx="2362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Newspaper hawker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66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Callout 5"/>
          <p:cNvSpPr/>
          <p:nvPr/>
        </p:nvSpPr>
        <p:spPr>
          <a:xfrm>
            <a:off x="4876800" y="228600"/>
            <a:ext cx="3886200" cy="2438400"/>
          </a:xfrm>
          <a:prstGeom prst="cloudCallout">
            <a:avLst>
              <a:gd name="adj1" fmla="val -29883"/>
              <a:gd name="adj2" fmla="val 73462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105400" y="9906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     Reading </a:t>
            </a:r>
            <a:endParaRPr lang="en-US" sz="3600" dirty="0"/>
          </a:p>
        </p:txBody>
      </p:sp>
      <p:sp>
        <p:nvSpPr>
          <p:cNvPr id="11" name="Half Frame 10"/>
          <p:cNvSpPr/>
          <p:nvPr/>
        </p:nvSpPr>
        <p:spPr>
          <a:xfrm>
            <a:off x="0" y="0"/>
            <a:ext cx="1447800" cy="13716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10800000">
            <a:off x="7620000" y="5029200"/>
            <a:ext cx="1524000" cy="18288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 descr="class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88" y="3505200"/>
            <a:ext cx="7198325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752600"/>
            <a:ext cx="8305800" cy="45858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sz="3200" dirty="0" smtClean="0">
              <a:latin typeface="Calibri" panose="020F0502020204030204" pitchFamily="34" charset="0"/>
            </a:endParaRPr>
          </a:p>
          <a:p>
            <a:pPr>
              <a:buNone/>
            </a:pPr>
            <a:endParaRPr lang="en-US" sz="3200" dirty="0" smtClean="0">
              <a:latin typeface="Calibri" panose="020F0502020204030204" pitchFamily="34" charset="0"/>
            </a:endParaRPr>
          </a:p>
          <a:p>
            <a:pPr>
              <a:buNone/>
            </a:pPr>
            <a:endParaRPr lang="en-US" sz="3200" dirty="0" smtClean="0">
              <a:latin typeface="Calibri" panose="020F0502020204030204" pitchFamily="34" charset="0"/>
            </a:endParaRPr>
          </a:p>
          <a:p>
            <a:pPr>
              <a:buNone/>
            </a:pPr>
            <a:r>
              <a:rPr lang="en-US" sz="3200" dirty="0" smtClean="0">
                <a:latin typeface="Calibri" panose="020F0502020204030204" pitchFamily="34" charset="0"/>
              </a:rPr>
              <a:t>   </a:t>
            </a:r>
            <a:r>
              <a:rPr lang="en-US" sz="3600" dirty="0" smtClean="0">
                <a:latin typeface="Calibri" panose="020F0502020204030204" pitchFamily="34" charset="0"/>
              </a:rPr>
              <a:t>Think of a person who helps you live well.</a:t>
            </a:r>
          </a:p>
          <a:p>
            <a:pPr>
              <a:buNone/>
            </a:pPr>
            <a:endParaRPr lang="en-US" sz="3200" dirty="0" smtClean="0">
              <a:latin typeface="Calibri" panose="020F0502020204030204" pitchFamily="34" charset="0"/>
            </a:endParaRPr>
          </a:p>
          <a:p>
            <a:pPr>
              <a:buNone/>
            </a:pPr>
            <a:endParaRPr lang="en-US" sz="3200" dirty="0" smtClean="0">
              <a:latin typeface="Calibri" panose="020F0502020204030204" pitchFamily="34" charset="0"/>
            </a:endParaRPr>
          </a:p>
          <a:p>
            <a:pPr>
              <a:buNone/>
            </a:pPr>
            <a:endParaRPr lang="en-US" sz="3200" dirty="0" smtClean="0">
              <a:latin typeface="Calibri" panose="020F0502020204030204" pitchFamily="34" charset="0"/>
            </a:endParaRPr>
          </a:p>
          <a:p>
            <a:pPr>
              <a:buNone/>
            </a:pPr>
            <a:endParaRPr lang="en-US" sz="3200" dirty="0" smtClean="0">
              <a:latin typeface="Calibri" panose="020F0502020204030204" pitchFamily="34" charset="0"/>
            </a:endParaRPr>
          </a:p>
          <a:p>
            <a:pPr>
              <a:buNone/>
            </a:pPr>
            <a:endParaRPr lang="en-US" sz="3200" dirty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5214" y="476568"/>
            <a:ext cx="8311586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                       Group  work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59117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458200" cy="944562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      Evaluation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458200" cy="5181600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1.What time does Bulbul wake up?</a:t>
            </a:r>
          </a:p>
          <a:p>
            <a:pPr>
              <a:buNone/>
            </a:pPr>
            <a:r>
              <a:rPr lang="en-US" sz="2400" dirty="0" err="1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Ans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: Bulbul wakes up 5 am.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2. What does a nurse do?</a:t>
            </a:r>
          </a:p>
          <a:p>
            <a:pPr>
              <a:buNone/>
            </a:pPr>
            <a:r>
              <a:rPr lang="en-US" sz="2400" dirty="0" err="1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Ans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: A nurse  serves the patients .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3.What does a rickshaw puller do?</a:t>
            </a:r>
          </a:p>
          <a:p>
            <a:pPr>
              <a:buNone/>
            </a:pPr>
            <a:r>
              <a:rPr lang="en-US" sz="2400" dirty="0" err="1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Ans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:  A Rickshaw puller takes people from one place to another. 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4. What does a postman do?</a:t>
            </a:r>
          </a:p>
          <a:p>
            <a:pPr>
              <a:buNone/>
            </a:pPr>
            <a:r>
              <a:rPr lang="en-US" sz="2400" dirty="0" err="1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Ans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: A postman delivers </a:t>
            </a:r>
            <a:r>
              <a:rPr lang="en-US" sz="2400" dirty="0" err="1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money,parcels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 etc to people.</a:t>
            </a:r>
          </a:p>
          <a:p>
            <a:pPr>
              <a:buNone/>
            </a:pP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5.What does a cleaner do?</a:t>
            </a:r>
          </a:p>
          <a:p>
            <a:pPr>
              <a:buNone/>
            </a:pPr>
            <a:r>
              <a:rPr lang="en-US" sz="2400" dirty="0" err="1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Ans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: A cleaner cleans  our </a:t>
            </a:r>
            <a:r>
              <a:rPr lang="en-US" sz="2400" dirty="0" err="1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houses,streets</a:t>
            </a:r>
            <a:r>
              <a:rPr lang="en-US" sz="2400" dirty="0" smtClean="0">
                <a:solidFill>
                  <a:schemeClr val="tx2">
                    <a:lumMod val="10000"/>
                  </a:schemeClr>
                </a:solidFill>
                <a:latin typeface="Calibri" panose="020F0502020204030204" pitchFamily="34" charset="0"/>
              </a:rPr>
              <a:t> and offices etc.</a:t>
            </a:r>
            <a:endParaRPr lang="en-US" sz="2400" dirty="0">
              <a:solidFill>
                <a:schemeClr val="tx2">
                  <a:lumMod val="10000"/>
                </a:schemeClr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     Home work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200" dirty="0" smtClean="0">
                <a:solidFill>
                  <a:schemeClr val="tx2">
                    <a:lumMod val="10000"/>
                  </a:schemeClr>
                </a:solidFill>
              </a:rPr>
              <a:t>   “Think of a person who works in your area to help you live well. Write a short composition on this person.”</a:t>
            </a:r>
            <a:endParaRPr lang="en-US" sz="3200" dirty="0">
              <a:solidFill>
                <a:schemeClr val="tx2">
                  <a:lumMod val="1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5410200"/>
            <a:ext cx="5715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F0"/>
                </a:solidFill>
              </a:rPr>
              <a:t>Thank you   </a:t>
            </a:r>
            <a:endParaRPr lang="en-US" sz="6600" b="1" dirty="0">
              <a:solidFill>
                <a:srgbClr val="00B0F0"/>
              </a:solidFill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9" y="914400"/>
            <a:ext cx="7646997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798</TotalTime>
  <Words>282</Words>
  <Application>Microsoft Office PowerPoint</Application>
  <PresentationFormat>On-screen Show (4:3)</PresentationFormat>
  <Paragraphs>61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 Learning outcomes</vt:lpstr>
      <vt:lpstr>Slide 7</vt:lpstr>
      <vt:lpstr>Slide 8</vt:lpstr>
      <vt:lpstr>Slide 9</vt:lpstr>
      <vt:lpstr>       Evaluation</vt:lpstr>
      <vt:lpstr>      Home work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Success</cp:lastModifiedBy>
  <cp:revision>216</cp:revision>
  <dcterms:created xsi:type="dcterms:W3CDTF">2015-11-29T04:24:43Z</dcterms:created>
  <dcterms:modified xsi:type="dcterms:W3CDTF">2019-10-17T10:41:58Z</dcterms:modified>
</cp:coreProperties>
</file>