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8" d="100"/>
          <a:sy n="68" d="100"/>
        </p:scale>
        <p:origin x="-540" y="4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 (2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838200"/>
            <a:ext cx="48006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0" y="5486400"/>
            <a:ext cx="350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chemeClr val="accent2">
                    <a:lumMod val="75000"/>
                  </a:schemeClr>
                </a:solidFill>
              </a:rPr>
              <a:t>Welcome</a:t>
            </a:r>
            <a:r>
              <a:rPr lang="en-US" sz="66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endParaRPr lang="en-US" sz="6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38400" y="914400"/>
            <a:ext cx="7239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</a:rPr>
              <a:t>Taslima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</a:rPr>
              <a:t>Akter</a:t>
            </a:r>
            <a:endParaRPr lang="en-US" sz="36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Assista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</a:rPr>
              <a:t>n</a:t>
            </a:r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t Teacher(ICT)</a:t>
            </a:r>
          </a:p>
          <a:p>
            <a:r>
              <a:rPr lang="en-US" sz="3600" dirty="0" smtClean="0">
                <a:solidFill>
                  <a:schemeClr val="accent2">
                    <a:lumMod val="50000"/>
                  </a:schemeClr>
                </a:solidFill>
              </a:rPr>
              <a:t>Edward </a:t>
            </a:r>
            <a:r>
              <a:rPr lang="en-US" sz="3600" dirty="0" err="1" smtClean="0">
                <a:solidFill>
                  <a:schemeClr val="accent2">
                    <a:lumMod val="50000"/>
                  </a:schemeClr>
                </a:solidFill>
              </a:rPr>
              <a:t>Institution,Mymensingh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 descr="54236880_785051651876967_709645871810714009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381000"/>
            <a:ext cx="1447800" cy="1447800"/>
          </a:xfrm>
          <a:prstGeom prst="ellipse">
            <a:avLst/>
          </a:prstGeom>
          <a:ln w="63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648200" y="3886200"/>
            <a:ext cx="449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</a:rPr>
              <a:t>Class  -Six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English 1</a:t>
            </a:r>
            <a:r>
              <a:rPr lang="en-US" sz="3200" baseline="30000" dirty="0" smtClean="0">
                <a:solidFill>
                  <a:srgbClr val="0070C0"/>
                </a:solidFill>
              </a:rPr>
              <a:t>st</a:t>
            </a:r>
            <a:r>
              <a:rPr lang="en-US" sz="3200" dirty="0" smtClean="0">
                <a:solidFill>
                  <a:srgbClr val="0070C0"/>
                </a:solidFill>
              </a:rPr>
              <a:t> paper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Lesson- 3</a:t>
            </a:r>
            <a:endParaRPr lang="en-US" sz="32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6248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lima809603@gmail.com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1WXY7N6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1200"/>
            <a:ext cx="3352800" cy="3356187"/>
          </a:xfrm>
          <a:prstGeom prst="rect">
            <a:avLst/>
          </a:prstGeom>
        </p:spPr>
      </p:pic>
      <p:pic>
        <p:nvPicPr>
          <p:cNvPr id="4" name="Picture 3" descr="tr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2057400"/>
            <a:ext cx="3685309" cy="320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3000" y="3810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can we see in the pictures?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err="1" smtClean="0"/>
              <a:t>Topday’s</a:t>
            </a:r>
            <a:r>
              <a:rPr lang="en-US" dirty="0" smtClean="0"/>
              <a:t> Topic--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14600" y="59436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</a:rPr>
              <a:t>At a railway Station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5" name="Picture 4" descr="t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219200"/>
            <a:ext cx="6936283" cy="4615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5334000" y="0"/>
            <a:ext cx="3505200" cy="2057400"/>
          </a:xfrm>
          <a:prstGeom prst="cloudCallout">
            <a:avLst>
              <a:gd name="adj1" fmla="val -30064"/>
              <a:gd name="adj2" fmla="val 8506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ass.jf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67000"/>
            <a:ext cx="4800600" cy="32564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0" y="685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</a:rPr>
              <a:t>Silent reading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By the end of the lesson students will be able to-</a:t>
            </a:r>
          </a:p>
          <a:p>
            <a:pPr>
              <a:buFont typeface="Courier New" pitchFamily="49" charset="0"/>
              <a:buChar char="o"/>
            </a:pPr>
            <a:endParaRPr lang="en-US" sz="2800" dirty="0" smtClean="0"/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Read and </a:t>
            </a:r>
            <a:r>
              <a:rPr lang="en-US" sz="2800" dirty="0" smtClean="0"/>
              <a:t>summarize</a:t>
            </a:r>
            <a:r>
              <a:rPr lang="en-US" sz="2800" dirty="0" smtClean="0"/>
              <a:t> </a:t>
            </a:r>
            <a:r>
              <a:rPr lang="en-US" sz="2800" dirty="0" smtClean="0"/>
              <a:t>the text.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Talk about </a:t>
            </a:r>
            <a:r>
              <a:rPr lang="en-US" sz="2800" dirty="0" err="1" smtClean="0"/>
              <a:t>people,places</a:t>
            </a:r>
            <a:r>
              <a:rPr lang="en-US" sz="2800" dirty="0" smtClean="0"/>
              <a:t> and familiar objects in short and simple sentences.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infer the meaning of the words.</a:t>
            </a:r>
          </a:p>
          <a:p>
            <a:pPr>
              <a:buFont typeface="Courier New" pitchFamily="49" charset="0"/>
              <a:buChar char="o"/>
            </a:pPr>
            <a:r>
              <a:rPr lang="en-US" sz="2800" dirty="0" smtClean="0"/>
              <a:t>write  short </a:t>
            </a:r>
            <a:r>
              <a:rPr lang="en-US" sz="2800" dirty="0" smtClean="0"/>
              <a:t>paragraph ,</a:t>
            </a:r>
            <a:r>
              <a:rPr lang="en-US" sz="2800" dirty="0" smtClean="0"/>
              <a:t>letter and composition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381000"/>
            <a:ext cx="2133600" cy="685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</a:rPr>
              <a:t>Key words</a:t>
            </a:r>
            <a:endParaRPr lang="en-US" sz="2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5715000" y="228600"/>
            <a:ext cx="2819400" cy="838200"/>
          </a:xfrm>
          <a:prstGeom prst="flowChartAlternateProcess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943600" y="304800"/>
            <a:ext cx="32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Word meaning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09600" y="35052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See off</a:t>
            </a:r>
            <a:endParaRPr lang="en-US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0" y="34290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2">
                    <a:lumMod val="10000"/>
                  </a:schemeClr>
                </a:solidFill>
              </a:rPr>
              <a:t>Good bye</a:t>
            </a:r>
            <a:endParaRPr lang="en-US" sz="28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1752600"/>
            <a:ext cx="137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Queue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172200" y="16764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Line</a:t>
            </a:r>
            <a:endParaRPr lang="en-US" sz="2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57200" y="51054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Crowded</a:t>
            </a:r>
            <a:endParaRPr lang="en-US" sz="2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248400" y="54864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Gathering</a:t>
            </a:r>
            <a:endParaRPr lang="en-US" sz="2800" b="1" dirty="0"/>
          </a:p>
        </p:txBody>
      </p:sp>
      <p:pic>
        <p:nvPicPr>
          <p:cNvPr id="15" name="Picture 14" descr="s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048000"/>
            <a:ext cx="2971800" cy="1600199"/>
          </a:xfrm>
          <a:prstGeom prst="rect">
            <a:avLst/>
          </a:prstGeom>
        </p:spPr>
      </p:pic>
      <p:pic>
        <p:nvPicPr>
          <p:cNvPr id="16" name="Picture 15" descr="qu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219200"/>
            <a:ext cx="2971800" cy="1524000"/>
          </a:xfrm>
          <a:prstGeom prst="rect">
            <a:avLst/>
          </a:prstGeom>
        </p:spPr>
      </p:pic>
      <p:pic>
        <p:nvPicPr>
          <p:cNvPr id="17" name="Picture 16" descr="cr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4953000"/>
            <a:ext cx="3000375" cy="160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04800" y="228600"/>
            <a:ext cx="2133600" cy="685800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1000" y="228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Key words</a:t>
            </a:r>
            <a:endParaRPr lang="en-US" sz="2800" b="1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5181600" y="228600"/>
            <a:ext cx="2514600" cy="685800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181600" y="3048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Word meaning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16002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Couple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638800" y="16002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Pair</a:t>
            </a:r>
            <a:endParaRPr lang="en-US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33528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Heavy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09600" y="55626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Luggage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715000" y="56388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Baggage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638800" y="32766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Weighty</a:t>
            </a:r>
            <a:endParaRPr lang="en-US" sz="2800" b="1" dirty="0"/>
          </a:p>
        </p:txBody>
      </p:sp>
      <p:pic>
        <p:nvPicPr>
          <p:cNvPr id="13" name="Picture 12" descr="he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743200"/>
            <a:ext cx="1828799" cy="2133600"/>
          </a:xfrm>
          <a:prstGeom prst="rect">
            <a:avLst/>
          </a:prstGeom>
        </p:spPr>
      </p:pic>
      <p:pic>
        <p:nvPicPr>
          <p:cNvPr id="14" name="Picture 13" descr="l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5105400"/>
            <a:ext cx="2057400" cy="1571625"/>
          </a:xfrm>
          <a:prstGeom prst="rect">
            <a:avLst/>
          </a:prstGeom>
        </p:spPr>
      </p:pic>
      <p:pic>
        <p:nvPicPr>
          <p:cNvPr id="15" name="Picture 14" descr="old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838200"/>
            <a:ext cx="2064173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5867400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Look at the picture and write about it in simple words.</a:t>
            </a:r>
            <a:endParaRPr lang="en-US" sz="2800" dirty="0"/>
          </a:p>
        </p:txBody>
      </p:sp>
      <p:pic>
        <p:nvPicPr>
          <p:cNvPr id="7" name="Content Placeholder 6" descr="tt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1" y="1447801"/>
            <a:ext cx="6406082" cy="412380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Write about a fair what things you saw and what were  happening.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5562600"/>
            <a:ext cx="457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Thank you very much</a:t>
            </a:r>
          </a:p>
          <a:p>
            <a:endParaRPr lang="en-US" dirty="0"/>
          </a:p>
        </p:txBody>
      </p:sp>
      <p:pic>
        <p:nvPicPr>
          <p:cNvPr id="4" name="Picture 3" descr="images (2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427672"/>
            <a:ext cx="5029200" cy="3906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137</Words>
  <Application>Microsoft Office PowerPoint</Application>
  <PresentationFormat>On-screen Show (4:3)</PresentationFormat>
  <Paragraphs>42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Topday’s Topic--</vt:lpstr>
      <vt:lpstr>Slide 5</vt:lpstr>
      <vt:lpstr>Learning Outcomes </vt:lpstr>
      <vt:lpstr>Slide 7</vt:lpstr>
      <vt:lpstr>Slide 8</vt:lpstr>
      <vt:lpstr>Group work</vt:lpstr>
      <vt:lpstr>Home work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Success</dc:creator>
  <cp:lastModifiedBy>Success</cp:lastModifiedBy>
  <cp:revision>45</cp:revision>
  <dcterms:created xsi:type="dcterms:W3CDTF">2006-08-16T00:00:00Z</dcterms:created>
  <dcterms:modified xsi:type="dcterms:W3CDTF">2019-10-17T10:53:35Z</dcterms:modified>
</cp:coreProperties>
</file>