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8" r:id="rId2"/>
    <p:sldId id="257" r:id="rId3"/>
    <p:sldId id="258" r:id="rId4"/>
    <p:sldId id="260" r:id="rId5"/>
    <p:sldId id="256" r:id="rId6"/>
    <p:sldId id="261" r:id="rId7"/>
    <p:sldId id="272" r:id="rId8"/>
    <p:sldId id="262" r:id="rId9"/>
    <p:sldId id="259" r:id="rId10"/>
    <p:sldId id="264" r:id="rId11"/>
    <p:sldId id="266" r:id="rId12"/>
    <p:sldId id="263" r:id="rId13"/>
    <p:sldId id="265" r:id="rId14"/>
    <p:sldId id="274" r:id="rId15"/>
    <p:sldId id="269" r:id="rId16"/>
    <p:sldId id="270" r:id="rId17"/>
    <p:sldId id="273"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CE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36" autoAdjust="0"/>
    <p:restoredTop sz="93692" autoAdjust="0"/>
  </p:normalViewPr>
  <p:slideViewPr>
    <p:cSldViewPr snapToGrid="0">
      <p:cViewPr varScale="1">
        <p:scale>
          <a:sx n="67" d="100"/>
          <a:sy n="67"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7167D2-D5DF-4E09-BF60-315DF00605DB}" type="datetimeFigureOut">
              <a:rPr lang="en-US" smtClean="0"/>
              <a:t>10/13/2019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55F1F-1B62-42D9-94E5-A0CEC23DB066}" type="slidenum">
              <a:rPr lang="en-US" smtClean="0"/>
              <a:t>‹#›</a:t>
            </a:fld>
            <a:endParaRPr lang="en-US"/>
          </a:p>
        </p:txBody>
      </p:sp>
    </p:spTree>
    <p:extLst>
      <p:ext uri="{BB962C8B-B14F-4D97-AF65-F5344CB8AC3E}">
        <p14:creationId xmlns:p14="http://schemas.microsoft.com/office/powerpoint/2010/main" val="1023660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bn.wikipedia.org/wiki/%E0%A6%AC%E0%A6%BF%E0%A6%B7%E0%A6%AF%E0%A6%BC%E0%A6%B6%E0%A7%8D%E0%A6%B0%E0%A7%87%E0%A6%A3%E0%A7%80:%E0%A6%AD%E0%A7%82%E0%A6%97%E0%A7%8B%E0%A6%B2" TargetMode="External"/><Relationship Id="rId3" Type="http://schemas.openxmlformats.org/officeDocument/2006/relationships/hyperlink" Target="https://bn.wikipedia.org/w/index.php?title=%E0%A6%AE%E0%A6%A7%E0%A7%8D%E0%A6%AF%E0%A6%B0%E0%A7%87%E0%A6%96%E0%A6%BE&amp;action=edit&amp;redlink=1" TargetMode="External"/><Relationship Id="rId7" Type="http://schemas.openxmlformats.org/officeDocument/2006/relationships/hyperlink" Target="https://bn.wikipedia.org/wiki/%E0%A6%AC%E0%A6%BF%E0%A6%B6%E0%A7%87%E0%A6%B7:%E0%A6%AC%E0%A6%BF%E0%A6%B7%E0%A6%AF%E0%A6%BC%E0%A6%B6%E0%A7%8D%E0%A6%B0%E0%A7%87%E0%A6%A3%E0%A7%80"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bn.wikipedia.org/wiki/%E0%A6%AE%E0%A6%B9%E0%A6%BE%E0%A6%B8%E0%A6%BE%E0%A6%97%E0%A6%B0" TargetMode="External"/><Relationship Id="rId5" Type="http://schemas.openxmlformats.org/officeDocument/2006/relationships/hyperlink" Target="https://bn.wikipedia.org/w/index.php?title=%E0%A6%A1%E0%A6%BF%E0%A6%97%E0%A7%8D%E0%A6%B0%E0%A6%BF&amp;action=edit&amp;redlink=1" TargetMode="External"/><Relationship Id="rId4" Type="http://schemas.openxmlformats.org/officeDocument/2006/relationships/hyperlink" Target="https://bn.wikipedia.org/w/index.php?title=%E0%A6%97%E0%A7%8D%E0%A6%B0%E0%A6%BF%E0%A6%A8%E0%A7%80%E0%A6%9A_%E0%A6%AE%E0%A6%BE%E0%A6%A8&amp;action=edit&amp;redlink=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5F1F-1B62-42D9-94E5-A0CEC23DB066}" type="slidenum">
              <a:rPr lang="en-US" smtClean="0"/>
              <a:t>6</a:t>
            </a:fld>
            <a:endParaRPr lang="en-US"/>
          </a:p>
        </p:txBody>
      </p:sp>
    </p:spTree>
    <p:extLst>
      <p:ext uri="{BB962C8B-B14F-4D97-AF65-F5344CB8AC3E}">
        <p14:creationId xmlns:p14="http://schemas.microsoft.com/office/powerpoint/2010/main" val="2493003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5F1F-1B62-42D9-94E5-A0CEC23DB066}" type="slidenum">
              <a:rPr lang="en-US" smtClean="0"/>
              <a:t>9</a:t>
            </a:fld>
            <a:endParaRPr lang="en-US"/>
          </a:p>
        </p:txBody>
      </p:sp>
    </p:spTree>
    <p:extLst>
      <p:ext uri="{BB962C8B-B14F-4D97-AF65-F5344CB8AC3E}">
        <p14:creationId xmlns:p14="http://schemas.microsoft.com/office/powerpoint/2010/main" val="1548154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55F1F-1B62-42D9-94E5-A0CEC23DB066}" type="slidenum">
              <a:rPr lang="en-US" smtClean="0"/>
              <a:t>10</a:t>
            </a:fld>
            <a:endParaRPr lang="en-US"/>
          </a:p>
        </p:txBody>
      </p:sp>
    </p:spTree>
    <p:extLst>
      <p:ext uri="{BB962C8B-B14F-4D97-AF65-F5344CB8AC3E}">
        <p14:creationId xmlns:p14="http://schemas.microsoft.com/office/powerpoint/2010/main" val="97318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bn-IN" sz="1200" b="1" i="0" kern="1200" dirty="0">
                <a:solidFill>
                  <a:schemeClr val="tx1"/>
                </a:solidFill>
                <a:effectLst/>
                <a:latin typeface="+mn-lt"/>
                <a:ea typeface="+mn-ea"/>
                <a:cs typeface="+mn-cs"/>
              </a:rPr>
              <a:t>তারিখ রেখা</a:t>
            </a:r>
            <a:r>
              <a:rPr lang="bn-IN" sz="1200" b="0" i="0" kern="1200" dirty="0">
                <a:solidFill>
                  <a:schemeClr val="tx1"/>
                </a:solidFill>
                <a:effectLst/>
                <a:latin typeface="+mn-lt"/>
                <a:ea typeface="+mn-ea"/>
                <a:cs typeface="+mn-cs"/>
              </a:rPr>
              <a:t> বা </a:t>
            </a:r>
            <a:r>
              <a:rPr lang="bn-IN" sz="1200" b="1" i="0" kern="1200" dirty="0">
                <a:solidFill>
                  <a:schemeClr val="tx1"/>
                </a:solidFill>
                <a:effectLst/>
                <a:latin typeface="+mn-lt"/>
                <a:ea typeface="+mn-ea"/>
                <a:cs typeface="+mn-cs"/>
              </a:rPr>
              <a:t>আন্তর্জাতিক তারিখ রেখা</a:t>
            </a:r>
            <a:r>
              <a:rPr lang="bn-IN" sz="1200" b="0" i="0" kern="1200" dirty="0">
                <a:solidFill>
                  <a:schemeClr val="tx1"/>
                </a:solidFill>
                <a:effectLst/>
                <a:latin typeface="+mn-lt"/>
                <a:ea typeface="+mn-ea"/>
                <a:cs typeface="+mn-cs"/>
              </a:rPr>
              <a:t> একটি কাল্পনিক রেখা, বস্তুত ১৮০° দ্রাঘিমা বা মধ্যরেখা, যেখানে দিনের আনুষ্ঠানিক সূচনা বা সমাপ্তি ধরা হয়। এর সন্নিহিত সীমানা +১২ এবং -১২ দুটি সময়ক্ষেত্রে বিভক্ত। মধ্যরেখা থেকে পূর্বদিকে যাওয়ার সময়ে কোনো ব্যক্তি প্রতি ১৫° দ্রাঘিমান্তরের জন্য ১ ঘণ্টা সময় লাভ করে। আবার পশ্চিমদিকে যাওয়ার সময়ে কোনো ব্যক্তি প্রতি ১৫° দ্রাঘিমান্তরের জন্য ১ ঘণ্টা সময় হারায়। যেকোনো </a:t>
            </a:r>
            <a:r>
              <a:rPr lang="bn-IN" sz="1200" b="0" i="0" u="none" strike="noStrike" kern="1200" dirty="0">
                <a:solidFill>
                  <a:schemeClr val="tx1"/>
                </a:solidFill>
                <a:effectLst/>
                <a:latin typeface="+mn-lt"/>
                <a:ea typeface="+mn-ea"/>
                <a:cs typeface="+mn-cs"/>
                <a:hlinkClick r:id="rId3" tooltip="মধ্যরেখা (পাতার অস্তিত্ব নেই)"/>
              </a:rPr>
              <a:t>মধ্যরেখা</a:t>
            </a:r>
            <a:r>
              <a:rPr lang="bn-IN" sz="1200" b="0" i="0" kern="1200" dirty="0">
                <a:solidFill>
                  <a:schemeClr val="tx1"/>
                </a:solidFill>
                <a:effectLst/>
                <a:latin typeface="+mn-lt"/>
                <a:ea typeface="+mn-ea"/>
                <a:cs typeface="+mn-cs"/>
              </a:rPr>
              <a:t> থেকে পরস্পরের বিপরীত দিকে একই গতিতে পরিভ্রমণরত দুই ব্যক্তি একই সময়ে পরস্পরের সঙ্গে মিলিত হবেন, কিন্তু তাদের মধ্যে দিনের পার্থক্য হবে পুরো একদিন। যদি পূর্বদিকে রবিবার হয় তবে তারিখ রেখা পার হওয়ার সাথে সাথে তা হবে সোমবার। ১৮০° মধ্যরেখা </a:t>
            </a:r>
            <a:r>
              <a:rPr lang="bn-IN" sz="1200" b="0" i="0" u="none" strike="noStrike" kern="1200" dirty="0">
                <a:solidFill>
                  <a:schemeClr val="tx1"/>
                </a:solidFill>
                <a:effectLst/>
                <a:latin typeface="+mn-lt"/>
                <a:ea typeface="+mn-ea"/>
                <a:cs typeface="+mn-cs"/>
                <a:hlinkClick r:id="rId4" tooltip="গ্রিনীচ মান (পাতার অস্তিত্ব নেই)"/>
              </a:rPr>
              <a:t>গ্রিনীচ মান</a:t>
            </a:r>
            <a:r>
              <a:rPr lang="bn-IN" sz="1200" b="0" i="0" kern="1200" dirty="0">
                <a:solidFill>
                  <a:schemeClr val="tx1"/>
                </a:solidFill>
                <a:effectLst/>
                <a:latin typeface="+mn-lt"/>
                <a:ea typeface="+mn-ea"/>
                <a:cs typeface="+mn-cs"/>
              </a:rPr>
              <a:t> বা শূন্য </a:t>
            </a:r>
            <a:r>
              <a:rPr lang="bn-IN" sz="1200" b="0" i="0" u="none" strike="noStrike" kern="1200" dirty="0">
                <a:solidFill>
                  <a:schemeClr val="tx1"/>
                </a:solidFill>
                <a:effectLst/>
                <a:latin typeface="+mn-lt"/>
                <a:ea typeface="+mn-ea"/>
                <a:cs typeface="+mn-cs"/>
                <a:hlinkClick r:id="rId5" tooltip="ডিগ্রি (পাতার অস্তিত্ব নেই)"/>
              </a:rPr>
              <a:t>ডিগ্রি</a:t>
            </a:r>
            <a:r>
              <a:rPr lang="bn-IN" sz="1200" b="0" i="0" kern="1200" dirty="0">
                <a:solidFill>
                  <a:schemeClr val="tx1"/>
                </a:solidFill>
                <a:effectLst/>
                <a:latin typeface="+mn-lt"/>
                <a:ea typeface="+mn-ea"/>
                <a:cs typeface="+mn-cs"/>
              </a:rPr>
              <a:t> দ্রাঘিমা থেকে ঠিক মাঝখানের দূরুত্বে অবস্থিত। এছাড়া এই লাইনটি বৃহত্তম </a:t>
            </a:r>
            <a:r>
              <a:rPr lang="bn-IN" sz="1200" b="0" i="0" u="none" strike="noStrike" kern="1200" dirty="0">
                <a:solidFill>
                  <a:schemeClr val="tx1"/>
                </a:solidFill>
                <a:effectLst/>
                <a:latin typeface="+mn-lt"/>
                <a:ea typeface="+mn-ea"/>
                <a:cs typeface="+mn-cs"/>
                <a:hlinkClick r:id="rId6" tooltip="মহাসাগর"/>
              </a:rPr>
              <a:t>মহাসাগরের</a:t>
            </a:r>
            <a:r>
              <a:rPr lang="bn-IN" sz="1200" b="0" i="0" kern="1200" dirty="0">
                <a:solidFill>
                  <a:schemeClr val="tx1"/>
                </a:solidFill>
                <a:effectLst/>
                <a:latin typeface="+mn-lt"/>
                <a:ea typeface="+mn-ea"/>
                <a:cs typeface="+mn-cs"/>
              </a:rPr>
              <a:t> মাঝ বরাবর পড়ায় দিনান্তরের সমস্যাটি অধিক সংখ্যক জনগোষ্ঠীকে প্রভাবিত করে না।</a:t>
            </a:r>
          </a:p>
          <a:p>
            <a:r>
              <a:rPr lang="bn-IN" sz="1200" b="0" i="0" u="none" strike="noStrike" kern="1200" dirty="0">
                <a:solidFill>
                  <a:schemeClr val="tx1"/>
                </a:solidFill>
                <a:effectLst/>
                <a:latin typeface="+mn-lt"/>
                <a:ea typeface="+mn-ea"/>
                <a:cs typeface="+mn-cs"/>
                <a:hlinkClick r:id="rId7" tooltip="বিশেষ:বিষয়শ্রেণী"/>
              </a:rPr>
              <a:t>বিষয়শ্রেণী</a:t>
            </a:r>
            <a:r>
              <a:rPr lang="bn-IN" sz="1200" b="0" i="0" kern="1200" dirty="0">
                <a:solidFill>
                  <a:schemeClr val="tx1"/>
                </a:solidFill>
                <a:effectLst/>
                <a:latin typeface="+mn-lt"/>
                <a:ea typeface="+mn-ea"/>
                <a:cs typeface="+mn-cs"/>
              </a:rPr>
              <a:t>: </a:t>
            </a:r>
            <a:r>
              <a:rPr lang="bn-IN" sz="1200" b="0" i="0" u="none" strike="noStrike" kern="1200" dirty="0">
                <a:solidFill>
                  <a:schemeClr val="tx1"/>
                </a:solidFill>
                <a:effectLst/>
                <a:latin typeface="+mn-lt"/>
                <a:ea typeface="+mn-ea"/>
                <a:cs typeface="+mn-cs"/>
                <a:hlinkClick r:id="rId8" tooltip="বিষয়শ্রেণী:ভূগোল"/>
              </a:rPr>
              <a:t>ভূগোল</a:t>
            </a:r>
            <a:endParaRPr lang="bn-IN"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455F1F-1B62-42D9-94E5-A0CEC23DB066}" type="slidenum">
              <a:rPr lang="en-US" smtClean="0"/>
              <a:t>13</a:t>
            </a:fld>
            <a:endParaRPr lang="en-US"/>
          </a:p>
        </p:txBody>
      </p:sp>
    </p:spTree>
    <p:extLst>
      <p:ext uri="{BB962C8B-B14F-4D97-AF65-F5344CB8AC3E}">
        <p14:creationId xmlns:p14="http://schemas.microsoft.com/office/powerpoint/2010/main" val="259643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C6E04-4398-4066-8CDB-5B39A362FE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6FB19B-E743-4A46-8AE2-0C02B3E86F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9E1D6F-8B4D-487E-ABDB-D3976ADB86B4}"/>
              </a:ext>
            </a:extLst>
          </p:cNvPr>
          <p:cNvSpPr>
            <a:spLocks noGrp="1"/>
          </p:cNvSpPr>
          <p:nvPr>
            <p:ph type="dt" sz="half" idx="10"/>
          </p:nvPr>
        </p:nvSpPr>
        <p:spPr/>
        <p:txBody>
          <a:bodyPr/>
          <a:lstStyle/>
          <a:p>
            <a:fld id="{DBCBA586-193A-415D-AFB1-6F4A92B39413}" type="datetimeFigureOut">
              <a:rPr lang="en-US" smtClean="0"/>
              <a:t>10/13/2019</a:t>
            </a:fld>
            <a:endParaRPr lang="en-US"/>
          </a:p>
        </p:txBody>
      </p:sp>
      <p:sp>
        <p:nvSpPr>
          <p:cNvPr id="5" name="Footer Placeholder 4">
            <a:extLst>
              <a:ext uri="{FF2B5EF4-FFF2-40B4-BE49-F238E27FC236}">
                <a16:creationId xmlns:a16="http://schemas.microsoft.com/office/drawing/2014/main" id="{03A43479-757D-4A63-A290-01E9E94C2B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A0AE50-7B45-4A94-92A2-3E82FA2B260C}"/>
              </a:ext>
            </a:extLst>
          </p:cNvPr>
          <p:cNvSpPr>
            <a:spLocks noGrp="1"/>
          </p:cNvSpPr>
          <p:nvPr>
            <p:ph type="sldNum" sz="quarter" idx="12"/>
          </p:nvPr>
        </p:nvSpPr>
        <p:spPr/>
        <p:txBody>
          <a:bodyPr/>
          <a:lstStyle/>
          <a:p>
            <a:fld id="{A4D8D978-79CA-4054-8468-93F019C78CEB}" type="slidenum">
              <a:rPr lang="en-US" smtClean="0"/>
              <a:t>‹#›</a:t>
            </a:fld>
            <a:endParaRPr lang="en-US"/>
          </a:p>
        </p:txBody>
      </p:sp>
    </p:spTree>
    <p:extLst>
      <p:ext uri="{BB962C8B-B14F-4D97-AF65-F5344CB8AC3E}">
        <p14:creationId xmlns:p14="http://schemas.microsoft.com/office/powerpoint/2010/main" val="1333647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2AE7-E618-4A01-A256-3203184019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B5A76C-BDD2-4996-99A6-D7D9F208CB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09CD8-BD77-42B7-8D6C-77C9A59E9CCB}"/>
              </a:ext>
            </a:extLst>
          </p:cNvPr>
          <p:cNvSpPr>
            <a:spLocks noGrp="1"/>
          </p:cNvSpPr>
          <p:nvPr>
            <p:ph type="dt" sz="half" idx="10"/>
          </p:nvPr>
        </p:nvSpPr>
        <p:spPr/>
        <p:txBody>
          <a:bodyPr/>
          <a:lstStyle/>
          <a:p>
            <a:fld id="{DBCBA586-193A-415D-AFB1-6F4A92B39413}" type="datetimeFigureOut">
              <a:rPr lang="en-US" smtClean="0"/>
              <a:t>10/13/2019</a:t>
            </a:fld>
            <a:endParaRPr lang="en-US"/>
          </a:p>
        </p:txBody>
      </p:sp>
      <p:sp>
        <p:nvSpPr>
          <p:cNvPr id="5" name="Footer Placeholder 4">
            <a:extLst>
              <a:ext uri="{FF2B5EF4-FFF2-40B4-BE49-F238E27FC236}">
                <a16:creationId xmlns:a16="http://schemas.microsoft.com/office/drawing/2014/main" id="{7F2FC13B-90E4-47BA-A86D-27C2E72A6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6DD05B-9689-49DE-8508-6556F6DA188B}"/>
              </a:ext>
            </a:extLst>
          </p:cNvPr>
          <p:cNvSpPr>
            <a:spLocks noGrp="1"/>
          </p:cNvSpPr>
          <p:nvPr>
            <p:ph type="sldNum" sz="quarter" idx="12"/>
          </p:nvPr>
        </p:nvSpPr>
        <p:spPr/>
        <p:txBody>
          <a:bodyPr/>
          <a:lstStyle/>
          <a:p>
            <a:fld id="{A4D8D978-79CA-4054-8468-93F019C78CEB}" type="slidenum">
              <a:rPr lang="en-US" smtClean="0"/>
              <a:t>‹#›</a:t>
            </a:fld>
            <a:endParaRPr lang="en-US"/>
          </a:p>
        </p:txBody>
      </p:sp>
    </p:spTree>
    <p:extLst>
      <p:ext uri="{BB962C8B-B14F-4D97-AF65-F5344CB8AC3E}">
        <p14:creationId xmlns:p14="http://schemas.microsoft.com/office/powerpoint/2010/main" val="171905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E29F84-7F27-491A-8767-50C3863981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7DDBD9-A7CA-4068-93DD-3D9EA77D0B9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F62DDD-8BF0-451B-97E8-CBCC0CC07E74}"/>
              </a:ext>
            </a:extLst>
          </p:cNvPr>
          <p:cNvSpPr>
            <a:spLocks noGrp="1"/>
          </p:cNvSpPr>
          <p:nvPr>
            <p:ph type="dt" sz="half" idx="10"/>
          </p:nvPr>
        </p:nvSpPr>
        <p:spPr/>
        <p:txBody>
          <a:bodyPr/>
          <a:lstStyle/>
          <a:p>
            <a:fld id="{DBCBA586-193A-415D-AFB1-6F4A92B39413}" type="datetimeFigureOut">
              <a:rPr lang="en-US" smtClean="0"/>
              <a:t>10/13/2019</a:t>
            </a:fld>
            <a:endParaRPr lang="en-US"/>
          </a:p>
        </p:txBody>
      </p:sp>
      <p:sp>
        <p:nvSpPr>
          <p:cNvPr id="5" name="Footer Placeholder 4">
            <a:extLst>
              <a:ext uri="{FF2B5EF4-FFF2-40B4-BE49-F238E27FC236}">
                <a16:creationId xmlns:a16="http://schemas.microsoft.com/office/drawing/2014/main" id="{CF9837BD-89B0-4B2D-B138-8AD2BC0A2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CD8CD-36DA-4485-B466-C06AC31E3226}"/>
              </a:ext>
            </a:extLst>
          </p:cNvPr>
          <p:cNvSpPr>
            <a:spLocks noGrp="1"/>
          </p:cNvSpPr>
          <p:nvPr>
            <p:ph type="sldNum" sz="quarter" idx="12"/>
          </p:nvPr>
        </p:nvSpPr>
        <p:spPr/>
        <p:txBody>
          <a:bodyPr/>
          <a:lstStyle/>
          <a:p>
            <a:fld id="{A4D8D978-79CA-4054-8468-93F019C78CEB}" type="slidenum">
              <a:rPr lang="en-US" smtClean="0"/>
              <a:t>‹#›</a:t>
            </a:fld>
            <a:endParaRPr lang="en-US"/>
          </a:p>
        </p:txBody>
      </p:sp>
    </p:spTree>
    <p:extLst>
      <p:ext uri="{BB962C8B-B14F-4D97-AF65-F5344CB8AC3E}">
        <p14:creationId xmlns:p14="http://schemas.microsoft.com/office/powerpoint/2010/main" val="834820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DDF92-CAB0-45B8-8F3A-CDF59361BA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5CFB66-1AFE-405D-B4FE-DDA1ECEF9F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644C5-FB9E-4FDE-AF7F-1E8DA367ABAA}"/>
              </a:ext>
            </a:extLst>
          </p:cNvPr>
          <p:cNvSpPr>
            <a:spLocks noGrp="1"/>
          </p:cNvSpPr>
          <p:nvPr>
            <p:ph type="dt" sz="half" idx="10"/>
          </p:nvPr>
        </p:nvSpPr>
        <p:spPr/>
        <p:txBody>
          <a:bodyPr/>
          <a:lstStyle/>
          <a:p>
            <a:fld id="{DBCBA586-193A-415D-AFB1-6F4A92B39413}" type="datetimeFigureOut">
              <a:rPr lang="en-US" smtClean="0"/>
              <a:t>10/13/2019</a:t>
            </a:fld>
            <a:endParaRPr lang="en-US"/>
          </a:p>
        </p:txBody>
      </p:sp>
      <p:sp>
        <p:nvSpPr>
          <p:cNvPr id="5" name="Footer Placeholder 4">
            <a:extLst>
              <a:ext uri="{FF2B5EF4-FFF2-40B4-BE49-F238E27FC236}">
                <a16:creationId xmlns:a16="http://schemas.microsoft.com/office/drawing/2014/main" id="{85C1BEF3-DC46-4966-8D45-57A6CF9B3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B625C-AAC3-460D-A2ED-37BF423DC3A8}"/>
              </a:ext>
            </a:extLst>
          </p:cNvPr>
          <p:cNvSpPr>
            <a:spLocks noGrp="1"/>
          </p:cNvSpPr>
          <p:nvPr>
            <p:ph type="sldNum" sz="quarter" idx="12"/>
          </p:nvPr>
        </p:nvSpPr>
        <p:spPr/>
        <p:txBody>
          <a:bodyPr/>
          <a:lstStyle/>
          <a:p>
            <a:fld id="{A4D8D978-79CA-4054-8468-93F019C78CEB}" type="slidenum">
              <a:rPr lang="en-US" smtClean="0"/>
              <a:t>‹#›</a:t>
            </a:fld>
            <a:endParaRPr lang="en-US"/>
          </a:p>
        </p:txBody>
      </p:sp>
    </p:spTree>
    <p:extLst>
      <p:ext uri="{BB962C8B-B14F-4D97-AF65-F5344CB8AC3E}">
        <p14:creationId xmlns:p14="http://schemas.microsoft.com/office/powerpoint/2010/main" val="2347770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8A43A-D0AB-48F4-A318-FB4EB1E299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E9ECEE-9C59-4443-A978-505C79E2AC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5887F5-95FA-4EDB-8B62-FDF48D1BCA37}"/>
              </a:ext>
            </a:extLst>
          </p:cNvPr>
          <p:cNvSpPr>
            <a:spLocks noGrp="1"/>
          </p:cNvSpPr>
          <p:nvPr>
            <p:ph type="dt" sz="half" idx="10"/>
          </p:nvPr>
        </p:nvSpPr>
        <p:spPr/>
        <p:txBody>
          <a:bodyPr/>
          <a:lstStyle/>
          <a:p>
            <a:fld id="{DBCBA586-193A-415D-AFB1-6F4A92B39413}" type="datetimeFigureOut">
              <a:rPr lang="en-US" smtClean="0"/>
              <a:t>10/13/2019</a:t>
            </a:fld>
            <a:endParaRPr lang="en-US"/>
          </a:p>
        </p:txBody>
      </p:sp>
      <p:sp>
        <p:nvSpPr>
          <p:cNvPr id="5" name="Footer Placeholder 4">
            <a:extLst>
              <a:ext uri="{FF2B5EF4-FFF2-40B4-BE49-F238E27FC236}">
                <a16:creationId xmlns:a16="http://schemas.microsoft.com/office/drawing/2014/main" id="{637E8E13-8757-4DCC-B46B-A15B848E42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938FF-6E16-4CB9-8D52-A70EBFA47B71}"/>
              </a:ext>
            </a:extLst>
          </p:cNvPr>
          <p:cNvSpPr>
            <a:spLocks noGrp="1"/>
          </p:cNvSpPr>
          <p:nvPr>
            <p:ph type="sldNum" sz="quarter" idx="12"/>
          </p:nvPr>
        </p:nvSpPr>
        <p:spPr/>
        <p:txBody>
          <a:bodyPr/>
          <a:lstStyle/>
          <a:p>
            <a:fld id="{A4D8D978-79CA-4054-8468-93F019C78CEB}" type="slidenum">
              <a:rPr lang="en-US" smtClean="0"/>
              <a:t>‹#›</a:t>
            </a:fld>
            <a:endParaRPr lang="en-US"/>
          </a:p>
        </p:txBody>
      </p:sp>
    </p:spTree>
    <p:extLst>
      <p:ext uri="{BB962C8B-B14F-4D97-AF65-F5344CB8AC3E}">
        <p14:creationId xmlns:p14="http://schemas.microsoft.com/office/powerpoint/2010/main" val="2109689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885A-E00A-4FC5-8706-DA8084DF98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098519-4A76-44BA-8C41-13A1827960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11502C-D519-4B20-B2EA-D2312BF219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81A4FC-07D6-4FA5-A20E-6CC2B9B40859}"/>
              </a:ext>
            </a:extLst>
          </p:cNvPr>
          <p:cNvSpPr>
            <a:spLocks noGrp="1"/>
          </p:cNvSpPr>
          <p:nvPr>
            <p:ph type="dt" sz="half" idx="10"/>
          </p:nvPr>
        </p:nvSpPr>
        <p:spPr/>
        <p:txBody>
          <a:bodyPr/>
          <a:lstStyle/>
          <a:p>
            <a:fld id="{DBCBA586-193A-415D-AFB1-6F4A92B39413}" type="datetimeFigureOut">
              <a:rPr lang="en-US" smtClean="0"/>
              <a:t>10/13/2019</a:t>
            </a:fld>
            <a:endParaRPr lang="en-US"/>
          </a:p>
        </p:txBody>
      </p:sp>
      <p:sp>
        <p:nvSpPr>
          <p:cNvPr id="6" name="Footer Placeholder 5">
            <a:extLst>
              <a:ext uri="{FF2B5EF4-FFF2-40B4-BE49-F238E27FC236}">
                <a16:creationId xmlns:a16="http://schemas.microsoft.com/office/drawing/2014/main" id="{590EB192-99D3-4509-862D-76A0A138B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257704-11B3-4117-9984-302E0BD7662E}"/>
              </a:ext>
            </a:extLst>
          </p:cNvPr>
          <p:cNvSpPr>
            <a:spLocks noGrp="1"/>
          </p:cNvSpPr>
          <p:nvPr>
            <p:ph type="sldNum" sz="quarter" idx="12"/>
          </p:nvPr>
        </p:nvSpPr>
        <p:spPr/>
        <p:txBody>
          <a:bodyPr/>
          <a:lstStyle/>
          <a:p>
            <a:fld id="{A4D8D978-79CA-4054-8468-93F019C78CEB}" type="slidenum">
              <a:rPr lang="en-US" smtClean="0"/>
              <a:t>‹#›</a:t>
            </a:fld>
            <a:endParaRPr lang="en-US"/>
          </a:p>
        </p:txBody>
      </p:sp>
    </p:spTree>
    <p:extLst>
      <p:ext uri="{BB962C8B-B14F-4D97-AF65-F5344CB8AC3E}">
        <p14:creationId xmlns:p14="http://schemas.microsoft.com/office/powerpoint/2010/main" val="376492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F84D-3F22-4AD0-9F70-240B2C2C49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045990-401B-4072-9710-C0CC63A5A3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BE640EA-0DC2-4188-966A-5751A8ABD03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59B617-DAE7-4511-8C3B-2B4EE7F9AC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E126F5-76BF-4C8C-8693-ECC04FA9DA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AE7015-E236-4B82-B85A-E9B9F665C0D3}"/>
              </a:ext>
            </a:extLst>
          </p:cNvPr>
          <p:cNvSpPr>
            <a:spLocks noGrp="1"/>
          </p:cNvSpPr>
          <p:nvPr>
            <p:ph type="dt" sz="half" idx="10"/>
          </p:nvPr>
        </p:nvSpPr>
        <p:spPr/>
        <p:txBody>
          <a:bodyPr/>
          <a:lstStyle/>
          <a:p>
            <a:fld id="{DBCBA586-193A-415D-AFB1-6F4A92B39413}" type="datetimeFigureOut">
              <a:rPr lang="en-US" smtClean="0"/>
              <a:t>10/13/2019</a:t>
            </a:fld>
            <a:endParaRPr lang="en-US"/>
          </a:p>
        </p:txBody>
      </p:sp>
      <p:sp>
        <p:nvSpPr>
          <p:cNvPr id="8" name="Footer Placeholder 7">
            <a:extLst>
              <a:ext uri="{FF2B5EF4-FFF2-40B4-BE49-F238E27FC236}">
                <a16:creationId xmlns:a16="http://schemas.microsoft.com/office/drawing/2014/main" id="{E80552EA-9FDE-4598-BFCE-EA4A8FDAB6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146008-AF3D-42D2-8CE4-0E19606A23AB}"/>
              </a:ext>
            </a:extLst>
          </p:cNvPr>
          <p:cNvSpPr>
            <a:spLocks noGrp="1"/>
          </p:cNvSpPr>
          <p:nvPr>
            <p:ph type="sldNum" sz="quarter" idx="12"/>
          </p:nvPr>
        </p:nvSpPr>
        <p:spPr/>
        <p:txBody>
          <a:bodyPr/>
          <a:lstStyle/>
          <a:p>
            <a:fld id="{A4D8D978-79CA-4054-8468-93F019C78CEB}" type="slidenum">
              <a:rPr lang="en-US" smtClean="0"/>
              <a:t>‹#›</a:t>
            </a:fld>
            <a:endParaRPr lang="en-US"/>
          </a:p>
        </p:txBody>
      </p:sp>
    </p:spTree>
    <p:extLst>
      <p:ext uri="{BB962C8B-B14F-4D97-AF65-F5344CB8AC3E}">
        <p14:creationId xmlns:p14="http://schemas.microsoft.com/office/powerpoint/2010/main" val="1875353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52BF-2DC4-424E-AE6D-CFC52E1313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1FE888-2088-4E10-8E06-F46941B6C214}"/>
              </a:ext>
            </a:extLst>
          </p:cNvPr>
          <p:cNvSpPr>
            <a:spLocks noGrp="1"/>
          </p:cNvSpPr>
          <p:nvPr>
            <p:ph type="dt" sz="half" idx="10"/>
          </p:nvPr>
        </p:nvSpPr>
        <p:spPr/>
        <p:txBody>
          <a:bodyPr/>
          <a:lstStyle/>
          <a:p>
            <a:fld id="{DBCBA586-193A-415D-AFB1-6F4A92B39413}" type="datetimeFigureOut">
              <a:rPr lang="en-US" smtClean="0"/>
              <a:t>10/13/2019</a:t>
            </a:fld>
            <a:endParaRPr lang="en-US"/>
          </a:p>
        </p:txBody>
      </p:sp>
      <p:sp>
        <p:nvSpPr>
          <p:cNvPr id="4" name="Footer Placeholder 3">
            <a:extLst>
              <a:ext uri="{FF2B5EF4-FFF2-40B4-BE49-F238E27FC236}">
                <a16:creationId xmlns:a16="http://schemas.microsoft.com/office/drawing/2014/main" id="{033EC7F0-1D95-4301-9889-A4153F2E69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02C356-1DCD-4263-9F47-7ABAB0693619}"/>
              </a:ext>
            </a:extLst>
          </p:cNvPr>
          <p:cNvSpPr>
            <a:spLocks noGrp="1"/>
          </p:cNvSpPr>
          <p:nvPr>
            <p:ph type="sldNum" sz="quarter" idx="12"/>
          </p:nvPr>
        </p:nvSpPr>
        <p:spPr/>
        <p:txBody>
          <a:bodyPr/>
          <a:lstStyle/>
          <a:p>
            <a:fld id="{A4D8D978-79CA-4054-8468-93F019C78CEB}" type="slidenum">
              <a:rPr lang="en-US" smtClean="0"/>
              <a:t>‹#›</a:t>
            </a:fld>
            <a:endParaRPr lang="en-US"/>
          </a:p>
        </p:txBody>
      </p:sp>
    </p:spTree>
    <p:extLst>
      <p:ext uri="{BB962C8B-B14F-4D97-AF65-F5344CB8AC3E}">
        <p14:creationId xmlns:p14="http://schemas.microsoft.com/office/powerpoint/2010/main" val="885205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98855-DC12-45E3-85DE-399908E553A6}"/>
              </a:ext>
            </a:extLst>
          </p:cNvPr>
          <p:cNvSpPr>
            <a:spLocks noGrp="1"/>
          </p:cNvSpPr>
          <p:nvPr>
            <p:ph type="dt" sz="half" idx="10"/>
          </p:nvPr>
        </p:nvSpPr>
        <p:spPr/>
        <p:txBody>
          <a:bodyPr/>
          <a:lstStyle/>
          <a:p>
            <a:fld id="{DBCBA586-193A-415D-AFB1-6F4A92B39413}" type="datetimeFigureOut">
              <a:rPr lang="en-US" smtClean="0"/>
              <a:t>10/13/2019</a:t>
            </a:fld>
            <a:endParaRPr lang="en-US"/>
          </a:p>
        </p:txBody>
      </p:sp>
      <p:sp>
        <p:nvSpPr>
          <p:cNvPr id="3" name="Footer Placeholder 2">
            <a:extLst>
              <a:ext uri="{FF2B5EF4-FFF2-40B4-BE49-F238E27FC236}">
                <a16:creationId xmlns:a16="http://schemas.microsoft.com/office/drawing/2014/main" id="{D7887481-E886-4BA6-A1F9-AD346B2350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711546-8A70-4FFF-AE6B-E544A0357CFC}"/>
              </a:ext>
            </a:extLst>
          </p:cNvPr>
          <p:cNvSpPr>
            <a:spLocks noGrp="1"/>
          </p:cNvSpPr>
          <p:nvPr>
            <p:ph type="sldNum" sz="quarter" idx="12"/>
          </p:nvPr>
        </p:nvSpPr>
        <p:spPr/>
        <p:txBody>
          <a:bodyPr/>
          <a:lstStyle/>
          <a:p>
            <a:fld id="{A4D8D978-79CA-4054-8468-93F019C78CEB}" type="slidenum">
              <a:rPr lang="en-US" smtClean="0"/>
              <a:t>‹#›</a:t>
            </a:fld>
            <a:endParaRPr lang="en-US"/>
          </a:p>
        </p:txBody>
      </p:sp>
    </p:spTree>
    <p:extLst>
      <p:ext uri="{BB962C8B-B14F-4D97-AF65-F5344CB8AC3E}">
        <p14:creationId xmlns:p14="http://schemas.microsoft.com/office/powerpoint/2010/main" val="68490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96FB1-25A5-4B07-9817-90E21E6364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DAF35C-D4B6-43D0-BF77-5F82CC0230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00FAB6-0126-4292-A868-214E6B5E6B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42BFF6-73CD-4FF6-AF24-3B443E1774D6}"/>
              </a:ext>
            </a:extLst>
          </p:cNvPr>
          <p:cNvSpPr>
            <a:spLocks noGrp="1"/>
          </p:cNvSpPr>
          <p:nvPr>
            <p:ph type="dt" sz="half" idx="10"/>
          </p:nvPr>
        </p:nvSpPr>
        <p:spPr/>
        <p:txBody>
          <a:bodyPr/>
          <a:lstStyle/>
          <a:p>
            <a:fld id="{DBCBA586-193A-415D-AFB1-6F4A92B39413}" type="datetimeFigureOut">
              <a:rPr lang="en-US" smtClean="0"/>
              <a:t>10/13/2019</a:t>
            </a:fld>
            <a:endParaRPr lang="en-US"/>
          </a:p>
        </p:txBody>
      </p:sp>
      <p:sp>
        <p:nvSpPr>
          <p:cNvPr id="6" name="Footer Placeholder 5">
            <a:extLst>
              <a:ext uri="{FF2B5EF4-FFF2-40B4-BE49-F238E27FC236}">
                <a16:creationId xmlns:a16="http://schemas.microsoft.com/office/drawing/2014/main" id="{4E21E72E-FFB6-4487-9008-1B1D794449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3DC147-50A8-40FC-A2A4-4C8E6CEAB6EA}"/>
              </a:ext>
            </a:extLst>
          </p:cNvPr>
          <p:cNvSpPr>
            <a:spLocks noGrp="1"/>
          </p:cNvSpPr>
          <p:nvPr>
            <p:ph type="sldNum" sz="quarter" idx="12"/>
          </p:nvPr>
        </p:nvSpPr>
        <p:spPr/>
        <p:txBody>
          <a:bodyPr/>
          <a:lstStyle/>
          <a:p>
            <a:fld id="{A4D8D978-79CA-4054-8468-93F019C78CEB}" type="slidenum">
              <a:rPr lang="en-US" smtClean="0"/>
              <a:t>‹#›</a:t>
            </a:fld>
            <a:endParaRPr lang="en-US"/>
          </a:p>
        </p:txBody>
      </p:sp>
    </p:spTree>
    <p:extLst>
      <p:ext uri="{BB962C8B-B14F-4D97-AF65-F5344CB8AC3E}">
        <p14:creationId xmlns:p14="http://schemas.microsoft.com/office/powerpoint/2010/main" val="146679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B7192-AD6A-40F5-82B3-B32205344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DDAFDF-F4F0-4F64-9B1E-6E96E43878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4BE507-B7F1-4F5D-A84B-3D3FB9C39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91B75A-FF99-4190-9758-358B1235F272}"/>
              </a:ext>
            </a:extLst>
          </p:cNvPr>
          <p:cNvSpPr>
            <a:spLocks noGrp="1"/>
          </p:cNvSpPr>
          <p:nvPr>
            <p:ph type="dt" sz="half" idx="10"/>
          </p:nvPr>
        </p:nvSpPr>
        <p:spPr/>
        <p:txBody>
          <a:bodyPr/>
          <a:lstStyle/>
          <a:p>
            <a:fld id="{DBCBA586-193A-415D-AFB1-6F4A92B39413}" type="datetimeFigureOut">
              <a:rPr lang="en-US" smtClean="0"/>
              <a:t>10/13/2019</a:t>
            </a:fld>
            <a:endParaRPr lang="en-US"/>
          </a:p>
        </p:txBody>
      </p:sp>
      <p:sp>
        <p:nvSpPr>
          <p:cNvPr id="6" name="Footer Placeholder 5">
            <a:extLst>
              <a:ext uri="{FF2B5EF4-FFF2-40B4-BE49-F238E27FC236}">
                <a16:creationId xmlns:a16="http://schemas.microsoft.com/office/drawing/2014/main" id="{EBABFC14-991F-4818-9B53-8DB053D6F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6DDBA2-7AA4-4114-A467-27830BE8C7A1}"/>
              </a:ext>
            </a:extLst>
          </p:cNvPr>
          <p:cNvSpPr>
            <a:spLocks noGrp="1"/>
          </p:cNvSpPr>
          <p:nvPr>
            <p:ph type="sldNum" sz="quarter" idx="12"/>
          </p:nvPr>
        </p:nvSpPr>
        <p:spPr/>
        <p:txBody>
          <a:bodyPr/>
          <a:lstStyle/>
          <a:p>
            <a:fld id="{A4D8D978-79CA-4054-8468-93F019C78CEB}" type="slidenum">
              <a:rPr lang="en-US" smtClean="0"/>
              <a:t>‹#›</a:t>
            </a:fld>
            <a:endParaRPr lang="en-US"/>
          </a:p>
        </p:txBody>
      </p:sp>
    </p:spTree>
    <p:extLst>
      <p:ext uri="{BB962C8B-B14F-4D97-AF65-F5344CB8AC3E}">
        <p14:creationId xmlns:p14="http://schemas.microsoft.com/office/powerpoint/2010/main" val="477598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43CEFF"/>
            </a:gs>
            <a:gs pos="0">
              <a:srgbClr val="00B0F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0FCA25-7CBF-41C4-A863-12985C1D1F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B5B2F7-EC15-439E-9913-AF440ADA13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694904-E6AF-45D5-A7AF-B1FFAF3995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BA586-193A-415D-AFB1-6F4A92B39413}" type="datetimeFigureOut">
              <a:rPr lang="en-US" smtClean="0"/>
              <a:t>10/13/2019</a:t>
            </a:fld>
            <a:endParaRPr lang="en-US"/>
          </a:p>
        </p:txBody>
      </p:sp>
      <p:sp>
        <p:nvSpPr>
          <p:cNvPr id="5" name="Footer Placeholder 4">
            <a:extLst>
              <a:ext uri="{FF2B5EF4-FFF2-40B4-BE49-F238E27FC236}">
                <a16:creationId xmlns:a16="http://schemas.microsoft.com/office/drawing/2014/main" id="{EC074E15-3D02-46B7-B424-AF28F76ED5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C6AEB7-60BF-428D-BFB8-945CA99BEE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8D978-79CA-4054-8468-93F019C78CEB}" type="slidenum">
              <a:rPr lang="en-US" smtClean="0"/>
              <a:t>‹#›</a:t>
            </a:fld>
            <a:endParaRPr lang="en-US"/>
          </a:p>
        </p:txBody>
      </p:sp>
    </p:spTree>
    <p:extLst>
      <p:ext uri="{BB962C8B-B14F-4D97-AF65-F5344CB8AC3E}">
        <p14:creationId xmlns:p14="http://schemas.microsoft.com/office/powerpoint/2010/main" val="3088601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bn.wikipedia.org/wiki/%E0%A6%A6%E0%A6%95%E0%A7%8D%E0%A6%B7%E0%A6%BF%E0%A6%A3_%E0%A6%AE%E0%A7%87%E0%A6%B0%E0%A7%8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18317B-BC64-40A1-802C-7190B225EE4E}"/>
              </a:ext>
            </a:extLst>
          </p:cNvPr>
          <p:cNvSpPr txBox="1"/>
          <p:nvPr/>
        </p:nvSpPr>
        <p:spPr>
          <a:xfrm>
            <a:off x="2781298" y="98851"/>
            <a:ext cx="6629400" cy="830997"/>
          </a:xfrm>
          <a:prstGeom prst="rect">
            <a:avLst/>
          </a:prstGeom>
          <a:noFill/>
        </p:spPr>
        <p:txBody>
          <a:bodyPr wrap="square" rtlCol="0">
            <a:spAutoFit/>
          </a:bodyPr>
          <a:lstStyle/>
          <a:p>
            <a:r>
              <a:rPr lang="br-FR" sz="4800" b="1" dirty="0">
                <a:solidFill>
                  <a:srgbClr val="FF0000"/>
                </a:solidFill>
                <a:latin typeface="SutonnyMJ" pitchFamily="2" charset="0"/>
                <a:cs typeface="SutonnyMJ" pitchFamily="2" charset="0"/>
              </a:rPr>
              <a:t> </a:t>
            </a:r>
            <a:r>
              <a:rPr lang="br-FR" sz="4800" b="1" dirty="0">
                <a:solidFill>
                  <a:srgbClr val="FF0000"/>
                </a:solidFill>
                <a:latin typeface="NikoshBAN" panose="02000000000000000000" pitchFamily="2" charset="0"/>
                <a:cs typeface="NikoshBAN" panose="02000000000000000000" pitchFamily="2" charset="0"/>
              </a:rPr>
              <a:t>ভূগোল ও পরিবে</a:t>
            </a:r>
            <a:r>
              <a:rPr lang="as-IN" sz="4800" b="1" dirty="0">
                <a:solidFill>
                  <a:srgbClr val="FF0000"/>
                </a:solidFill>
                <a:latin typeface="NikoshBAN" panose="02000000000000000000" pitchFamily="2" charset="0"/>
                <a:cs typeface="NikoshBAN" panose="02000000000000000000" pitchFamily="2" charset="0"/>
              </a:rPr>
              <a:t>শ</a:t>
            </a:r>
            <a:r>
              <a:rPr lang="en-US" sz="4800" b="1" dirty="0">
                <a:solidFill>
                  <a:srgbClr val="FF0000"/>
                </a:solidFill>
                <a:latin typeface="NikoshBAN" panose="02000000000000000000" pitchFamily="2" charset="0"/>
                <a:cs typeface="NikoshBAN" panose="02000000000000000000" pitchFamily="2" charset="0"/>
              </a:rPr>
              <a:t> </a:t>
            </a:r>
            <a:r>
              <a:rPr lang="as-IN" sz="4800" b="1" dirty="0">
                <a:solidFill>
                  <a:srgbClr val="FF0000"/>
                </a:solidFill>
                <a:latin typeface="NikoshBAN" panose="02000000000000000000" pitchFamily="2" charset="0"/>
                <a:cs typeface="NikoshBAN" panose="02000000000000000000" pitchFamily="2" charset="0"/>
              </a:rPr>
              <a:t>ক</a:t>
            </a:r>
            <a:r>
              <a:rPr lang="en-US" sz="4800" b="1" dirty="0">
                <a:solidFill>
                  <a:srgbClr val="FF0000"/>
                </a:solidFill>
                <a:latin typeface="NikoshBAN" panose="02000000000000000000" pitchFamily="2" charset="0"/>
                <a:cs typeface="NikoshBAN" panose="02000000000000000000" pitchFamily="2" charset="0"/>
              </a:rPr>
              <a:t>্</a:t>
            </a:r>
            <a:r>
              <a:rPr lang="as-IN" sz="4800" b="1" dirty="0">
                <a:solidFill>
                  <a:srgbClr val="FF0000"/>
                </a:solidFill>
                <a:latin typeface="NikoshBAN" panose="02000000000000000000" pitchFamily="2" charset="0"/>
                <a:cs typeface="NikoshBAN" panose="02000000000000000000" pitchFamily="2" charset="0"/>
              </a:rPr>
              <a:t>ল</a:t>
            </a:r>
            <a:r>
              <a:rPr lang="en-US" sz="4800" b="1" dirty="0">
                <a:solidFill>
                  <a:srgbClr val="FF0000"/>
                </a:solidFill>
                <a:latin typeface="NikoshBAN" panose="02000000000000000000" pitchFamily="2" charset="0"/>
                <a:cs typeface="NikoshBAN" panose="02000000000000000000" pitchFamily="2" charset="0"/>
              </a:rPr>
              <a:t>া</a:t>
            </a:r>
            <a:r>
              <a:rPr lang="as-IN" sz="4800" b="1" dirty="0">
                <a:solidFill>
                  <a:srgbClr val="FF0000"/>
                </a:solidFill>
                <a:latin typeface="NikoshBAN" panose="02000000000000000000" pitchFamily="2" charset="0"/>
                <a:cs typeface="NikoshBAN" panose="02000000000000000000" pitchFamily="2" charset="0"/>
              </a:rPr>
              <a:t>স</a:t>
            </a:r>
            <a:r>
              <a:rPr lang="en-US" sz="4800" b="1" dirty="0">
                <a:solidFill>
                  <a:srgbClr val="FF0000"/>
                </a:solidFill>
                <a:latin typeface="NikoshBAN" panose="02000000000000000000" pitchFamily="2" charset="0"/>
                <a:cs typeface="NikoshBAN" panose="02000000000000000000" pitchFamily="2" charset="0"/>
              </a:rPr>
              <a:t>ে </a:t>
            </a:r>
            <a:r>
              <a:rPr lang="en-US" sz="4800" b="1" dirty="0" err="1">
                <a:solidFill>
                  <a:srgbClr val="FF0000"/>
                </a:solidFill>
                <a:latin typeface="NikoshBAN" panose="02000000000000000000" pitchFamily="2" charset="0"/>
                <a:cs typeface="NikoshBAN" panose="02000000000000000000" pitchFamily="2" charset="0"/>
              </a:rPr>
              <a:t>স্বাগতম</a:t>
            </a:r>
            <a:r>
              <a:rPr lang="en-US" sz="4800" b="1" dirty="0">
                <a:solidFill>
                  <a:srgbClr val="FF0000"/>
                </a:solidFill>
                <a:latin typeface="NikoshBAN" panose="02000000000000000000" pitchFamily="2" charset="0"/>
                <a:cs typeface="NikoshBAN" panose="02000000000000000000" pitchFamily="2" charset="0"/>
              </a:rPr>
              <a:t> </a:t>
            </a:r>
          </a:p>
        </p:txBody>
      </p:sp>
      <p:sp>
        <p:nvSpPr>
          <p:cNvPr id="3" name="TextBox 2">
            <a:extLst>
              <a:ext uri="{FF2B5EF4-FFF2-40B4-BE49-F238E27FC236}">
                <a16:creationId xmlns:a16="http://schemas.microsoft.com/office/drawing/2014/main" id="{DC3EA8EF-D9E8-4BA9-B1BD-0A6948DC0E3C}"/>
              </a:ext>
            </a:extLst>
          </p:cNvPr>
          <p:cNvSpPr txBox="1"/>
          <p:nvPr/>
        </p:nvSpPr>
        <p:spPr>
          <a:xfrm>
            <a:off x="1802606" y="805135"/>
            <a:ext cx="8586787" cy="830997"/>
          </a:xfrm>
          <a:prstGeom prst="rect">
            <a:avLst/>
          </a:prstGeom>
          <a:noFill/>
        </p:spPr>
        <p:txBody>
          <a:bodyPr wrap="square" rtlCol="0">
            <a:spAutoFit/>
          </a:bodyPr>
          <a:lstStyle/>
          <a:p>
            <a:r>
              <a:rPr lang="as-IN" sz="4800" b="1" i="1" dirty="0">
                <a:solidFill>
                  <a:srgbClr val="FFFF00"/>
                </a:solidFill>
                <a:latin typeface="NikoshBAN" panose="02000000000000000000" pitchFamily="2" charset="0"/>
                <a:cs typeface="NikoshBAN" panose="02000000000000000000" pitchFamily="2" charset="0"/>
              </a:rPr>
              <a:t>জ</a:t>
            </a:r>
            <a:r>
              <a:rPr lang="en-US" sz="4800" b="1" i="1" dirty="0">
                <a:solidFill>
                  <a:srgbClr val="FFFF00"/>
                </a:solidFill>
                <a:latin typeface="NikoshBAN" panose="02000000000000000000" pitchFamily="2" charset="0"/>
                <a:cs typeface="NikoshBAN" panose="02000000000000000000" pitchFamily="2" charset="0"/>
              </a:rPr>
              <a:t>ো</a:t>
            </a:r>
            <a:r>
              <a:rPr lang="as-IN" sz="4800" b="1" i="1" dirty="0">
                <a:solidFill>
                  <a:srgbClr val="FFFF00"/>
                </a:solidFill>
                <a:latin typeface="NikoshBAN" panose="02000000000000000000" pitchFamily="2" charset="0"/>
                <a:cs typeface="NikoshBAN" panose="02000000000000000000" pitchFamily="2" charset="0"/>
              </a:rPr>
              <a:t>ব</a:t>
            </a:r>
            <a:r>
              <a:rPr lang="en-US" sz="4800" b="1" i="1" dirty="0">
                <a:solidFill>
                  <a:srgbClr val="FFFF00"/>
                </a:solidFill>
                <a:latin typeface="NikoshBAN" panose="02000000000000000000" pitchFamily="2" charset="0"/>
                <a:cs typeface="NikoshBAN" panose="02000000000000000000" pitchFamily="2" charset="0"/>
              </a:rPr>
              <a:t>ে</a:t>
            </a:r>
            <a:r>
              <a:rPr lang="as-IN" sz="4800" b="1" i="1" dirty="0">
                <a:solidFill>
                  <a:srgbClr val="FFFF00"/>
                </a:solidFill>
                <a:latin typeface="NikoshBAN" panose="02000000000000000000" pitchFamily="2" charset="0"/>
                <a:cs typeface="NikoshBAN" panose="02000000000000000000" pitchFamily="2" charset="0"/>
              </a:rPr>
              <a:t>দ</a:t>
            </a:r>
            <a:r>
              <a:rPr lang="en-US" sz="4800" b="1" i="1" dirty="0">
                <a:solidFill>
                  <a:srgbClr val="FFFF00"/>
                </a:solidFill>
                <a:latin typeface="NikoshBAN" panose="02000000000000000000" pitchFamily="2" charset="0"/>
                <a:cs typeface="NikoshBAN" panose="02000000000000000000" pitchFamily="2" charset="0"/>
              </a:rPr>
              <a:t>া </a:t>
            </a:r>
            <a:r>
              <a:rPr lang="as-IN" sz="4800" b="1" i="1" dirty="0">
                <a:solidFill>
                  <a:srgbClr val="FFFF00"/>
                </a:solidFill>
                <a:latin typeface="NikoshBAN" panose="02000000000000000000" pitchFamily="2" charset="0"/>
                <a:cs typeface="NikoshBAN" panose="02000000000000000000" pitchFamily="2" charset="0"/>
              </a:rPr>
              <a:t>স</a:t>
            </a:r>
            <a:r>
              <a:rPr lang="en-US" sz="4800" b="1" i="1" dirty="0">
                <a:solidFill>
                  <a:srgbClr val="FFFF00"/>
                </a:solidFill>
                <a:latin typeface="NikoshBAN" panose="02000000000000000000" pitchFamily="2" charset="0"/>
                <a:cs typeface="NikoshBAN" panose="02000000000000000000" pitchFamily="2" charset="0"/>
              </a:rPr>
              <a:t>ো</a:t>
            </a:r>
            <a:r>
              <a:rPr lang="as-IN" sz="4800" b="1" i="1" dirty="0">
                <a:solidFill>
                  <a:srgbClr val="FFFF00"/>
                </a:solidFill>
                <a:latin typeface="NikoshBAN" panose="02000000000000000000" pitchFamily="2" charset="0"/>
                <a:cs typeface="NikoshBAN" panose="02000000000000000000" pitchFamily="2" charset="0"/>
              </a:rPr>
              <a:t>হ</a:t>
            </a:r>
            <a:r>
              <a:rPr lang="en-US" sz="4800" b="1" i="1" dirty="0">
                <a:solidFill>
                  <a:srgbClr val="FFFF00"/>
                </a:solidFill>
                <a:latin typeface="NikoshBAN" panose="02000000000000000000" pitchFamily="2" charset="0"/>
                <a:cs typeface="NikoshBAN" panose="02000000000000000000" pitchFamily="2" charset="0"/>
              </a:rPr>
              <a:t>র</a:t>
            </a:r>
            <a:r>
              <a:rPr lang="as-IN" sz="4800" b="1" i="1" dirty="0">
                <a:solidFill>
                  <a:srgbClr val="FFFF00"/>
                </a:solidFill>
                <a:latin typeface="NikoshBAN" panose="02000000000000000000" pitchFamily="2" charset="0"/>
                <a:cs typeface="NikoshBAN" panose="02000000000000000000" pitchFamily="2" charset="0"/>
              </a:rPr>
              <a:t>া</a:t>
            </a:r>
            <a:r>
              <a:rPr lang="en-US" sz="4800" b="1" i="1" dirty="0">
                <a:solidFill>
                  <a:srgbClr val="FFFF00"/>
                </a:solidFill>
                <a:latin typeface="NikoshBAN" panose="02000000000000000000" pitchFamily="2" charset="0"/>
                <a:cs typeface="NikoshBAN" panose="02000000000000000000" pitchFamily="2" charset="0"/>
              </a:rPr>
              <a:t>ব </a:t>
            </a:r>
            <a:r>
              <a:rPr lang="as-IN" sz="4800" b="1" i="1" dirty="0">
                <a:solidFill>
                  <a:srgbClr val="FFFF00"/>
                </a:solidFill>
                <a:latin typeface="NikoshBAN" panose="02000000000000000000" pitchFamily="2" charset="0"/>
                <a:cs typeface="NikoshBAN" panose="02000000000000000000" pitchFamily="2" charset="0"/>
              </a:rPr>
              <a:t>ম</a:t>
            </a:r>
            <a:r>
              <a:rPr lang="en-US" sz="4800" b="1" i="1" dirty="0">
                <a:solidFill>
                  <a:srgbClr val="FFFF00"/>
                </a:solidFill>
                <a:latin typeface="NikoshBAN" panose="02000000000000000000" pitchFamily="2" charset="0"/>
                <a:cs typeface="NikoshBAN" panose="02000000000000000000" pitchFamily="2" charset="0"/>
              </a:rPr>
              <a:t>ড</a:t>
            </a:r>
            <a:r>
              <a:rPr lang="as-IN" sz="4800" b="1" i="1" dirty="0">
                <a:solidFill>
                  <a:srgbClr val="FFFF00"/>
                </a:solidFill>
                <a:latin typeface="NikoshBAN" panose="02000000000000000000" pitchFamily="2" charset="0"/>
                <a:cs typeface="NikoshBAN" panose="02000000000000000000" pitchFamily="2" charset="0"/>
              </a:rPr>
              <a:t>ে</a:t>
            </a:r>
            <a:r>
              <a:rPr lang="en-US" sz="4800" b="1" i="1" dirty="0">
                <a:solidFill>
                  <a:srgbClr val="FFFF00"/>
                </a:solidFill>
                <a:latin typeface="NikoshBAN" panose="02000000000000000000" pitchFamily="2" charset="0"/>
                <a:cs typeface="NikoshBAN" panose="02000000000000000000" pitchFamily="2" charset="0"/>
              </a:rPr>
              <a:t>ল </a:t>
            </a:r>
            <a:r>
              <a:rPr lang="as-IN" sz="4800" b="1" i="1" dirty="0">
                <a:solidFill>
                  <a:srgbClr val="FFFF00"/>
                </a:solidFill>
                <a:latin typeface="NikoshBAN" panose="02000000000000000000" pitchFamily="2" charset="0"/>
                <a:cs typeface="NikoshBAN" panose="02000000000000000000" pitchFamily="2" charset="0"/>
              </a:rPr>
              <a:t>ম</a:t>
            </a:r>
            <a:r>
              <a:rPr lang="en-US" sz="4800" b="1" i="1" dirty="0" err="1">
                <a:solidFill>
                  <a:srgbClr val="FFFF00"/>
                </a:solidFill>
                <a:latin typeface="NikoshBAN" panose="02000000000000000000" pitchFamily="2" charset="0"/>
                <a:cs typeface="NikoshBAN" panose="02000000000000000000" pitchFamily="2" charset="0"/>
              </a:rPr>
              <a:t>াধ্যমিক</a:t>
            </a:r>
            <a:r>
              <a:rPr lang="en-US" sz="4800" b="1" i="1" dirty="0">
                <a:solidFill>
                  <a:srgbClr val="FFFF00"/>
                </a:solidFill>
                <a:latin typeface="NikoshBAN" panose="02000000000000000000" pitchFamily="2" charset="0"/>
                <a:cs typeface="NikoshBAN" panose="02000000000000000000" pitchFamily="2" charset="0"/>
              </a:rPr>
              <a:t> </a:t>
            </a:r>
            <a:r>
              <a:rPr lang="en-US" sz="4800" b="1" i="1" dirty="0" err="1">
                <a:solidFill>
                  <a:srgbClr val="FFFF00"/>
                </a:solidFill>
                <a:latin typeface="NikoshBAN" panose="02000000000000000000" pitchFamily="2" charset="0"/>
                <a:cs typeface="NikoshBAN" panose="02000000000000000000" pitchFamily="2" charset="0"/>
              </a:rPr>
              <a:t>বিদ্যালয়</a:t>
            </a:r>
            <a:r>
              <a:rPr lang="en-US" sz="4800" b="1" i="1" dirty="0">
                <a:solidFill>
                  <a:srgbClr val="FFFF00"/>
                </a:solidFill>
                <a:latin typeface="NikoshBAN" panose="02000000000000000000" pitchFamily="2" charset="0"/>
                <a:cs typeface="NikoshBAN" panose="02000000000000000000" pitchFamily="2" charset="0"/>
              </a:rPr>
              <a:t> </a:t>
            </a:r>
          </a:p>
        </p:txBody>
      </p:sp>
      <p:pic>
        <p:nvPicPr>
          <p:cNvPr id="7172" name="Picture 4" descr="সম্পর্কিত ছবি">
            <a:extLst>
              <a:ext uri="{FF2B5EF4-FFF2-40B4-BE49-F238E27FC236}">
                <a16:creationId xmlns:a16="http://schemas.microsoft.com/office/drawing/2014/main" id="{4E74D593-374A-4B39-A6D8-A0D33847F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398" y="1636132"/>
            <a:ext cx="9601200" cy="4707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528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803588-FC29-44C6-B6C7-54049525B1FE}"/>
              </a:ext>
            </a:extLst>
          </p:cNvPr>
          <p:cNvSpPr txBox="1"/>
          <p:nvPr/>
        </p:nvSpPr>
        <p:spPr>
          <a:xfrm>
            <a:off x="1364342" y="246743"/>
            <a:ext cx="4198257" cy="769441"/>
          </a:xfrm>
          <a:prstGeom prst="rect">
            <a:avLst/>
          </a:prstGeom>
          <a:noFill/>
        </p:spPr>
        <p:txBody>
          <a:bodyPr wrap="square" rtlCol="0">
            <a:spAutoFit/>
          </a:bodyPr>
          <a:lstStyle/>
          <a:p>
            <a:r>
              <a:rPr lang="en-US" sz="4400" b="1" dirty="0" err="1">
                <a:solidFill>
                  <a:schemeClr val="bg1"/>
                </a:solidFill>
                <a:latin typeface="NikoshBAN" panose="02000000000000000000" pitchFamily="2" charset="0"/>
                <a:cs typeface="NikoshBAN" panose="02000000000000000000" pitchFamily="2" charset="0"/>
              </a:rPr>
              <a:t>অক্ষরেক্ষা</a:t>
            </a:r>
            <a:r>
              <a:rPr lang="en-US" sz="4400" b="1" dirty="0">
                <a:solidFill>
                  <a:schemeClr val="bg1"/>
                </a:solidFill>
                <a:latin typeface="NikoshBAN" panose="02000000000000000000" pitchFamily="2" charset="0"/>
                <a:cs typeface="NikoshBAN" panose="02000000000000000000" pitchFamily="2" charset="0"/>
              </a:rPr>
              <a:t> </a:t>
            </a:r>
            <a:r>
              <a:rPr lang="en-US" sz="4400" b="1" dirty="0" err="1">
                <a:solidFill>
                  <a:schemeClr val="bg1"/>
                </a:solidFill>
                <a:latin typeface="NikoshBAN" panose="02000000000000000000" pitchFamily="2" charset="0"/>
                <a:cs typeface="NikoshBAN" panose="02000000000000000000" pitchFamily="2" charset="0"/>
              </a:rPr>
              <a:t>কাকে</a:t>
            </a:r>
            <a:r>
              <a:rPr lang="en-US" sz="4400" b="1" dirty="0">
                <a:solidFill>
                  <a:schemeClr val="bg1"/>
                </a:solidFill>
                <a:latin typeface="NikoshBAN" panose="02000000000000000000" pitchFamily="2" charset="0"/>
                <a:cs typeface="NikoshBAN" panose="02000000000000000000" pitchFamily="2" charset="0"/>
              </a:rPr>
              <a:t> </a:t>
            </a:r>
            <a:r>
              <a:rPr lang="en-US" sz="4400" b="1" dirty="0" err="1">
                <a:solidFill>
                  <a:schemeClr val="bg1"/>
                </a:solidFill>
                <a:latin typeface="NikoshBAN" panose="02000000000000000000" pitchFamily="2" charset="0"/>
                <a:cs typeface="NikoshBAN" panose="02000000000000000000" pitchFamily="2" charset="0"/>
              </a:rPr>
              <a:t>বলে</a:t>
            </a:r>
            <a:r>
              <a:rPr lang="en-US" sz="4400" b="1" dirty="0">
                <a:solidFill>
                  <a:schemeClr val="bg1"/>
                </a:solidFill>
                <a:latin typeface="NikoshBAN" panose="02000000000000000000" pitchFamily="2" charset="0"/>
                <a:cs typeface="NikoshBAN" panose="02000000000000000000" pitchFamily="2" charset="0"/>
              </a:rPr>
              <a:t> ?</a:t>
            </a:r>
          </a:p>
        </p:txBody>
      </p:sp>
      <p:sp>
        <p:nvSpPr>
          <p:cNvPr id="5" name="TextBox 4">
            <a:extLst>
              <a:ext uri="{FF2B5EF4-FFF2-40B4-BE49-F238E27FC236}">
                <a16:creationId xmlns:a16="http://schemas.microsoft.com/office/drawing/2014/main" id="{C082888A-1CA6-4371-B589-CF85D6A54369}"/>
              </a:ext>
            </a:extLst>
          </p:cNvPr>
          <p:cNvSpPr txBox="1"/>
          <p:nvPr/>
        </p:nvSpPr>
        <p:spPr>
          <a:xfrm>
            <a:off x="1175657" y="1335314"/>
            <a:ext cx="9652000" cy="1754326"/>
          </a:xfrm>
          <a:prstGeom prst="rect">
            <a:avLst/>
          </a:prstGeom>
          <a:noFill/>
        </p:spPr>
        <p:txBody>
          <a:bodyPr wrap="square" rtlCol="0">
            <a:spAutoFit/>
          </a:bodyPr>
          <a:lstStyle/>
          <a:p>
            <a:pPr algn="just"/>
            <a:r>
              <a:rPr lang="as-IN" sz="3600" b="1" dirty="0">
                <a:solidFill>
                  <a:schemeClr val="bg1"/>
                </a:solidFill>
                <a:latin typeface="Nikosh" panose="02000000000000000000" pitchFamily="2" charset="0"/>
                <a:cs typeface="Nikosh" panose="02000000000000000000" pitchFamily="2" charset="0"/>
              </a:rPr>
              <a:t>পৃথিবীর কেন্দ্র দিয়ে উত্তর-দক্ষিণে কল্পিত রেখাকে অক্ষরেখা বলে। এ অক্ষরেখার উত্তর-প্রান্ত বিন্দুকে উত্তর মেরু বা সুমেরু এবং দক্ষিণ-প্রান্ত বিন্দুকে দক্ষিণ মেরু বা কুমেরু বলে। </a:t>
            </a:r>
            <a:endParaRPr lang="en-US" sz="6000" b="1" dirty="0">
              <a:solidFill>
                <a:schemeClr val="bg1"/>
              </a:solidFill>
              <a:latin typeface="Nikosh" panose="02000000000000000000" pitchFamily="2" charset="0"/>
              <a:cs typeface="Nikosh" panose="02000000000000000000" pitchFamily="2" charset="0"/>
            </a:endParaRPr>
          </a:p>
        </p:txBody>
      </p:sp>
      <p:sp>
        <p:nvSpPr>
          <p:cNvPr id="6" name="TextBox 5">
            <a:extLst>
              <a:ext uri="{FF2B5EF4-FFF2-40B4-BE49-F238E27FC236}">
                <a16:creationId xmlns:a16="http://schemas.microsoft.com/office/drawing/2014/main" id="{BB1639C5-9BA3-4455-A064-FF90FE250D87}"/>
              </a:ext>
            </a:extLst>
          </p:cNvPr>
          <p:cNvSpPr txBox="1"/>
          <p:nvPr/>
        </p:nvSpPr>
        <p:spPr>
          <a:xfrm>
            <a:off x="1175656" y="3408770"/>
            <a:ext cx="4745083" cy="769441"/>
          </a:xfrm>
          <a:prstGeom prst="rect">
            <a:avLst/>
          </a:prstGeom>
          <a:noFill/>
        </p:spPr>
        <p:txBody>
          <a:bodyPr wrap="square" rtlCol="0">
            <a:spAutoFit/>
          </a:bodyPr>
          <a:lstStyle/>
          <a:p>
            <a:r>
              <a:rPr lang="as-IN" sz="4400" b="1" dirty="0">
                <a:solidFill>
                  <a:schemeClr val="bg1"/>
                </a:solidFill>
                <a:latin typeface="NikoshBAN" panose="02000000000000000000" pitchFamily="2" charset="0"/>
                <a:cs typeface="NikoshBAN" panose="02000000000000000000" pitchFamily="2" charset="0"/>
              </a:rPr>
              <a:t>দ</a:t>
            </a:r>
            <a:r>
              <a:rPr lang="en-US" sz="4400" b="1" dirty="0">
                <a:solidFill>
                  <a:schemeClr val="bg1"/>
                </a:solidFill>
                <a:latin typeface="NikoshBAN" panose="02000000000000000000" pitchFamily="2" charset="0"/>
                <a:cs typeface="NikoshBAN" panose="02000000000000000000" pitchFamily="2" charset="0"/>
              </a:rPr>
              <a:t>্</a:t>
            </a:r>
            <a:r>
              <a:rPr lang="as-IN" sz="4400" b="1" dirty="0">
                <a:solidFill>
                  <a:schemeClr val="bg1"/>
                </a:solidFill>
                <a:latin typeface="NikoshBAN" panose="02000000000000000000" pitchFamily="2" charset="0"/>
                <a:cs typeface="NikoshBAN" panose="02000000000000000000" pitchFamily="2" charset="0"/>
              </a:rPr>
              <a:t>র</a:t>
            </a:r>
            <a:r>
              <a:rPr lang="en-US" sz="4400" b="1" dirty="0" err="1">
                <a:solidFill>
                  <a:schemeClr val="bg1"/>
                </a:solidFill>
                <a:latin typeface="NikoshBAN" panose="02000000000000000000" pitchFamily="2" charset="0"/>
                <a:cs typeface="NikoshBAN" panose="02000000000000000000" pitchFamily="2" charset="0"/>
              </a:rPr>
              <a:t>াঘিমা</a:t>
            </a:r>
            <a:r>
              <a:rPr lang="en-US" sz="4400" b="1" dirty="0">
                <a:solidFill>
                  <a:schemeClr val="bg1"/>
                </a:solidFill>
                <a:latin typeface="NikoshBAN" panose="02000000000000000000" pitchFamily="2" charset="0"/>
                <a:cs typeface="NikoshBAN" panose="02000000000000000000" pitchFamily="2" charset="0"/>
              </a:rPr>
              <a:t> </a:t>
            </a:r>
            <a:r>
              <a:rPr lang="en-US" sz="4400" b="1" dirty="0" err="1">
                <a:solidFill>
                  <a:schemeClr val="bg1"/>
                </a:solidFill>
                <a:latin typeface="NikoshBAN" panose="02000000000000000000" pitchFamily="2" charset="0"/>
                <a:cs typeface="NikoshBAN" panose="02000000000000000000" pitchFamily="2" charset="0"/>
              </a:rPr>
              <a:t>রেখা</a:t>
            </a:r>
            <a:r>
              <a:rPr lang="en-US" sz="4400" b="1" dirty="0">
                <a:solidFill>
                  <a:schemeClr val="bg1"/>
                </a:solidFill>
                <a:latin typeface="NikoshBAN" panose="02000000000000000000" pitchFamily="2" charset="0"/>
                <a:cs typeface="NikoshBAN" panose="02000000000000000000" pitchFamily="2" charset="0"/>
              </a:rPr>
              <a:t> </a:t>
            </a:r>
            <a:r>
              <a:rPr lang="en-US" sz="4400" b="1" dirty="0" err="1">
                <a:solidFill>
                  <a:schemeClr val="bg1"/>
                </a:solidFill>
                <a:latin typeface="NikoshBAN" panose="02000000000000000000" pitchFamily="2" charset="0"/>
                <a:cs typeface="NikoshBAN" panose="02000000000000000000" pitchFamily="2" charset="0"/>
              </a:rPr>
              <a:t>কাকে</a:t>
            </a:r>
            <a:r>
              <a:rPr lang="en-US" sz="4400" b="1" dirty="0">
                <a:solidFill>
                  <a:schemeClr val="bg1"/>
                </a:solidFill>
                <a:latin typeface="NikoshBAN" panose="02000000000000000000" pitchFamily="2" charset="0"/>
                <a:cs typeface="NikoshBAN" panose="02000000000000000000" pitchFamily="2" charset="0"/>
              </a:rPr>
              <a:t> </a:t>
            </a:r>
            <a:r>
              <a:rPr lang="en-US" sz="4400" b="1" dirty="0" err="1">
                <a:solidFill>
                  <a:schemeClr val="bg1"/>
                </a:solidFill>
                <a:latin typeface="NikoshBAN" panose="02000000000000000000" pitchFamily="2" charset="0"/>
                <a:cs typeface="NikoshBAN" panose="02000000000000000000" pitchFamily="2" charset="0"/>
              </a:rPr>
              <a:t>বলে</a:t>
            </a:r>
            <a:r>
              <a:rPr lang="en-US" sz="4400" b="1" dirty="0">
                <a:solidFill>
                  <a:schemeClr val="bg1"/>
                </a:solidFill>
                <a:latin typeface="NikoshBAN" panose="02000000000000000000" pitchFamily="2" charset="0"/>
                <a:cs typeface="NikoshBAN" panose="02000000000000000000" pitchFamily="2" charset="0"/>
              </a:rPr>
              <a:t> ?</a:t>
            </a:r>
          </a:p>
        </p:txBody>
      </p:sp>
      <p:sp>
        <p:nvSpPr>
          <p:cNvPr id="7" name="TextBox 6">
            <a:extLst>
              <a:ext uri="{FF2B5EF4-FFF2-40B4-BE49-F238E27FC236}">
                <a16:creationId xmlns:a16="http://schemas.microsoft.com/office/drawing/2014/main" id="{C578B4A2-B96F-4498-B35B-99B89A96FF65}"/>
              </a:ext>
            </a:extLst>
          </p:cNvPr>
          <p:cNvSpPr txBox="1"/>
          <p:nvPr/>
        </p:nvSpPr>
        <p:spPr>
          <a:xfrm>
            <a:off x="1175657" y="4497341"/>
            <a:ext cx="9652000" cy="1754326"/>
          </a:xfrm>
          <a:prstGeom prst="rect">
            <a:avLst/>
          </a:prstGeom>
          <a:noFill/>
        </p:spPr>
        <p:txBody>
          <a:bodyPr wrap="square" rtlCol="0">
            <a:spAutoFit/>
          </a:bodyPr>
          <a:lstStyle/>
          <a:p>
            <a:pPr algn="just"/>
            <a:r>
              <a:rPr lang="as-IN" sz="3600" b="1" dirty="0">
                <a:solidFill>
                  <a:schemeClr val="bg1"/>
                </a:solidFill>
                <a:latin typeface="Nikosh" panose="02000000000000000000" pitchFamily="2" charset="0"/>
                <a:cs typeface="Nikosh" panose="02000000000000000000" pitchFamily="2" charset="0"/>
              </a:rPr>
              <a:t>দ্রাঘিমা হল পৃথিবীর উপর দিয়ে কল্পিত কতকগুলি নির্দিষ্টভাবে বিন্যস্ত মহাবৃত্তের অর্ধেক। এদের বিস্তার উত্তর মেরু থেকে দক্ষিণ</a:t>
            </a:r>
            <a:r>
              <a:rPr lang="as-IN" sz="3600" b="1" dirty="0">
                <a:solidFill>
                  <a:schemeClr val="bg1"/>
                </a:solidFill>
                <a:latin typeface="Nikosh" panose="02000000000000000000" pitchFamily="2" charset="0"/>
                <a:cs typeface="Nikosh" panose="02000000000000000000" pitchFamily="2" charset="0"/>
                <a:hlinkClick r:id="rId3" tooltip="দক্ষিণ মেরু"/>
              </a:rPr>
              <a:t> </a:t>
            </a:r>
            <a:r>
              <a:rPr lang="as-IN" sz="3600" b="1" dirty="0">
                <a:solidFill>
                  <a:schemeClr val="bg1"/>
                </a:solidFill>
                <a:latin typeface="Nikosh" panose="02000000000000000000" pitchFamily="2" charset="0"/>
                <a:cs typeface="Nikosh" panose="02000000000000000000" pitchFamily="2" charset="0"/>
              </a:rPr>
              <a:t>মেরু পর্যন্ত অর্থাৎ এরা উত্তর-দক্ষিণে বিস্তৃত</a:t>
            </a:r>
            <a:endParaRPr lang="en-US" sz="3600" b="1" dirty="0">
              <a:solidFill>
                <a:schemeClr val="bg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82095026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485B14-692A-4DDE-BF90-0A3E9EFBC5FB}"/>
              </a:ext>
            </a:extLst>
          </p:cNvPr>
          <p:cNvSpPr txBox="1"/>
          <p:nvPr/>
        </p:nvSpPr>
        <p:spPr>
          <a:xfrm>
            <a:off x="1364343" y="246743"/>
            <a:ext cx="3918856" cy="769441"/>
          </a:xfrm>
          <a:prstGeom prst="rect">
            <a:avLst/>
          </a:prstGeom>
          <a:noFill/>
        </p:spPr>
        <p:txBody>
          <a:bodyPr wrap="square" rtlCol="0">
            <a:spAutoFit/>
          </a:bodyPr>
          <a:lstStyle/>
          <a:p>
            <a:r>
              <a:rPr lang="en-US" sz="4400" b="1" dirty="0" err="1">
                <a:solidFill>
                  <a:schemeClr val="bg1"/>
                </a:solidFill>
                <a:latin typeface="NikoshBAN" panose="02000000000000000000" pitchFamily="2" charset="0"/>
                <a:cs typeface="NikoshBAN" panose="02000000000000000000" pitchFamily="2" charset="0"/>
              </a:rPr>
              <a:t>অক্ষা</a:t>
            </a:r>
            <a:r>
              <a:rPr lang="as-IN" sz="4400" b="1" dirty="0">
                <a:solidFill>
                  <a:schemeClr val="bg1"/>
                </a:solidFill>
                <a:latin typeface="NikoshBAN" panose="02000000000000000000" pitchFamily="2" charset="0"/>
                <a:cs typeface="NikoshBAN" panose="02000000000000000000" pitchFamily="2" charset="0"/>
              </a:rPr>
              <a:t>ং</a:t>
            </a:r>
            <a:r>
              <a:rPr lang="en-US" sz="4400" b="1" dirty="0">
                <a:solidFill>
                  <a:schemeClr val="bg1"/>
                </a:solidFill>
                <a:latin typeface="NikoshBAN" panose="02000000000000000000" pitchFamily="2" charset="0"/>
                <a:cs typeface="NikoshBAN" panose="02000000000000000000" pitchFamily="2" charset="0"/>
              </a:rPr>
              <a:t>শ </a:t>
            </a:r>
            <a:r>
              <a:rPr lang="en-US" sz="4400" b="1" dirty="0" err="1">
                <a:solidFill>
                  <a:schemeClr val="bg1"/>
                </a:solidFill>
                <a:latin typeface="NikoshBAN" panose="02000000000000000000" pitchFamily="2" charset="0"/>
                <a:cs typeface="NikoshBAN" panose="02000000000000000000" pitchFamily="2" charset="0"/>
              </a:rPr>
              <a:t>কাকে</a:t>
            </a:r>
            <a:r>
              <a:rPr lang="en-US" sz="4400" b="1" dirty="0">
                <a:solidFill>
                  <a:schemeClr val="bg1"/>
                </a:solidFill>
                <a:latin typeface="NikoshBAN" panose="02000000000000000000" pitchFamily="2" charset="0"/>
                <a:cs typeface="NikoshBAN" panose="02000000000000000000" pitchFamily="2" charset="0"/>
              </a:rPr>
              <a:t> </a:t>
            </a:r>
            <a:r>
              <a:rPr lang="en-US" sz="4400" b="1" dirty="0" err="1">
                <a:solidFill>
                  <a:schemeClr val="bg1"/>
                </a:solidFill>
                <a:latin typeface="NikoshBAN" panose="02000000000000000000" pitchFamily="2" charset="0"/>
                <a:cs typeface="NikoshBAN" panose="02000000000000000000" pitchFamily="2" charset="0"/>
              </a:rPr>
              <a:t>বলে</a:t>
            </a:r>
            <a:r>
              <a:rPr lang="en-US" sz="4400" b="1" dirty="0">
                <a:solidFill>
                  <a:schemeClr val="bg1"/>
                </a:solidFill>
                <a:latin typeface="NikoshBAN" panose="02000000000000000000" pitchFamily="2" charset="0"/>
                <a:cs typeface="NikoshBAN" panose="02000000000000000000" pitchFamily="2" charset="0"/>
              </a:rPr>
              <a:t> ?</a:t>
            </a:r>
          </a:p>
        </p:txBody>
      </p:sp>
      <p:sp>
        <p:nvSpPr>
          <p:cNvPr id="6" name="TextBox 5">
            <a:extLst>
              <a:ext uri="{FF2B5EF4-FFF2-40B4-BE49-F238E27FC236}">
                <a16:creationId xmlns:a16="http://schemas.microsoft.com/office/drawing/2014/main" id="{01CEB357-3775-4550-9E2D-C28618128EDF}"/>
              </a:ext>
            </a:extLst>
          </p:cNvPr>
          <p:cNvSpPr txBox="1"/>
          <p:nvPr/>
        </p:nvSpPr>
        <p:spPr>
          <a:xfrm>
            <a:off x="682172" y="1016184"/>
            <a:ext cx="11175999" cy="1815882"/>
          </a:xfrm>
          <a:prstGeom prst="rect">
            <a:avLst/>
          </a:prstGeom>
          <a:noFill/>
        </p:spPr>
        <p:txBody>
          <a:bodyPr wrap="square" rtlCol="0">
            <a:spAutoFit/>
          </a:bodyPr>
          <a:lstStyle/>
          <a:p>
            <a:pPr algn="just"/>
            <a:r>
              <a:rPr lang="as-IN" sz="2800" b="1" dirty="0">
                <a:solidFill>
                  <a:schemeClr val="bg1"/>
                </a:solidFill>
                <a:latin typeface="Nikosh" panose="02000000000000000000" pitchFamily="2" charset="0"/>
                <a:cs typeface="Nikosh" panose="02000000000000000000" pitchFamily="2" charset="0"/>
              </a:rPr>
              <a:t>নিরক্ষরেখা পৃথিবীকে উত্তর ও দক্ষিণে সমান দুই ভাগে ভাগ করেছে। নিরক্ষরেখার উত্তর দিকের পৃথিবীর অর্ধেককে উত্তর গোলার্ধ এবং দক্ষিণ দিকের পৃথিবীর অর্ধেককে দক্ষিণ গোলার্ধ বলা হয়। নিরক্ষরেখার সাহায্যে উত্তর ও দক্ষিণ গোলার্ধের কোনো স্থানের কৌণিক দুরত্ব স্থির করা হয়; নিরক্ষরেখা থেকে পৃথিবীর উত্তর ও দক্ষিণে কোনো স্থানের কৌণিক দুরত্বকে সেই স্থানের অক্ষাংশ বলা হয়।</a:t>
            </a:r>
            <a:endParaRPr lang="en-US" sz="2800" b="1" dirty="0">
              <a:solidFill>
                <a:schemeClr val="bg1"/>
              </a:solidFill>
              <a:latin typeface="Nikosh" panose="02000000000000000000" pitchFamily="2" charset="0"/>
              <a:cs typeface="Nikosh" panose="02000000000000000000" pitchFamily="2" charset="0"/>
            </a:endParaRPr>
          </a:p>
        </p:txBody>
      </p:sp>
      <p:sp>
        <p:nvSpPr>
          <p:cNvPr id="7" name="TextBox 6">
            <a:extLst>
              <a:ext uri="{FF2B5EF4-FFF2-40B4-BE49-F238E27FC236}">
                <a16:creationId xmlns:a16="http://schemas.microsoft.com/office/drawing/2014/main" id="{9978794B-5FE1-405D-A529-871AEA915406}"/>
              </a:ext>
            </a:extLst>
          </p:cNvPr>
          <p:cNvSpPr txBox="1"/>
          <p:nvPr/>
        </p:nvSpPr>
        <p:spPr>
          <a:xfrm>
            <a:off x="1364342" y="2928863"/>
            <a:ext cx="4287158" cy="769441"/>
          </a:xfrm>
          <a:prstGeom prst="rect">
            <a:avLst/>
          </a:prstGeom>
          <a:noFill/>
        </p:spPr>
        <p:txBody>
          <a:bodyPr wrap="square" rtlCol="0">
            <a:spAutoFit/>
          </a:bodyPr>
          <a:lstStyle/>
          <a:p>
            <a:r>
              <a:rPr lang="en-US" sz="4400" b="1" dirty="0" err="1">
                <a:solidFill>
                  <a:schemeClr val="bg1"/>
                </a:solidFill>
                <a:latin typeface="NikoshBAN" panose="02000000000000000000" pitchFamily="2" charset="0"/>
                <a:cs typeface="NikoshBAN" panose="02000000000000000000" pitchFamily="2" charset="0"/>
              </a:rPr>
              <a:t>দ্রাঘিমা</a:t>
            </a:r>
            <a:r>
              <a:rPr lang="as-IN" sz="4400" b="1" dirty="0">
                <a:solidFill>
                  <a:schemeClr val="bg1"/>
                </a:solidFill>
                <a:latin typeface="NikoshBAN" panose="02000000000000000000" pitchFamily="2" charset="0"/>
                <a:cs typeface="NikoshBAN" panose="02000000000000000000" pitchFamily="2" charset="0"/>
              </a:rPr>
              <a:t>ং</a:t>
            </a:r>
            <a:r>
              <a:rPr lang="en-US" sz="4400" b="1" dirty="0">
                <a:solidFill>
                  <a:schemeClr val="bg1"/>
                </a:solidFill>
                <a:latin typeface="NikoshBAN" panose="02000000000000000000" pitchFamily="2" charset="0"/>
                <a:cs typeface="NikoshBAN" panose="02000000000000000000" pitchFamily="2" charset="0"/>
              </a:rPr>
              <a:t>শ </a:t>
            </a:r>
            <a:r>
              <a:rPr lang="en-US" sz="4400" b="1" dirty="0" err="1">
                <a:solidFill>
                  <a:schemeClr val="bg1"/>
                </a:solidFill>
                <a:latin typeface="NikoshBAN" panose="02000000000000000000" pitchFamily="2" charset="0"/>
                <a:cs typeface="NikoshBAN" panose="02000000000000000000" pitchFamily="2" charset="0"/>
              </a:rPr>
              <a:t>কাকে</a:t>
            </a:r>
            <a:r>
              <a:rPr lang="en-US" sz="4400" b="1" dirty="0">
                <a:solidFill>
                  <a:schemeClr val="bg1"/>
                </a:solidFill>
                <a:latin typeface="NikoshBAN" panose="02000000000000000000" pitchFamily="2" charset="0"/>
                <a:cs typeface="NikoshBAN" panose="02000000000000000000" pitchFamily="2" charset="0"/>
              </a:rPr>
              <a:t> </a:t>
            </a:r>
            <a:r>
              <a:rPr lang="en-US" sz="4400" b="1" dirty="0" err="1">
                <a:solidFill>
                  <a:schemeClr val="bg1"/>
                </a:solidFill>
                <a:latin typeface="NikoshBAN" panose="02000000000000000000" pitchFamily="2" charset="0"/>
                <a:cs typeface="NikoshBAN" panose="02000000000000000000" pitchFamily="2" charset="0"/>
              </a:rPr>
              <a:t>বলে</a:t>
            </a:r>
            <a:r>
              <a:rPr lang="en-US" sz="4400" b="1" dirty="0">
                <a:solidFill>
                  <a:schemeClr val="bg1"/>
                </a:solidFill>
                <a:latin typeface="NikoshBAN" panose="02000000000000000000" pitchFamily="2" charset="0"/>
                <a:cs typeface="NikoshBAN" panose="02000000000000000000" pitchFamily="2" charset="0"/>
              </a:rPr>
              <a:t> ?</a:t>
            </a:r>
          </a:p>
        </p:txBody>
      </p:sp>
      <p:sp>
        <p:nvSpPr>
          <p:cNvPr id="8" name="TextBox 7">
            <a:extLst>
              <a:ext uri="{FF2B5EF4-FFF2-40B4-BE49-F238E27FC236}">
                <a16:creationId xmlns:a16="http://schemas.microsoft.com/office/drawing/2014/main" id="{E7199C67-A895-4D87-97C0-4063B1B4B2F3}"/>
              </a:ext>
            </a:extLst>
          </p:cNvPr>
          <p:cNvSpPr txBox="1"/>
          <p:nvPr/>
        </p:nvSpPr>
        <p:spPr>
          <a:xfrm>
            <a:off x="682172" y="3698304"/>
            <a:ext cx="11175999" cy="3108543"/>
          </a:xfrm>
          <a:prstGeom prst="rect">
            <a:avLst/>
          </a:prstGeom>
          <a:noFill/>
        </p:spPr>
        <p:txBody>
          <a:bodyPr wrap="square" rtlCol="0">
            <a:spAutoFit/>
          </a:bodyPr>
          <a:lstStyle/>
          <a:p>
            <a:pPr algn="just"/>
            <a:r>
              <a:rPr lang="as-IN" sz="2800" b="1" dirty="0">
                <a:solidFill>
                  <a:schemeClr val="bg1"/>
                </a:solidFill>
                <a:latin typeface="Nikosh" panose="02000000000000000000" pitchFamily="2" charset="0"/>
                <a:cs typeface="Nikosh" panose="02000000000000000000" pitchFamily="2" charset="0"/>
              </a:rPr>
              <a:t>দ্রাঘিমাংশ স্থানাঙ্ক ব্যবস্থার কেন্দ্রে পূর্বে বা পশ্চিমে, ভূপৃষ্ঠের কোন বিন্দু বিষুব রেখার সাথে উল্লম্ব কোন পরিধির (যা উত্তর ও দক্ষিণ মেরুকে ছেদ করেছে) সাথে যে কোণ উৎপন্ন করে তার পরিমাপ। একই দ্রাঘিমাংশের সমস্ত বিন্দুকে নিয়ে যে রেখা পাওয়া যায় তাদের বলে মেরিডিয়ান বা ভূ-মধ্য রেখা। প্রতিটি ভূ-মধ্য রেখা একটি অর্ধবৃত্ত কিন্তু কেউ কারো সমান্তরাল নয়। সংজ্ঞানুসারে প্রতিটি রেখা উত্তর ও দক্ষিণ মেরুতে মিলিত হয়। ঐতিহাসিকভাবে যে ভূ-মধ্য রেখাটি রয়াল অবজারভেটরি, গ্রীনউইচ (যুক্তরাজ্যের লন্ডনের কাছে) এর মধ্যে দিয়ে গেছে সেটিকে শূন্য-দ্রাঘিমাংশ বা প্রামাণ্য ভূ-মধ্য রেখা ধরা হয়। উদাহরণস্বরূপ ঢাকার দ্রাঘিমাংশ ৯০°২২′৩০″ পূর্ব।</a:t>
            </a:r>
            <a:endParaRPr lang="en-US" sz="4400" b="1" dirty="0">
              <a:solidFill>
                <a:schemeClr val="bg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092779634"/>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1/1f/Earthmap720x360_grid.jpg">
            <a:extLst>
              <a:ext uri="{FF2B5EF4-FFF2-40B4-BE49-F238E27FC236}">
                <a16:creationId xmlns:a16="http://schemas.microsoft.com/office/drawing/2014/main" id="{A6312754-C967-42A0-A41F-8CB0174CA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963358" cy="685673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65201A2-7464-4F4C-A1BD-3A5A8D3510FD}"/>
              </a:ext>
            </a:extLst>
          </p:cNvPr>
          <p:cNvCxnSpPr>
            <a:cxnSpLocks/>
            <a:stCxn id="5122" idx="0"/>
          </p:cNvCxnSpPr>
          <p:nvPr/>
        </p:nvCxnSpPr>
        <p:spPr>
          <a:xfrm>
            <a:off x="4981679" y="-1"/>
            <a:ext cx="2" cy="685674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466E054-B474-42A0-8F5C-94A986A02889}"/>
              </a:ext>
            </a:extLst>
          </p:cNvPr>
          <p:cNvCxnSpPr>
            <a:cxnSpLocks/>
            <a:stCxn id="5122" idx="1"/>
            <a:endCxn id="5122" idx="3"/>
          </p:cNvCxnSpPr>
          <p:nvPr/>
        </p:nvCxnSpPr>
        <p:spPr>
          <a:xfrm>
            <a:off x="0" y="3428369"/>
            <a:ext cx="9963358" cy="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3AA0CFF-341F-4097-A173-E481B5461297}"/>
              </a:ext>
            </a:extLst>
          </p:cNvPr>
          <p:cNvSpPr txBox="1"/>
          <p:nvPr/>
        </p:nvSpPr>
        <p:spPr>
          <a:xfrm>
            <a:off x="4631003" y="458526"/>
            <a:ext cx="1991021" cy="523220"/>
          </a:xfrm>
          <a:prstGeom prst="rect">
            <a:avLst/>
          </a:prstGeom>
          <a:noFill/>
        </p:spPr>
        <p:txBody>
          <a:bodyPr wrap="square" rtlCol="0">
            <a:spAutoFit/>
          </a:bodyPr>
          <a:lstStyle/>
          <a:p>
            <a:r>
              <a:rPr lang="br-FR" sz="2800" b="1" dirty="0">
                <a:solidFill>
                  <a:schemeClr val="bg1"/>
                </a:solidFill>
                <a:latin typeface="SutonnyMJ" pitchFamily="2" charset="0"/>
                <a:cs typeface="SutonnyMJ" pitchFamily="2" charset="0"/>
              </a:rPr>
              <a:t>`ªvwNgv †iLv</a:t>
            </a:r>
            <a:endParaRPr lang="en-US" sz="2800" b="1" dirty="0">
              <a:solidFill>
                <a:schemeClr val="bg1"/>
              </a:solidFill>
              <a:latin typeface="SutonnyMJ" pitchFamily="2" charset="0"/>
              <a:cs typeface="SutonnyMJ" pitchFamily="2" charset="0"/>
            </a:endParaRPr>
          </a:p>
        </p:txBody>
      </p:sp>
      <p:sp>
        <p:nvSpPr>
          <p:cNvPr id="15" name="TextBox 14">
            <a:extLst>
              <a:ext uri="{FF2B5EF4-FFF2-40B4-BE49-F238E27FC236}">
                <a16:creationId xmlns:a16="http://schemas.microsoft.com/office/drawing/2014/main" id="{9CC4FDE1-B203-46D9-BE2E-3ADF2B3FE559}"/>
              </a:ext>
            </a:extLst>
          </p:cNvPr>
          <p:cNvSpPr txBox="1"/>
          <p:nvPr/>
        </p:nvSpPr>
        <p:spPr>
          <a:xfrm>
            <a:off x="593629" y="3509889"/>
            <a:ext cx="1435914" cy="523220"/>
          </a:xfrm>
          <a:prstGeom prst="rect">
            <a:avLst/>
          </a:prstGeom>
          <a:noFill/>
        </p:spPr>
        <p:txBody>
          <a:bodyPr wrap="square" rtlCol="0">
            <a:spAutoFit/>
          </a:bodyPr>
          <a:lstStyle/>
          <a:p>
            <a:r>
              <a:rPr lang="br-FR" sz="2800" b="1" dirty="0">
                <a:solidFill>
                  <a:schemeClr val="bg1"/>
                </a:solidFill>
                <a:latin typeface="SutonnyMJ" pitchFamily="2" charset="0"/>
                <a:cs typeface="SutonnyMJ" pitchFamily="2" charset="0"/>
              </a:rPr>
              <a:t>A¶ †iLv</a:t>
            </a:r>
            <a:endParaRPr lang="en-US" sz="2800" b="1" dirty="0">
              <a:solidFill>
                <a:schemeClr val="bg1"/>
              </a:solidFill>
              <a:latin typeface="SutonnyMJ" pitchFamily="2" charset="0"/>
              <a:cs typeface="SutonnyMJ" pitchFamily="2" charset="0"/>
            </a:endParaRPr>
          </a:p>
        </p:txBody>
      </p:sp>
      <p:sp>
        <p:nvSpPr>
          <p:cNvPr id="16" name="TextBox 15">
            <a:extLst>
              <a:ext uri="{FF2B5EF4-FFF2-40B4-BE49-F238E27FC236}">
                <a16:creationId xmlns:a16="http://schemas.microsoft.com/office/drawing/2014/main" id="{5DF6C9C7-6DF5-4314-A4D9-A6BF0B1F9AC6}"/>
              </a:ext>
            </a:extLst>
          </p:cNvPr>
          <p:cNvSpPr txBox="1"/>
          <p:nvPr/>
        </p:nvSpPr>
        <p:spPr>
          <a:xfrm>
            <a:off x="9963355" y="555161"/>
            <a:ext cx="1640335" cy="646331"/>
          </a:xfrm>
          <a:prstGeom prst="rect">
            <a:avLst/>
          </a:prstGeom>
          <a:noFill/>
        </p:spPr>
        <p:txBody>
          <a:bodyPr wrap="square" rtlCol="0">
            <a:spAutoFit/>
          </a:bodyPr>
          <a:lstStyle/>
          <a:p>
            <a:r>
              <a:rPr lang="br-FR" sz="3600" b="1" dirty="0">
                <a:solidFill>
                  <a:schemeClr val="bg1"/>
                </a:solidFill>
                <a:latin typeface="Nikosh" panose="02000000000000000000" pitchFamily="2" charset="0"/>
                <a:cs typeface="Nikosh" panose="02000000000000000000" pitchFamily="2" charset="0"/>
              </a:rPr>
              <a:t>স</a:t>
            </a:r>
            <a:r>
              <a:rPr lang="as-IN" sz="3600" b="1" dirty="0">
                <a:solidFill>
                  <a:schemeClr val="bg1"/>
                </a:solidFill>
                <a:latin typeface="Nikosh" panose="02000000000000000000" pitchFamily="2" charset="0"/>
                <a:cs typeface="Nikosh" panose="02000000000000000000" pitchFamily="2" charset="0"/>
              </a:rPr>
              <a:t>ু</a:t>
            </a:r>
            <a:r>
              <a:rPr lang="br-FR" sz="3600" b="1" dirty="0">
                <a:solidFill>
                  <a:schemeClr val="bg1"/>
                </a:solidFill>
                <a:latin typeface="Nikosh" panose="02000000000000000000" pitchFamily="2" charset="0"/>
                <a:cs typeface="Nikosh" panose="02000000000000000000" pitchFamily="2" charset="0"/>
              </a:rPr>
              <a:t>ম</a:t>
            </a:r>
            <a:r>
              <a:rPr lang="as-IN" sz="3600" b="1" dirty="0">
                <a:solidFill>
                  <a:schemeClr val="bg1"/>
                </a:solidFill>
                <a:latin typeface="Nikosh" panose="02000000000000000000" pitchFamily="2" charset="0"/>
                <a:cs typeface="Nikosh" panose="02000000000000000000" pitchFamily="2" charset="0"/>
              </a:rPr>
              <a:t>ে</a:t>
            </a:r>
            <a:r>
              <a:rPr lang="br-FR" sz="3600" b="1" dirty="0">
                <a:solidFill>
                  <a:schemeClr val="bg1"/>
                </a:solidFill>
                <a:latin typeface="Nikosh" panose="02000000000000000000" pitchFamily="2" charset="0"/>
                <a:cs typeface="Nikosh" panose="02000000000000000000" pitchFamily="2" charset="0"/>
              </a:rPr>
              <a:t>র</a:t>
            </a:r>
            <a:r>
              <a:rPr lang="as-IN" sz="3600" b="1" dirty="0">
                <a:solidFill>
                  <a:schemeClr val="bg1"/>
                </a:solidFill>
                <a:latin typeface="Nikosh" panose="02000000000000000000" pitchFamily="2" charset="0"/>
                <a:cs typeface="Nikosh" panose="02000000000000000000" pitchFamily="2" charset="0"/>
              </a:rPr>
              <a:t>ু</a:t>
            </a:r>
            <a:r>
              <a:rPr lang="br-FR" sz="3600" b="1" dirty="0">
                <a:solidFill>
                  <a:schemeClr val="bg1"/>
                </a:solidFill>
                <a:latin typeface="Nikosh" panose="02000000000000000000" pitchFamily="2" charset="0"/>
                <a:cs typeface="Nikosh" panose="02000000000000000000" pitchFamily="2" charset="0"/>
              </a:rPr>
              <a:t> </a:t>
            </a:r>
            <a:r>
              <a:rPr lang="as-IN" sz="3600" b="1" dirty="0">
                <a:solidFill>
                  <a:schemeClr val="bg1"/>
                </a:solidFill>
                <a:latin typeface="Nikosh" panose="02000000000000000000" pitchFamily="2" charset="0"/>
                <a:cs typeface="Nikosh" panose="02000000000000000000" pitchFamily="2" charset="0"/>
              </a:rPr>
              <a:t>ব</a:t>
            </a:r>
            <a:r>
              <a:rPr lang="br-FR" sz="3600" b="1" dirty="0">
                <a:solidFill>
                  <a:schemeClr val="bg1"/>
                </a:solidFill>
                <a:latin typeface="Nikosh" panose="02000000000000000000" pitchFamily="2" charset="0"/>
                <a:cs typeface="Nikosh" panose="02000000000000000000" pitchFamily="2" charset="0"/>
              </a:rPr>
              <a:t>ৃত্ত </a:t>
            </a:r>
            <a:endParaRPr lang="en-US" sz="3600" b="1" dirty="0">
              <a:solidFill>
                <a:schemeClr val="bg1"/>
              </a:solidFill>
              <a:latin typeface="Nikosh" panose="02000000000000000000" pitchFamily="2" charset="0"/>
              <a:cs typeface="Nikosh" panose="02000000000000000000" pitchFamily="2" charset="0"/>
            </a:endParaRPr>
          </a:p>
        </p:txBody>
      </p:sp>
      <p:sp>
        <p:nvSpPr>
          <p:cNvPr id="18" name="TextBox 17">
            <a:extLst>
              <a:ext uri="{FF2B5EF4-FFF2-40B4-BE49-F238E27FC236}">
                <a16:creationId xmlns:a16="http://schemas.microsoft.com/office/drawing/2014/main" id="{F8BD55FA-0B18-42C5-AF3C-34FF300916D3}"/>
              </a:ext>
            </a:extLst>
          </p:cNvPr>
          <p:cNvSpPr txBox="1"/>
          <p:nvPr/>
        </p:nvSpPr>
        <p:spPr>
          <a:xfrm>
            <a:off x="9963355" y="5697152"/>
            <a:ext cx="1640328" cy="646331"/>
          </a:xfrm>
          <a:prstGeom prst="rect">
            <a:avLst/>
          </a:prstGeom>
          <a:noFill/>
        </p:spPr>
        <p:txBody>
          <a:bodyPr wrap="square" rtlCol="0">
            <a:spAutoFit/>
          </a:bodyPr>
          <a:lstStyle>
            <a:defPPr>
              <a:defRPr lang="en-US"/>
            </a:defPPr>
            <a:lvl1pPr>
              <a:defRPr sz="3600" b="1">
                <a:solidFill>
                  <a:schemeClr val="bg1"/>
                </a:solidFill>
                <a:latin typeface="Nikosh" panose="02000000000000000000" pitchFamily="2" charset="0"/>
                <a:cs typeface="Nikosh" panose="02000000000000000000" pitchFamily="2" charset="0"/>
              </a:defRPr>
            </a:lvl1pPr>
          </a:lstStyle>
          <a:p>
            <a:r>
              <a:rPr lang="br-FR" dirty="0"/>
              <a:t>কুম</a:t>
            </a:r>
            <a:r>
              <a:rPr lang="as-IN" dirty="0"/>
              <a:t>ে</a:t>
            </a:r>
            <a:r>
              <a:rPr lang="br-FR" dirty="0"/>
              <a:t>র</a:t>
            </a:r>
            <a:r>
              <a:rPr lang="as-IN" dirty="0"/>
              <a:t>ু</a:t>
            </a:r>
            <a:r>
              <a:rPr lang="br-FR" dirty="0"/>
              <a:t> </a:t>
            </a:r>
            <a:r>
              <a:rPr lang="as-IN" dirty="0"/>
              <a:t>ব</a:t>
            </a:r>
            <a:r>
              <a:rPr lang="br-FR" dirty="0"/>
              <a:t>ৃত্ত </a:t>
            </a:r>
            <a:endParaRPr lang="en-US" dirty="0"/>
          </a:p>
        </p:txBody>
      </p:sp>
      <p:sp>
        <p:nvSpPr>
          <p:cNvPr id="19" name="TextBox 18">
            <a:extLst>
              <a:ext uri="{FF2B5EF4-FFF2-40B4-BE49-F238E27FC236}">
                <a16:creationId xmlns:a16="http://schemas.microsoft.com/office/drawing/2014/main" id="{2C903AE2-C484-49DE-B5FD-80EF2B0F099F}"/>
              </a:ext>
            </a:extLst>
          </p:cNvPr>
          <p:cNvSpPr txBox="1"/>
          <p:nvPr/>
        </p:nvSpPr>
        <p:spPr>
          <a:xfrm>
            <a:off x="9963355" y="2228656"/>
            <a:ext cx="1881640" cy="646331"/>
          </a:xfrm>
          <a:prstGeom prst="rect">
            <a:avLst/>
          </a:prstGeom>
          <a:noFill/>
        </p:spPr>
        <p:txBody>
          <a:bodyPr wrap="square" rtlCol="0">
            <a:spAutoFit/>
          </a:bodyPr>
          <a:lstStyle>
            <a:defPPr>
              <a:defRPr lang="en-US"/>
            </a:defPPr>
            <a:lvl1pPr>
              <a:defRPr sz="3600" b="1">
                <a:solidFill>
                  <a:schemeClr val="bg1"/>
                </a:solidFill>
                <a:latin typeface="Nikosh" panose="02000000000000000000" pitchFamily="2" charset="0"/>
                <a:cs typeface="Nikosh" panose="02000000000000000000" pitchFamily="2" charset="0"/>
              </a:defRPr>
            </a:lvl1pPr>
          </a:lstStyle>
          <a:p>
            <a:r>
              <a:rPr lang="br-FR" dirty="0"/>
              <a:t>ক</a:t>
            </a:r>
            <a:r>
              <a:rPr lang="as-IN" dirty="0"/>
              <a:t>র</a:t>
            </a:r>
            <a:r>
              <a:rPr lang="br-FR" dirty="0"/>
              <a:t>্কট ক্রান্তি </a:t>
            </a:r>
            <a:endParaRPr lang="en-US" dirty="0"/>
          </a:p>
        </p:txBody>
      </p:sp>
      <p:sp>
        <p:nvSpPr>
          <p:cNvPr id="20" name="TextBox 19">
            <a:extLst>
              <a:ext uri="{FF2B5EF4-FFF2-40B4-BE49-F238E27FC236}">
                <a16:creationId xmlns:a16="http://schemas.microsoft.com/office/drawing/2014/main" id="{727ECDB9-9019-448B-B213-16ADDD6C72C2}"/>
              </a:ext>
            </a:extLst>
          </p:cNvPr>
          <p:cNvSpPr txBox="1"/>
          <p:nvPr/>
        </p:nvSpPr>
        <p:spPr>
          <a:xfrm>
            <a:off x="9963355" y="4142118"/>
            <a:ext cx="1830836" cy="646331"/>
          </a:xfrm>
          <a:prstGeom prst="rect">
            <a:avLst/>
          </a:prstGeom>
          <a:noFill/>
        </p:spPr>
        <p:txBody>
          <a:bodyPr wrap="square" rtlCol="0">
            <a:spAutoFit/>
          </a:bodyPr>
          <a:lstStyle>
            <a:defPPr>
              <a:defRPr lang="en-US"/>
            </a:defPPr>
            <a:lvl1pPr>
              <a:defRPr sz="3600" b="1">
                <a:solidFill>
                  <a:schemeClr val="bg1"/>
                </a:solidFill>
                <a:latin typeface="Nikosh" panose="02000000000000000000" pitchFamily="2" charset="0"/>
                <a:cs typeface="Nikosh" panose="02000000000000000000" pitchFamily="2" charset="0"/>
              </a:defRPr>
            </a:lvl1pPr>
          </a:lstStyle>
          <a:p>
            <a:r>
              <a:rPr lang="br-FR" dirty="0"/>
              <a:t>ম</a:t>
            </a:r>
            <a:r>
              <a:rPr lang="as-IN" dirty="0"/>
              <a:t>ক</a:t>
            </a:r>
            <a:r>
              <a:rPr lang="br-FR" dirty="0"/>
              <a:t>র ক্রান্তি </a:t>
            </a:r>
            <a:endParaRPr lang="en-US" dirty="0"/>
          </a:p>
        </p:txBody>
      </p:sp>
      <p:sp>
        <p:nvSpPr>
          <p:cNvPr id="21" name="TextBox 20">
            <a:extLst>
              <a:ext uri="{FF2B5EF4-FFF2-40B4-BE49-F238E27FC236}">
                <a16:creationId xmlns:a16="http://schemas.microsoft.com/office/drawing/2014/main" id="{BDCEB2D8-0FC8-41DC-8352-78511652BFC1}"/>
              </a:ext>
            </a:extLst>
          </p:cNvPr>
          <p:cNvSpPr txBox="1"/>
          <p:nvPr/>
        </p:nvSpPr>
        <p:spPr>
          <a:xfrm>
            <a:off x="9963355" y="3131224"/>
            <a:ext cx="1830842" cy="646331"/>
          </a:xfrm>
          <a:prstGeom prst="rect">
            <a:avLst/>
          </a:prstGeom>
          <a:noFill/>
        </p:spPr>
        <p:txBody>
          <a:bodyPr wrap="square" rtlCol="0">
            <a:spAutoFit/>
          </a:bodyPr>
          <a:lstStyle>
            <a:defPPr>
              <a:defRPr lang="en-US"/>
            </a:defPPr>
            <a:lvl1pPr>
              <a:defRPr sz="3600" b="1">
                <a:solidFill>
                  <a:schemeClr val="bg1"/>
                </a:solidFill>
                <a:latin typeface="Nikosh" panose="02000000000000000000" pitchFamily="2" charset="0"/>
                <a:cs typeface="Nikosh" panose="02000000000000000000" pitchFamily="2" charset="0"/>
              </a:defRPr>
            </a:lvl1pPr>
          </a:lstStyle>
          <a:p>
            <a:r>
              <a:rPr lang="br-FR" dirty="0"/>
              <a:t>ন</a:t>
            </a:r>
            <a:r>
              <a:rPr lang="as-IN" dirty="0"/>
              <a:t>ি</a:t>
            </a:r>
            <a:r>
              <a:rPr lang="br-FR" dirty="0"/>
              <a:t>র</a:t>
            </a:r>
            <a:r>
              <a:rPr lang="as-IN" dirty="0"/>
              <a:t>ক</a:t>
            </a:r>
            <a:r>
              <a:rPr lang="br-FR" dirty="0"/>
              <a:t>্ষ রেখা</a:t>
            </a:r>
            <a:endParaRPr lang="en-US" dirty="0"/>
          </a:p>
        </p:txBody>
      </p:sp>
    </p:spTree>
    <p:extLst>
      <p:ext uri="{BB962C8B-B14F-4D97-AF65-F5344CB8AC3E}">
        <p14:creationId xmlns:p14="http://schemas.microsoft.com/office/powerpoint/2010/main" val="35828007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3B82EC-B9F3-45EE-8573-BBAA8F7F4328}"/>
              </a:ext>
            </a:extLst>
          </p:cNvPr>
          <p:cNvPicPr>
            <a:picLocks noChangeAspect="1"/>
          </p:cNvPicPr>
          <p:nvPr/>
        </p:nvPicPr>
        <p:blipFill rotWithShape="1">
          <a:blip r:embed="rId3"/>
          <a:srcRect l="40238" t="17127" r="39286" b="24008"/>
          <a:stretch/>
        </p:blipFill>
        <p:spPr>
          <a:xfrm>
            <a:off x="7010400" y="0"/>
            <a:ext cx="5181599" cy="6858000"/>
          </a:xfrm>
          <a:prstGeom prst="rect">
            <a:avLst/>
          </a:prstGeom>
        </p:spPr>
      </p:pic>
      <p:sp>
        <p:nvSpPr>
          <p:cNvPr id="5" name="TextBox 4">
            <a:extLst>
              <a:ext uri="{FF2B5EF4-FFF2-40B4-BE49-F238E27FC236}">
                <a16:creationId xmlns:a16="http://schemas.microsoft.com/office/drawing/2014/main" id="{68392A41-73C6-4E70-8BBE-29BB90FAF28B}"/>
              </a:ext>
            </a:extLst>
          </p:cNvPr>
          <p:cNvSpPr txBox="1"/>
          <p:nvPr/>
        </p:nvSpPr>
        <p:spPr>
          <a:xfrm>
            <a:off x="0" y="1671638"/>
            <a:ext cx="7010400" cy="5324535"/>
          </a:xfrm>
          <a:prstGeom prst="rect">
            <a:avLst/>
          </a:prstGeom>
          <a:noFill/>
        </p:spPr>
        <p:txBody>
          <a:bodyPr wrap="square" rtlCol="0">
            <a:spAutoFit/>
          </a:bodyPr>
          <a:lstStyle/>
          <a:p>
            <a:pPr algn="just"/>
            <a:r>
              <a:rPr lang="as-IN" sz="2000" dirty="0">
                <a:solidFill>
                  <a:schemeClr val="bg1"/>
                </a:solidFill>
                <a:latin typeface="Nikosh" panose="02000000000000000000" pitchFamily="2" charset="0"/>
                <a:cs typeface="Nikosh" panose="02000000000000000000" pitchFamily="2" charset="0"/>
              </a:rPr>
              <a:t>কোনো নির্দিষ্ট স্থান থেকে পূর্ব বা পশ্চিমে দীর্ঘপথ ভ্রমণ করার সময় স্থানীয় সময়ের পার্থক্যের সঙ্গে সঙ্গে সপ্তাহের দিন বা বার নিয়েও গরমিল হয়। কোনো নির্দিষ্ট স্থান থেকে পূর্ব বা পশ্চিম দিকে ১৮০ ডিগ্রি দ্রাঘিমারেখা অতিক্রম করলে সময় নিয়ে সমস্যা দেখা দেয়। এই সমস্যা সমাধানের জন্য ১৮০ ডিগ্রি দ্রাঘিমা রেখাকে অবলম্বন করে সম্পূর্ণভাবে জলভাগের ওপর দিয়ে উত্তর-দক্ষিণে প্রসারিত একটি রেখা কল্পনা করা হয়। এ কল্পিত রেখাটিকে ‘আন্তর্জাতিক তারিখ রেখা’ বলে। তারিখ রেখা বা আন্তর্জাতিক তারিখ রেখা একটি কাল্পনিক রেখা, বস্তুত ১৮০ ডিগ্রি দ্রাঘিমা বা মধ্যরেখা, যেখানে দিনের আনুষ্ঠানিক সূচনা বা সমাপ্তি ধরা হয়। এর সন্নিহিত সীমানা +১২ এবং -১২ দুটি সময়ক্ষেত্রে বিভক্ত। মধ্যরেখা থেকে পূর্বদিকে যাওয়ার সময় কোনো ব্যক্তি প্রতি ১৫ ডিগ্রি দ্রাঘিমান্তরের জন্য ১ ঘণ্টা সময় লাভ করে। আবার পশ্চিমদিকে যাওয়ার সময়ে কোনো ব্যক্তি প্রতি ১৫ ডিগ্রি দ্রাঘিমান্তরের জন্য ১ ঘণ্টা সময় হারায়। যে কোনো মধ্যরেখা থেকে পরস্পরের বিপরীত দিকে একই গতিতে পরিভ্রমণরত দুই ব্যক্তি একই সময়ে পরস্পরের সঙ্গে মিলিত হবেন, কিন্তু তাদের মধ্যে দিনের পার্থক্য হবে পুরো একদিন। যদি পূর্বদিকে রবিবার হয় তবে তারিখ রেখা পার হওয়ার সঙ্গে সঙ্গে তা হবে সোমবার। ১৮০ ডিগ্রি মধ্যরেখা গিনেস মান বা শূন্য ডিগ্রি দ্রাঘিমা থেকে ঠিক মাঝখানের দূরত্বে অবস্থিত। এ ছাড়া এই লাইনটি বৃহত্তম মহাসাগরের মাঝ বরাবর পড়ায় দিনান্তরের সমস্যাটি অধিকসংখ্যক জনগোষ্ঠীকে প্রভাবিত করে না।</a:t>
            </a:r>
            <a:endParaRPr lang="en-US" sz="2000" dirty="0">
              <a:solidFill>
                <a:schemeClr val="bg1"/>
              </a:solidFill>
              <a:latin typeface="Nikosh" panose="02000000000000000000" pitchFamily="2" charset="0"/>
              <a:cs typeface="Nikosh" panose="02000000000000000000" pitchFamily="2" charset="0"/>
            </a:endParaRPr>
          </a:p>
        </p:txBody>
      </p:sp>
      <p:sp>
        <p:nvSpPr>
          <p:cNvPr id="6" name="TextBox 5">
            <a:extLst>
              <a:ext uri="{FF2B5EF4-FFF2-40B4-BE49-F238E27FC236}">
                <a16:creationId xmlns:a16="http://schemas.microsoft.com/office/drawing/2014/main" id="{1CFC55A2-2285-40BF-A643-B902F592B361}"/>
              </a:ext>
            </a:extLst>
          </p:cNvPr>
          <p:cNvSpPr txBox="1"/>
          <p:nvPr/>
        </p:nvSpPr>
        <p:spPr>
          <a:xfrm>
            <a:off x="700088" y="257175"/>
            <a:ext cx="5395912" cy="954107"/>
          </a:xfrm>
          <a:prstGeom prst="rect">
            <a:avLst/>
          </a:prstGeom>
          <a:noFill/>
        </p:spPr>
        <p:txBody>
          <a:bodyPr wrap="square" rtlCol="0">
            <a:spAutoFit/>
          </a:bodyPr>
          <a:lstStyle/>
          <a:p>
            <a:pPr algn="ctr"/>
            <a:r>
              <a:rPr lang="as-IN" sz="2800" b="1" dirty="0">
                <a:solidFill>
                  <a:schemeClr val="bg1"/>
                </a:solidFill>
                <a:latin typeface="NikoshBAN" panose="02000000000000000000" pitchFamily="2" charset="0"/>
                <a:cs typeface="NikoshBAN" panose="02000000000000000000" pitchFamily="2" charset="0"/>
              </a:rPr>
              <a:t>চ</a:t>
            </a:r>
            <a:r>
              <a:rPr lang="en-US" sz="2800" b="1" dirty="0">
                <a:solidFill>
                  <a:schemeClr val="bg1"/>
                </a:solidFill>
                <a:latin typeface="NikoshBAN" panose="02000000000000000000" pitchFamily="2" charset="0"/>
                <a:cs typeface="NikoshBAN" panose="02000000000000000000" pitchFamily="2" charset="0"/>
              </a:rPr>
              <a:t>ল </a:t>
            </a:r>
            <a:r>
              <a:rPr lang="as-IN" sz="2800" b="1" dirty="0">
                <a:solidFill>
                  <a:schemeClr val="bg1"/>
                </a:solidFill>
                <a:latin typeface="NikoshBAN" panose="02000000000000000000" pitchFamily="2" charset="0"/>
                <a:cs typeface="NikoshBAN" panose="02000000000000000000" pitchFamily="2" charset="0"/>
              </a:rPr>
              <a:t>আ</a:t>
            </a:r>
            <a:r>
              <a:rPr lang="en-US" sz="2800" b="1" dirty="0" err="1">
                <a:solidFill>
                  <a:schemeClr val="bg1"/>
                </a:solidFill>
                <a:latin typeface="NikoshBAN" panose="02000000000000000000" pitchFamily="2" charset="0"/>
                <a:cs typeface="NikoshBAN" panose="02000000000000000000" pitchFamily="2" charset="0"/>
              </a:rPr>
              <a:t>মরা</a:t>
            </a:r>
            <a:r>
              <a:rPr lang="en-US" sz="2800" b="1" dirty="0">
                <a:solidFill>
                  <a:schemeClr val="bg1"/>
                </a:solidFill>
                <a:latin typeface="NikoshBAN" panose="02000000000000000000" pitchFamily="2" charset="0"/>
                <a:cs typeface="NikoshBAN" panose="02000000000000000000" pitchFamily="2" charset="0"/>
              </a:rPr>
              <a:t> </a:t>
            </a:r>
            <a:r>
              <a:rPr lang="en-US" sz="2800" b="1" dirty="0" err="1">
                <a:solidFill>
                  <a:schemeClr val="bg1"/>
                </a:solidFill>
                <a:latin typeface="NikoshBAN" panose="02000000000000000000" pitchFamily="2" charset="0"/>
                <a:cs typeface="NikoshBAN" panose="02000000000000000000" pitchFamily="2" charset="0"/>
              </a:rPr>
              <a:t>দেখে</a:t>
            </a:r>
            <a:r>
              <a:rPr lang="en-US" sz="2800" b="1" dirty="0">
                <a:solidFill>
                  <a:schemeClr val="bg1"/>
                </a:solidFill>
                <a:latin typeface="NikoshBAN" panose="02000000000000000000" pitchFamily="2" charset="0"/>
                <a:cs typeface="NikoshBAN" panose="02000000000000000000" pitchFamily="2" charset="0"/>
              </a:rPr>
              <a:t> </a:t>
            </a:r>
            <a:r>
              <a:rPr lang="en-US" sz="2800" b="1" dirty="0" err="1">
                <a:solidFill>
                  <a:schemeClr val="bg1"/>
                </a:solidFill>
                <a:latin typeface="NikoshBAN" panose="02000000000000000000" pitchFamily="2" charset="0"/>
                <a:cs typeface="NikoshBAN" panose="02000000000000000000" pitchFamily="2" charset="0"/>
              </a:rPr>
              <a:t>নিই</a:t>
            </a:r>
            <a:r>
              <a:rPr lang="en-US" sz="2800" b="1" dirty="0">
                <a:solidFill>
                  <a:schemeClr val="bg1"/>
                </a:solidFill>
                <a:latin typeface="NikoshBAN" panose="02000000000000000000" pitchFamily="2" charset="0"/>
                <a:cs typeface="NikoshBAN" panose="02000000000000000000" pitchFamily="2" charset="0"/>
              </a:rPr>
              <a:t> </a:t>
            </a:r>
            <a:r>
              <a:rPr lang="as-IN" sz="2800" b="1" dirty="0">
                <a:solidFill>
                  <a:schemeClr val="bg1"/>
                </a:solidFill>
                <a:latin typeface="NikoshBAN" panose="02000000000000000000" pitchFamily="2" charset="0"/>
                <a:cs typeface="NikoshBAN" panose="02000000000000000000" pitchFamily="2" charset="0"/>
              </a:rPr>
              <a:t>আ</a:t>
            </a:r>
            <a:r>
              <a:rPr lang="en-US" sz="2800" b="1" dirty="0">
                <a:solidFill>
                  <a:schemeClr val="bg1"/>
                </a:solidFill>
                <a:latin typeface="NikoshBAN" panose="02000000000000000000" pitchFamily="2" charset="0"/>
                <a:cs typeface="NikoshBAN" panose="02000000000000000000" pitchFamily="2" charset="0"/>
              </a:rPr>
              <a:t>ন</a:t>
            </a:r>
            <a:r>
              <a:rPr lang="as-IN" sz="2800" b="1" dirty="0">
                <a:solidFill>
                  <a:schemeClr val="bg1"/>
                </a:solidFill>
                <a:latin typeface="NikoshBAN" panose="02000000000000000000" pitchFamily="2" charset="0"/>
                <a:cs typeface="NikoshBAN" panose="02000000000000000000" pitchFamily="2" charset="0"/>
              </a:rPr>
              <a:t>্</a:t>
            </a:r>
            <a:r>
              <a:rPr lang="en-US" sz="2800" b="1" dirty="0">
                <a:solidFill>
                  <a:schemeClr val="bg1"/>
                </a:solidFill>
                <a:latin typeface="NikoshBAN" panose="02000000000000000000" pitchFamily="2" charset="0"/>
                <a:cs typeface="NikoshBAN" panose="02000000000000000000" pitchFamily="2" charset="0"/>
              </a:rPr>
              <a:t>ত</a:t>
            </a:r>
            <a:r>
              <a:rPr lang="as-IN" sz="2800" b="1" dirty="0">
                <a:solidFill>
                  <a:schemeClr val="bg1"/>
                </a:solidFill>
                <a:latin typeface="NikoshBAN" panose="02000000000000000000" pitchFamily="2" charset="0"/>
                <a:cs typeface="NikoshBAN" panose="02000000000000000000" pitchFamily="2" charset="0"/>
              </a:rPr>
              <a:t>জ</a:t>
            </a:r>
            <a:r>
              <a:rPr lang="en-US" sz="2800" b="1" dirty="0">
                <a:solidFill>
                  <a:schemeClr val="bg1"/>
                </a:solidFill>
                <a:latin typeface="NikoshBAN" panose="02000000000000000000" pitchFamily="2" charset="0"/>
                <a:cs typeface="NikoshBAN" panose="02000000000000000000" pitchFamily="2" charset="0"/>
              </a:rPr>
              <a:t>া</a:t>
            </a:r>
            <a:r>
              <a:rPr lang="as-IN" sz="2800" b="1" dirty="0">
                <a:solidFill>
                  <a:schemeClr val="bg1"/>
                </a:solidFill>
                <a:latin typeface="NikoshBAN" panose="02000000000000000000" pitchFamily="2" charset="0"/>
                <a:cs typeface="NikoshBAN" panose="02000000000000000000" pitchFamily="2" charset="0"/>
              </a:rPr>
              <a:t>র</a:t>
            </a:r>
            <a:r>
              <a:rPr lang="en-US" sz="2800" b="1" dirty="0" err="1">
                <a:solidFill>
                  <a:schemeClr val="bg1"/>
                </a:solidFill>
                <a:latin typeface="NikoshBAN" panose="02000000000000000000" pitchFamily="2" charset="0"/>
                <a:cs typeface="NikoshBAN" panose="02000000000000000000" pitchFamily="2" charset="0"/>
              </a:rPr>
              <a:t>্তিক</a:t>
            </a:r>
            <a:r>
              <a:rPr lang="en-US" sz="2800" b="1" dirty="0">
                <a:solidFill>
                  <a:schemeClr val="bg1"/>
                </a:solidFill>
                <a:latin typeface="NikoshBAN" panose="02000000000000000000" pitchFamily="2" charset="0"/>
                <a:cs typeface="NikoshBAN" panose="02000000000000000000" pitchFamily="2" charset="0"/>
              </a:rPr>
              <a:t> </a:t>
            </a:r>
            <a:r>
              <a:rPr lang="en-US" sz="2800" b="1" dirty="0" err="1">
                <a:solidFill>
                  <a:schemeClr val="bg1"/>
                </a:solidFill>
                <a:latin typeface="NikoshBAN" panose="02000000000000000000" pitchFamily="2" charset="0"/>
                <a:cs typeface="NikoshBAN" panose="02000000000000000000" pitchFamily="2" charset="0"/>
              </a:rPr>
              <a:t>তারিখ</a:t>
            </a:r>
            <a:r>
              <a:rPr lang="br-FR" sz="2800" b="1" dirty="0">
                <a:solidFill>
                  <a:schemeClr val="bg1"/>
                </a:solidFill>
                <a:latin typeface="SutonnyMJ" pitchFamily="2" charset="0"/>
                <a:cs typeface="SutonnyMJ" pitchFamily="2" charset="0"/>
              </a:rPr>
              <a:t> </a:t>
            </a:r>
            <a:r>
              <a:rPr lang="as-IN" sz="2800" b="1" dirty="0">
                <a:solidFill>
                  <a:schemeClr val="bg1"/>
                </a:solidFill>
                <a:latin typeface="NikoshBAN" panose="02000000000000000000" pitchFamily="2" charset="0"/>
                <a:cs typeface="NikoshBAN" panose="02000000000000000000" pitchFamily="2" charset="0"/>
              </a:rPr>
              <a:t>ক</a:t>
            </a:r>
            <a:r>
              <a:rPr lang="en-US" sz="2800" b="1" dirty="0">
                <a:solidFill>
                  <a:schemeClr val="bg1"/>
                </a:solidFill>
                <a:latin typeface="NikoshBAN" panose="02000000000000000000" pitchFamily="2" charset="0"/>
                <a:cs typeface="NikoshBAN" panose="02000000000000000000" pitchFamily="2" charset="0"/>
              </a:rPr>
              <a:t>ি </a:t>
            </a:r>
            <a:r>
              <a:rPr lang="as-IN" sz="2800" b="1" dirty="0">
                <a:solidFill>
                  <a:schemeClr val="bg1"/>
                </a:solidFill>
                <a:latin typeface="NikoshBAN" panose="02000000000000000000" pitchFamily="2" charset="0"/>
                <a:cs typeface="NikoshBAN" panose="02000000000000000000" pitchFamily="2" charset="0"/>
              </a:rPr>
              <a:t>এ</a:t>
            </a:r>
            <a:r>
              <a:rPr lang="en-US" sz="2800" b="1" dirty="0" err="1">
                <a:solidFill>
                  <a:schemeClr val="bg1"/>
                </a:solidFill>
                <a:latin typeface="NikoshBAN" panose="02000000000000000000" pitchFamily="2" charset="0"/>
                <a:cs typeface="NikoshBAN" panose="02000000000000000000" pitchFamily="2" charset="0"/>
              </a:rPr>
              <a:t>বং</a:t>
            </a:r>
            <a:r>
              <a:rPr lang="en-US" sz="2800" b="1" dirty="0">
                <a:solidFill>
                  <a:schemeClr val="bg1"/>
                </a:solidFill>
                <a:latin typeface="NikoshBAN" panose="02000000000000000000" pitchFamily="2" charset="0"/>
                <a:cs typeface="NikoshBAN" panose="02000000000000000000" pitchFamily="2" charset="0"/>
              </a:rPr>
              <a:t> </a:t>
            </a:r>
            <a:r>
              <a:rPr lang="en-US" sz="2800" b="1" dirty="0" err="1">
                <a:solidFill>
                  <a:schemeClr val="bg1"/>
                </a:solidFill>
                <a:latin typeface="NikoshBAN" panose="02000000000000000000" pitchFamily="2" charset="0"/>
                <a:cs typeface="NikoshBAN" panose="02000000000000000000" pitchFamily="2" charset="0"/>
              </a:rPr>
              <a:t>কেন</a:t>
            </a:r>
            <a:r>
              <a:rPr lang="en-US" sz="2800" b="1" dirty="0">
                <a:solidFill>
                  <a:schemeClr val="bg1"/>
                </a:solidFill>
                <a:latin typeface="NikoshBAN" panose="02000000000000000000" pitchFamily="2" charset="0"/>
                <a:cs typeface="NikoshBAN" panose="02000000000000000000" pitchFamily="2" charset="0"/>
              </a:rPr>
              <a:t> </a:t>
            </a:r>
            <a:r>
              <a:rPr lang="en-US" sz="2800" b="1" dirty="0" err="1">
                <a:solidFill>
                  <a:schemeClr val="bg1"/>
                </a:solidFill>
                <a:latin typeface="NikoshBAN" panose="02000000000000000000" pitchFamily="2" charset="0"/>
                <a:cs typeface="NikoshBAN" panose="02000000000000000000" pitchFamily="2" charset="0"/>
              </a:rPr>
              <a:t>এটি</a:t>
            </a:r>
            <a:r>
              <a:rPr lang="en-US" sz="2800" b="1" dirty="0">
                <a:solidFill>
                  <a:schemeClr val="bg1"/>
                </a:solidFill>
                <a:latin typeface="NikoshBAN" panose="02000000000000000000" pitchFamily="2" charset="0"/>
                <a:cs typeface="NikoshBAN" panose="02000000000000000000" pitchFamily="2" charset="0"/>
              </a:rPr>
              <a:t> </a:t>
            </a:r>
            <a:r>
              <a:rPr lang="en-US" sz="2800" b="1" dirty="0" err="1">
                <a:solidFill>
                  <a:schemeClr val="bg1"/>
                </a:solidFill>
                <a:latin typeface="NikoshBAN" panose="02000000000000000000" pitchFamily="2" charset="0"/>
                <a:cs typeface="NikoshBAN" panose="02000000000000000000" pitchFamily="2" charset="0"/>
              </a:rPr>
              <a:t>প্র</a:t>
            </a:r>
            <a:r>
              <a:rPr lang="as-IN" sz="2800" b="1" dirty="0">
                <a:solidFill>
                  <a:schemeClr val="bg1"/>
                </a:solidFill>
                <a:latin typeface="NikoshBAN" panose="02000000000000000000" pitchFamily="2" charset="0"/>
                <a:cs typeface="NikoshBAN" panose="02000000000000000000" pitchFamily="2" charset="0"/>
              </a:rPr>
              <a:t>য়</a:t>
            </a:r>
            <a:r>
              <a:rPr lang="en-US" sz="2800" b="1" dirty="0">
                <a:solidFill>
                  <a:schemeClr val="bg1"/>
                </a:solidFill>
                <a:latin typeface="NikoshBAN" panose="02000000000000000000" pitchFamily="2" charset="0"/>
                <a:cs typeface="NikoshBAN" panose="02000000000000000000" pitchFamily="2" charset="0"/>
              </a:rPr>
              <a:t>ো</a:t>
            </a:r>
            <a:r>
              <a:rPr lang="as-IN" sz="2800" b="1" dirty="0">
                <a:solidFill>
                  <a:schemeClr val="bg1"/>
                </a:solidFill>
                <a:latin typeface="NikoshBAN" panose="02000000000000000000" pitchFamily="2" charset="0"/>
                <a:cs typeface="NikoshBAN" panose="02000000000000000000" pitchFamily="2" charset="0"/>
              </a:rPr>
              <a:t>জ</a:t>
            </a:r>
            <a:r>
              <a:rPr lang="en-US" sz="2800" b="1" dirty="0">
                <a:solidFill>
                  <a:schemeClr val="bg1"/>
                </a:solidFill>
                <a:latin typeface="NikoshBAN" panose="02000000000000000000" pitchFamily="2" charset="0"/>
                <a:cs typeface="NikoshBAN" panose="02000000000000000000" pitchFamily="2" charset="0"/>
              </a:rPr>
              <a:t>ন ?</a:t>
            </a:r>
          </a:p>
        </p:txBody>
      </p:sp>
    </p:spTree>
    <p:extLst>
      <p:ext uri="{BB962C8B-B14F-4D97-AF65-F5344CB8AC3E}">
        <p14:creationId xmlns:p14="http://schemas.microsoft.com/office/powerpoint/2010/main" val="1279732398"/>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E2372C-274E-48AD-8821-95D3830A7681}"/>
              </a:ext>
            </a:extLst>
          </p:cNvPr>
          <p:cNvSpPr txBox="1"/>
          <p:nvPr/>
        </p:nvSpPr>
        <p:spPr>
          <a:xfrm>
            <a:off x="157162" y="228600"/>
            <a:ext cx="11877675" cy="707886"/>
          </a:xfrm>
          <a:prstGeom prst="rect">
            <a:avLst/>
          </a:prstGeom>
          <a:noFill/>
        </p:spPr>
        <p:txBody>
          <a:bodyPr wrap="square" rtlCol="0">
            <a:spAutoFit/>
          </a:bodyPr>
          <a:lstStyle/>
          <a:p>
            <a:pPr algn="ctr"/>
            <a:r>
              <a:rPr lang="as-IN" sz="4000" b="1" dirty="0">
                <a:solidFill>
                  <a:schemeClr val="bg1"/>
                </a:solidFill>
                <a:latin typeface="NikoshBAN" panose="02000000000000000000" pitchFamily="2" charset="0"/>
                <a:cs typeface="NikoshBAN" panose="02000000000000000000" pitchFamily="2" charset="0"/>
              </a:rPr>
              <a:t>চ</a:t>
            </a:r>
            <a:r>
              <a:rPr lang="en-US" sz="4000" b="1" dirty="0">
                <a:solidFill>
                  <a:schemeClr val="bg1"/>
                </a:solidFill>
                <a:latin typeface="NikoshBAN" panose="02000000000000000000" pitchFamily="2" charset="0"/>
                <a:cs typeface="NikoshBAN" panose="02000000000000000000" pitchFamily="2" charset="0"/>
              </a:rPr>
              <a:t>ল </a:t>
            </a:r>
            <a:r>
              <a:rPr lang="as-IN" sz="4000" b="1" dirty="0">
                <a:solidFill>
                  <a:schemeClr val="bg1"/>
                </a:solidFill>
                <a:latin typeface="NikoshBAN" panose="02000000000000000000" pitchFamily="2" charset="0"/>
                <a:cs typeface="NikoshBAN" panose="02000000000000000000" pitchFamily="2" charset="0"/>
              </a:rPr>
              <a:t>আ</a:t>
            </a:r>
            <a:r>
              <a:rPr lang="en-US" sz="4000" b="1" dirty="0">
                <a:solidFill>
                  <a:schemeClr val="bg1"/>
                </a:solidFill>
                <a:latin typeface="NikoshBAN" panose="02000000000000000000" pitchFamily="2" charset="0"/>
                <a:cs typeface="NikoshBAN" panose="02000000000000000000" pitchFamily="2" charset="0"/>
              </a:rPr>
              <a:t>ন</a:t>
            </a:r>
            <a:r>
              <a:rPr lang="as-IN" sz="4000" b="1" dirty="0">
                <a:solidFill>
                  <a:schemeClr val="bg1"/>
                </a:solidFill>
                <a:latin typeface="NikoshBAN" panose="02000000000000000000" pitchFamily="2" charset="0"/>
                <a:cs typeface="NikoshBAN" panose="02000000000000000000" pitchFamily="2" charset="0"/>
              </a:rPr>
              <a:t>্</a:t>
            </a:r>
            <a:r>
              <a:rPr lang="en-US" sz="4000" b="1" dirty="0">
                <a:solidFill>
                  <a:schemeClr val="bg1"/>
                </a:solidFill>
                <a:latin typeface="NikoshBAN" panose="02000000000000000000" pitchFamily="2" charset="0"/>
                <a:cs typeface="NikoshBAN" panose="02000000000000000000" pitchFamily="2" charset="0"/>
              </a:rPr>
              <a:t>ত</a:t>
            </a:r>
            <a:r>
              <a:rPr lang="as-IN" sz="4000" b="1" dirty="0">
                <a:solidFill>
                  <a:schemeClr val="bg1"/>
                </a:solidFill>
                <a:latin typeface="NikoshBAN" panose="02000000000000000000" pitchFamily="2" charset="0"/>
                <a:cs typeface="NikoshBAN" panose="02000000000000000000" pitchFamily="2" charset="0"/>
              </a:rPr>
              <a:t>জ</a:t>
            </a:r>
            <a:r>
              <a:rPr lang="en-US" sz="4000" b="1" dirty="0">
                <a:solidFill>
                  <a:schemeClr val="bg1"/>
                </a:solidFill>
                <a:latin typeface="NikoshBAN" panose="02000000000000000000" pitchFamily="2" charset="0"/>
                <a:cs typeface="NikoshBAN" panose="02000000000000000000" pitchFamily="2" charset="0"/>
              </a:rPr>
              <a:t>া</a:t>
            </a:r>
            <a:r>
              <a:rPr lang="as-IN" sz="4000" b="1" dirty="0">
                <a:solidFill>
                  <a:schemeClr val="bg1"/>
                </a:solidFill>
                <a:latin typeface="NikoshBAN" panose="02000000000000000000" pitchFamily="2" charset="0"/>
                <a:cs typeface="NikoshBAN" panose="02000000000000000000" pitchFamily="2" charset="0"/>
              </a:rPr>
              <a:t>র</a:t>
            </a:r>
            <a:r>
              <a:rPr lang="en-US" sz="4000" b="1" dirty="0" err="1">
                <a:solidFill>
                  <a:schemeClr val="bg1"/>
                </a:solidFill>
                <a:latin typeface="NikoshBAN" panose="02000000000000000000" pitchFamily="2" charset="0"/>
                <a:cs typeface="NikoshBAN" panose="02000000000000000000" pitchFamily="2" charset="0"/>
              </a:rPr>
              <a:t>্তিক</a:t>
            </a:r>
            <a:r>
              <a:rPr lang="en-US" sz="4000" b="1" dirty="0">
                <a:solidFill>
                  <a:schemeClr val="bg1"/>
                </a:solidFill>
                <a:latin typeface="NikoshBAN" panose="02000000000000000000" pitchFamily="2" charset="0"/>
                <a:cs typeface="NikoshBAN" panose="02000000000000000000" pitchFamily="2" charset="0"/>
              </a:rPr>
              <a:t> </a:t>
            </a:r>
            <a:r>
              <a:rPr lang="en-US" sz="4000" b="1" dirty="0" err="1">
                <a:solidFill>
                  <a:schemeClr val="bg1"/>
                </a:solidFill>
                <a:latin typeface="NikoshBAN" panose="02000000000000000000" pitchFamily="2" charset="0"/>
                <a:cs typeface="NikoshBAN" panose="02000000000000000000" pitchFamily="2" charset="0"/>
              </a:rPr>
              <a:t>তারিখ</a:t>
            </a:r>
            <a:r>
              <a:rPr lang="en-US" sz="4000" b="1" dirty="0">
                <a:solidFill>
                  <a:schemeClr val="bg1"/>
                </a:solidFill>
                <a:latin typeface="NikoshBAN" panose="02000000000000000000" pitchFamily="2" charset="0"/>
                <a:cs typeface="NikoshBAN" panose="02000000000000000000" pitchFamily="2" charset="0"/>
              </a:rPr>
              <a:t> </a:t>
            </a:r>
            <a:r>
              <a:rPr lang="en-US" sz="4000" b="1" dirty="0" err="1">
                <a:solidFill>
                  <a:schemeClr val="bg1"/>
                </a:solidFill>
                <a:latin typeface="NikoshBAN" panose="02000000000000000000" pitchFamily="2" charset="0"/>
                <a:cs typeface="NikoshBAN" panose="02000000000000000000" pitchFamily="2" charset="0"/>
              </a:rPr>
              <a:t>রে</a:t>
            </a:r>
            <a:r>
              <a:rPr lang="as-IN" sz="4000" b="1" dirty="0">
                <a:solidFill>
                  <a:schemeClr val="bg1"/>
                </a:solidFill>
                <a:latin typeface="NikoshBAN" panose="02000000000000000000" pitchFamily="2" charset="0"/>
                <a:cs typeface="NikoshBAN" panose="02000000000000000000" pitchFamily="2" charset="0"/>
              </a:rPr>
              <a:t>খ</a:t>
            </a:r>
            <a:r>
              <a:rPr lang="en-US" sz="4000" b="1" dirty="0">
                <a:solidFill>
                  <a:schemeClr val="bg1"/>
                </a:solidFill>
                <a:latin typeface="NikoshBAN" panose="02000000000000000000" pitchFamily="2" charset="0"/>
                <a:cs typeface="NikoshBAN" panose="02000000000000000000" pitchFamily="2" charset="0"/>
              </a:rPr>
              <a:t>া </a:t>
            </a:r>
            <a:r>
              <a:rPr lang="as-IN" sz="4000" b="1" dirty="0">
                <a:solidFill>
                  <a:schemeClr val="bg1"/>
                </a:solidFill>
                <a:latin typeface="NikoshBAN" panose="02000000000000000000" pitchFamily="2" charset="0"/>
                <a:cs typeface="NikoshBAN" panose="02000000000000000000" pitchFamily="2" charset="0"/>
              </a:rPr>
              <a:t>ন</a:t>
            </a:r>
            <a:r>
              <a:rPr lang="en-US" sz="4000" b="1" dirty="0">
                <a:solidFill>
                  <a:schemeClr val="bg1"/>
                </a:solidFill>
                <a:latin typeface="NikoshBAN" panose="02000000000000000000" pitchFamily="2" charset="0"/>
                <a:cs typeface="NikoshBAN" panose="02000000000000000000" pitchFamily="2" charset="0"/>
              </a:rPr>
              <a:t>ি</a:t>
            </a:r>
            <a:r>
              <a:rPr lang="as-IN" sz="4000" b="1" dirty="0">
                <a:solidFill>
                  <a:schemeClr val="bg1"/>
                </a:solidFill>
                <a:latin typeface="NikoshBAN" panose="02000000000000000000" pitchFamily="2" charset="0"/>
                <a:cs typeface="NikoshBAN" panose="02000000000000000000" pitchFamily="2" charset="0"/>
              </a:rPr>
              <a:t>য়</a:t>
            </a:r>
            <a:r>
              <a:rPr lang="en-US" sz="4000" b="1" dirty="0">
                <a:solidFill>
                  <a:schemeClr val="bg1"/>
                </a:solidFill>
                <a:latin typeface="NikoshBAN" panose="02000000000000000000" pitchFamily="2" charset="0"/>
                <a:cs typeface="NikoshBAN" panose="02000000000000000000" pitchFamily="2" charset="0"/>
              </a:rPr>
              <a:t>ে </a:t>
            </a:r>
            <a:r>
              <a:rPr lang="as-IN" sz="4000" b="1" dirty="0">
                <a:solidFill>
                  <a:schemeClr val="bg1"/>
                </a:solidFill>
                <a:latin typeface="NikoshBAN" panose="02000000000000000000" pitchFamily="2" charset="0"/>
                <a:cs typeface="NikoshBAN" panose="02000000000000000000" pitchFamily="2" charset="0"/>
              </a:rPr>
              <a:t>আ</a:t>
            </a:r>
            <a:r>
              <a:rPr lang="en-US" sz="4000" b="1" dirty="0">
                <a:solidFill>
                  <a:schemeClr val="bg1"/>
                </a:solidFill>
                <a:latin typeface="NikoshBAN" panose="02000000000000000000" pitchFamily="2" charset="0"/>
                <a:cs typeface="NikoshBAN" panose="02000000000000000000" pitchFamily="2" charset="0"/>
              </a:rPr>
              <a:t>ম</a:t>
            </a:r>
            <a:r>
              <a:rPr lang="as-IN" sz="4000" b="1" dirty="0">
                <a:solidFill>
                  <a:schemeClr val="bg1"/>
                </a:solidFill>
                <a:latin typeface="NikoshBAN" panose="02000000000000000000" pitchFamily="2" charset="0"/>
                <a:cs typeface="NikoshBAN" panose="02000000000000000000" pitchFamily="2" charset="0"/>
              </a:rPr>
              <a:t>া</a:t>
            </a:r>
            <a:r>
              <a:rPr lang="en-US" sz="4000" b="1" dirty="0">
                <a:solidFill>
                  <a:schemeClr val="bg1"/>
                </a:solidFill>
                <a:latin typeface="NikoshBAN" panose="02000000000000000000" pitchFamily="2" charset="0"/>
                <a:cs typeface="NikoshBAN" panose="02000000000000000000" pitchFamily="2" charset="0"/>
              </a:rPr>
              <a:t>র</a:t>
            </a:r>
            <a:r>
              <a:rPr lang="as-IN" sz="4000" b="1" dirty="0">
                <a:solidFill>
                  <a:schemeClr val="bg1"/>
                </a:solidFill>
                <a:latin typeface="NikoshBAN" panose="02000000000000000000" pitchFamily="2" charset="0"/>
                <a:cs typeface="NikoshBAN" panose="02000000000000000000" pitchFamily="2" charset="0"/>
              </a:rPr>
              <a:t>া</a:t>
            </a:r>
            <a:r>
              <a:rPr lang="en-US" sz="4000" b="1" dirty="0">
                <a:solidFill>
                  <a:schemeClr val="bg1"/>
                </a:solidFill>
                <a:latin typeface="NikoshBAN" panose="02000000000000000000" pitchFamily="2" charset="0"/>
                <a:cs typeface="NikoshBAN" panose="02000000000000000000" pitchFamily="2" charset="0"/>
              </a:rPr>
              <a:t> </a:t>
            </a:r>
            <a:r>
              <a:rPr lang="as-IN" sz="4000" b="1" dirty="0">
                <a:solidFill>
                  <a:schemeClr val="bg1"/>
                </a:solidFill>
                <a:latin typeface="NikoshBAN" panose="02000000000000000000" pitchFamily="2" charset="0"/>
                <a:cs typeface="NikoshBAN" panose="02000000000000000000" pitchFamily="2" charset="0"/>
              </a:rPr>
              <a:t>এ</a:t>
            </a:r>
            <a:r>
              <a:rPr lang="en-US" sz="4000" b="1" dirty="0" err="1">
                <a:solidFill>
                  <a:schemeClr val="bg1"/>
                </a:solidFill>
                <a:latin typeface="NikoshBAN" panose="02000000000000000000" pitchFamily="2" charset="0"/>
                <a:cs typeface="NikoshBAN" panose="02000000000000000000" pitchFamily="2" charset="0"/>
              </a:rPr>
              <a:t>কটা</a:t>
            </a:r>
            <a:r>
              <a:rPr lang="en-US" sz="4000" b="1" dirty="0">
                <a:solidFill>
                  <a:schemeClr val="bg1"/>
                </a:solidFill>
                <a:latin typeface="NikoshBAN" panose="02000000000000000000" pitchFamily="2" charset="0"/>
                <a:cs typeface="NikoshBAN" panose="02000000000000000000" pitchFamily="2" charset="0"/>
              </a:rPr>
              <a:t> </a:t>
            </a:r>
            <a:r>
              <a:rPr lang="en-US" sz="4000" b="1" dirty="0" err="1">
                <a:solidFill>
                  <a:schemeClr val="bg1"/>
                </a:solidFill>
                <a:latin typeface="NikoshBAN" panose="02000000000000000000" pitchFamily="2" charset="0"/>
                <a:cs typeface="NikoshBAN" panose="02000000000000000000" pitchFamily="2" charset="0"/>
              </a:rPr>
              <a:t>ভিডিও</a:t>
            </a:r>
            <a:r>
              <a:rPr lang="en-US" sz="4000" b="1" dirty="0">
                <a:solidFill>
                  <a:schemeClr val="bg1"/>
                </a:solidFill>
                <a:latin typeface="NikoshBAN" panose="02000000000000000000" pitchFamily="2" charset="0"/>
                <a:cs typeface="NikoshBAN" panose="02000000000000000000" pitchFamily="2" charset="0"/>
              </a:rPr>
              <a:t> </a:t>
            </a:r>
            <a:r>
              <a:rPr lang="en-US" sz="4000" b="1" dirty="0" err="1">
                <a:solidFill>
                  <a:schemeClr val="bg1"/>
                </a:solidFill>
                <a:latin typeface="NikoshBAN" panose="02000000000000000000" pitchFamily="2" charset="0"/>
                <a:cs typeface="NikoshBAN" panose="02000000000000000000" pitchFamily="2" charset="0"/>
              </a:rPr>
              <a:t>দেখি</a:t>
            </a:r>
            <a:r>
              <a:rPr lang="en-US" sz="4000" b="1" dirty="0">
                <a:solidFill>
                  <a:schemeClr val="bg1"/>
                </a:solidFill>
                <a:latin typeface="NikoshBAN" panose="02000000000000000000" pitchFamily="2" charset="0"/>
                <a:cs typeface="NikoshBAN" panose="02000000000000000000" pitchFamily="2" charset="0"/>
              </a:rPr>
              <a:t> </a:t>
            </a:r>
          </a:p>
        </p:txBody>
      </p:sp>
      <p:pic>
        <p:nvPicPr>
          <p:cNvPr id="3" name="videoplayback (1)">
            <a:hlinkClick r:id="" action="ppaction://media"/>
            <a:extLst>
              <a:ext uri="{FF2B5EF4-FFF2-40B4-BE49-F238E27FC236}">
                <a16:creationId xmlns:a16="http://schemas.microsoft.com/office/drawing/2014/main" id="{8734F69B-FECA-4E8C-9407-FF520955E19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22960" y="1041400"/>
            <a:ext cx="10485120" cy="5588000"/>
          </a:xfrm>
          <a:prstGeom prst="rect">
            <a:avLst/>
          </a:prstGeom>
          <a:ln w="85725" cmpd="dbl">
            <a:solidFill>
              <a:schemeClr val="bg1"/>
            </a:solidFill>
          </a:ln>
        </p:spPr>
      </p:pic>
    </p:spTree>
    <p:extLst>
      <p:ext uri="{BB962C8B-B14F-4D97-AF65-F5344CB8AC3E}">
        <p14:creationId xmlns:p14="http://schemas.microsoft.com/office/powerpoint/2010/main" val="306242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62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roup work clipart এর ছবির ফলাফল">
            <a:extLst>
              <a:ext uri="{FF2B5EF4-FFF2-40B4-BE49-F238E27FC236}">
                <a16:creationId xmlns:a16="http://schemas.microsoft.com/office/drawing/2014/main" id="{5E0A68CE-34C6-4E4F-91EA-F2393737FC4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400687">
            <a:off x="1357333" y="2525857"/>
            <a:ext cx="3595790" cy="3483920"/>
          </a:xfrm>
          <a:prstGeom prst="rect">
            <a:avLst/>
          </a:prstGeom>
          <a:solidFill>
            <a:srgbClr val="FFFFFF">
              <a:shade val="85000"/>
            </a:srgbClr>
          </a:solidFill>
          <a:ln w="69850" cap="sq">
            <a:solidFill>
              <a:schemeClr val="accent1">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TextBox 3">
            <a:extLst>
              <a:ext uri="{FF2B5EF4-FFF2-40B4-BE49-F238E27FC236}">
                <a16:creationId xmlns:a16="http://schemas.microsoft.com/office/drawing/2014/main" id="{C8FEF81C-746A-4181-828F-86C592A19C29}"/>
              </a:ext>
            </a:extLst>
          </p:cNvPr>
          <p:cNvSpPr txBox="1"/>
          <p:nvPr/>
        </p:nvSpPr>
        <p:spPr>
          <a:xfrm>
            <a:off x="4802933" y="778247"/>
            <a:ext cx="2880360" cy="1015663"/>
          </a:xfrm>
          <a:prstGeom prst="rect">
            <a:avLst/>
          </a:prstGeom>
          <a:noFill/>
        </p:spPr>
        <p:txBody>
          <a:bodyPr wrap="square" rtlCol="0">
            <a:spAutoFit/>
          </a:bodyPr>
          <a:lstStyle/>
          <a:p>
            <a:r>
              <a:rPr lang="as-IN" sz="6000" b="1" dirty="0">
                <a:solidFill>
                  <a:schemeClr val="bg1"/>
                </a:solidFill>
                <a:latin typeface="NikoshBAN" panose="02000000000000000000" pitchFamily="2" charset="0"/>
                <a:cs typeface="NikoshBAN" panose="02000000000000000000" pitchFamily="2" charset="0"/>
              </a:rPr>
              <a:t>দ</a:t>
            </a:r>
            <a:r>
              <a:rPr lang="en-US" sz="6000" b="1" dirty="0">
                <a:solidFill>
                  <a:schemeClr val="bg1"/>
                </a:solidFill>
                <a:latin typeface="NikoshBAN" panose="02000000000000000000" pitchFamily="2" charset="0"/>
                <a:cs typeface="NikoshBAN" panose="02000000000000000000" pitchFamily="2" charset="0"/>
              </a:rPr>
              <a:t>ল</a:t>
            </a:r>
            <a:r>
              <a:rPr lang="as-IN" sz="6000" b="1" dirty="0">
                <a:solidFill>
                  <a:schemeClr val="bg1"/>
                </a:solidFill>
                <a:latin typeface="NikoshBAN" panose="02000000000000000000" pitchFamily="2" charset="0"/>
                <a:cs typeface="NikoshBAN" panose="02000000000000000000" pitchFamily="2" charset="0"/>
              </a:rPr>
              <a:t>ী</a:t>
            </a:r>
            <a:r>
              <a:rPr lang="en-US" sz="6000" b="1" dirty="0">
                <a:solidFill>
                  <a:schemeClr val="bg1"/>
                </a:solidFill>
                <a:latin typeface="NikoshBAN" panose="02000000000000000000" pitchFamily="2" charset="0"/>
                <a:cs typeface="NikoshBAN" panose="02000000000000000000" pitchFamily="2" charset="0"/>
              </a:rPr>
              <a:t>য় </a:t>
            </a:r>
            <a:r>
              <a:rPr lang="as-IN" sz="6000" b="1" dirty="0">
                <a:solidFill>
                  <a:schemeClr val="bg1"/>
                </a:solidFill>
                <a:latin typeface="NikoshBAN" panose="02000000000000000000" pitchFamily="2" charset="0"/>
                <a:cs typeface="NikoshBAN" panose="02000000000000000000" pitchFamily="2" charset="0"/>
              </a:rPr>
              <a:t>ক</a:t>
            </a:r>
            <a:r>
              <a:rPr lang="en-US" sz="6000" b="1" dirty="0">
                <a:solidFill>
                  <a:schemeClr val="bg1"/>
                </a:solidFill>
                <a:latin typeface="NikoshBAN" panose="02000000000000000000" pitchFamily="2" charset="0"/>
                <a:cs typeface="NikoshBAN" panose="02000000000000000000" pitchFamily="2" charset="0"/>
              </a:rPr>
              <a:t>া</a:t>
            </a:r>
            <a:r>
              <a:rPr lang="as-IN" sz="6000" b="1" dirty="0">
                <a:solidFill>
                  <a:schemeClr val="bg1"/>
                </a:solidFill>
                <a:latin typeface="NikoshBAN" panose="02000000000000000000" pitchFamily="2" charset="0"/>
                <a:cs typeface="NikoshBAN" panose="02000000000000000000" pitchFamily="2" charset="0"/>
              </a:rPr>
              <a:t>জ</a:t>
            </a:r>
            <a:r>
              <a:rPr lang="en-US" sz="6000" b="1" dirty="0">
                <a:solidFill>
                  <a:schemeClr val="bg1"/>
                </a:solidFill>
                <a:latin typeface="NikoshBAN" panose="02000000000000000000" pitchFamily="2" charset="0"/>
                <a:cs typeface="NikoshBAN" panose="02000000000000000000" pitchFamily="2" charset="0"/>
              </a:rPr>
              <a:t> </a:t>
            </a:r>
          </a:p>
        </p:txBody>
      </p:sp>
      <p:sp>
        <p:nvSpPr>
          <p:cNvPr id="2" name="Speech Bubble: Rectangle 1">
            <a:extLst>
              <a:ext uri="{FF2B5EF4-FFF2-40B4-BE49-F238E27FC236}">
                <a16:creationId xmlns:a16="http://schemas.microsoft.com/office/drawing/2014/main" id="{D85D392C-EFDB-4632-BABE-9983E45FD6F4}"/>
              </a:ext>
            </a:extLst>
          </p:cNvPr>
          <p:cNvSpPr/>
          <p:nvPr/>
        </p:nvSpPr>
        <p:spPr>
          <a:xfrm rot="5400000">
            <a:off x="6960018" y="1423940"/>
            <a:ext cx="1446552" cy="5079590"/>
          </a:xfrm>
          <a:prstGeom prst="wedgeRectCallout">
            <a:avLst>
              <a:gd name="adj1" fmla="val -4247"/>
              <a:gd name="adj2" fmla="val 62653"/>
            </a:avLst>
          </a:prstGeom>
          <a:solidFill>
            <a:srgbClr val="43CEFF"/>
          </a:solidFill>
          <a:ln>
            <a:noFill/>
          </a:ln>
          <a:effectLst>
            <a:outerShdw blurRad="76200" dir="18900000" sy="23000" kx="-1200000" algn="bl"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01407DE-A5E1-40D1-BF37-DBAA475ADA30}"/>
              </a:ext>
            </a:extLst>
          </p:cNvPr>
          <p:cNvSpPr txBox="1"/>
          <p:nvPr/>
        </p:nvSpPr>
        <p:spPr>
          <a:xfrm>
            <a:off x="5143498" y="3277199"/>
            <a:ext cx="5079590" cy="1446550"/>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as-IN" sz="4400" b="1" dirty="0">
                <a:solidFill>
                  <a:schemeClr val="bg1"/>
                </a:solidFill>
                <a:latin typeface="NikoshBAN" panose="02000000000000000000" pitchFamily="2" charset="0"/>
                <a:cs typeface="NikoshBAN" panose="02000000000000000000" pitchFamily="2" charset="0"/>
              </a:rPr>
              <a:t>আ</a:t>
            </a:r>
            <a:r>
              <a:rPr lang="en-US" sz="4400" b="1" dirty="0">
                <a:solidFill>
                  <a:schemeClr val="bg1"/>
                </a:solidFill>
                <a:latin typeface="NikoshBAN" panose="02000000000000000000" pitchFamily="2" charset="0"/>
                <a:cs typeface="NikoshBAN" panose="02000000000000000000" pitchFamily="2" charset="0"/>
              </a:rPr>
              <a:t>ন</a:t>
            </a:r>
            <a:r>
              <a:rPr lang="as-IN" sz="4400" b="1" dirty="0">
                <a:solidFill>
                  <a:schemeClr val="bg1"/>
                </a:solidFill>
                <a:latin typeface="NikoshBAN" panose="02000000000000000000" pitchFamily="2" charset="0"/>
                <a:cs typeface="NikoshBAN" panose="02000000000000000000" pitchFamily="2" charset="0"/>
              </a:rPr>
              <a:t>্</a:t>
            </a:r>
            <a:r>
              <a:rPr lang="en-US" sz="4400" b="1" dirty="0" err="1">
                <a:solidFill>
                  <a:schemeClr val="bg1"/>
                </a:solidFill>
                <a:latin typeface="NikoshBAN" panose="02000000000000000000" pitchFamily="2" charset="0"/>
                <a:cs typeface="NikoshBAN" panose="02000000000000000000" pitchFamily="2" charset="0"/>
              </a:rPr>
              <a:t>তজার্তিক</a:t>
            </a:r>
            <a:r>
              <a:rPr lang="en-US" sz="4400" b="1" dirty="0">
                <a:solidFill>
                  <a:schemeClr val="bg1"/>
                </a:solidFill>
                <a:latin typeface="NikoshBAN" panose="02000000000000000000" pitchFamily="2" charset="0"/>
                <a:cs typeface="NikoshBAN" panose="02000000000000000000" pitchFamily="2" charset="0"/>
              </a:rPr>
              <a:t> </a:t>
            </a:r>
            <a:r>
              <a:rPr lang="en-US" sz="4400" b="1" dirty="0" err="1">
                <a:solidFill>
                  <a:schemeClr val="bg1"/>
                </a:solidFill>
                <a:latin typeface="NikoshBAN" panose="02000000000000000000" pitchFamily="2" charset="0"/>
                <a:cs typeface="NikoshBAN" panose="02000000000000000000" pitchFamily="2" charset="0"/>
              </a:rPr>
              <a:t>তারি</a:t>
            </a:r>
            <a:r>
              <a:rPr lang="as-IN" sz="4400" b="1" dirty="0">
                <a:solidFill>
                  <a:schemeClr val="bg1"/>
                </a:solidFill>
                <a:latin typeface="NikoshBAN" panose="02000000000000000000" pitchFamily="2" charset="0"/>
                <a:cs typeface="NikoshBAN" panose="02000000000000000000" pitchFamily="2" charset="0"/>
              </a:rPr>
              <a:t>খ</a:t>
            </a:r>
            <a:r>
              <a:rPr lang="en-US" sz="4400" b="1" dirty="0">
                <a:solidFill>
                  <a:schemeClr val="bg1"/>
                </a:solidFill>
                <a:latin typeface="NikoshBAN" panose="02000000000000000000" pitchFamily="2" charset="0"/>
                <a:cs typeface="NikoshBAN" panose="02000000000000000000" pitchFamily="2" charset="0"/>
              </a:rPr>
              <a:t> </a:t>
            </a:r>
            <a:r>
              <a:rPr lang="as-IN" sz="4400" b="1" dirty="0">
                <a:solidFill>
                  <a:schemeClr val="bg1"/>
                </a:solidFill>
                <a:latin typeface="NikoshBAN" panose="02000000000000000000" pitchFamily="2" charset="0"/>
                <a:cs typeface="NikoshBAN" panose="02000000000000000000" pitchFamily="2" charset="0"/>
              </a:rPr>
              <a:t>র</a:t>
            </a:r>
            <a:r>
              <a:rPr lang="en-US" sz="4400" b="1" dirty="0" err="1">
                <a:solidFill>
                  <a:schemeClr val="bg1"/>
                </a:solidFill>
                <a:latin typeface="NikoshBAN" panose="02000000000000000000" pitchFamily="2" charset="0"/>
                <a:cs typeface="NikoshBAN" panose="02000000000000000000" pitchFamily="2" charset="0"/>
              </a:rPr>
              <a:t>েখার</a:t>
            </a:r>
            <a:r>
              <a:rPr lang="en-US" sz="4400" b="1" dirty="0">
                <a:solidFill>
                  <a:schemeClr val="bg1"/>
                </a:solidFill>
                <a:latin typeface="NikoshBAN" panose="02000000000000000000" pitchFamily="2" charset="0"/>
                <a:cs typeface="NikoshBAN" panose="02000000000000000000" pitchFamily="2" charset="0"/>
              </a:rPr>
              <a:t> ৫টি </a:t>
            </a:r>
            <a:r>
              <a:rPr lang="en-US" sz="4400" b="1" dirty="0" err="1">
                <a:solidFill>
                  <a:schemeClr val="bg1"/>
                </a:solidFill>
                <a:latin typeface="NikoshBAN" panose="02000000000000000000" pitchFamily="2" charset="0"/>
                <a:cs typeface="NikoshBAN" panose="02000000000000000000" pitchFamily="2" charset="0"/>
              </a:rPr>
              <a:t>প্র</a:t>
            </a:r>
            <a:r>
              <a:rPr lang="as-IN" sz="4400" b="1" dirty="0">
                <a:solidFill>
                  <a:schemeClr val="bg1"/>
                </a:solidFill>
                <a:latin typeface="NikoshBAN" panose="02000000000000000000" pitchFamily="2" charset="0"/>
                <a:cs typeface="NikoshBAN" panose="02000000000000000000" pitchFamily="2" charset="0"/>
              </a:rPr>
              <a:t>য়</a:t>
            </a:r>
            <a:r>
              <a:rPr lang="en-US" sz="4400" b="1" dirty="0">
                <a:solidFill>
                  <a:schemeClr val="bg1"/>
                </a:solidFill>
                <a:latin typeface="NikoshBAN" panose="02000000000000000000" pitchFamily="2" charset="0"/>
                <a:cs typeface="NikoshBAN" panose="02000000000000000000" pitchFamily="2" charset="0"/>
              </a:rPr>
              <a:t>ো</a:t>
            </a:r>
            <a:r>
              <a:rPr lang="as-IN" sz="4400" b="1" dirty="0">
                <a:solidFill>
                  <a:schemeClr val="bg1"/>
                </a:solidFill>
                <a:latin typeface="NikoshBAN" panose="02000000000000000000" pitchFamily="2" charset="0"/>
                <a:cs typeface="NikoshBAN" panose="02000000000000000000" pitchFamily="2" charset="0"/>
              </a:rPr>
              <a:t>জ</a:t>
            </a:r>
            <a:r>
              <a:rPr lang="en-US" sz="4400" b="1" dirty="0">
                <a:solidFill>
                  <a:schemeClr val="bg1"/>
                </a:solidFill>
                <a:latin typeface="NikoshBAN" panose="02000000000000000000" pitchFamily="2" charset="0"/>
                <a:cs typeface="NikoshBAN" panose="02000000000000000000" pitchFamily="2" charset="0"/>
              </a:rPr>
              <a:t>ন</a:t>
            </a:r>
            <a:r>
              <a:rPr lang="as-IN" sz="4400" b="1" dirty="0">
                <a:solidFill>
                  <a:schemeClr val="bg1"/>
                </a:solidFill>
                <a:latin typeface="NikoshBAN" panose="02000000000000000000" pitchFamily="2" charset="0"/>
                <a:cs typeface="NikoshBAN" panose="02000000000000000000" pitchFamily="2" charset="0"/>
              </a:rPr>
              <a:t>ী</a:t>
            </a:r>
            <a:r>
              <a:rPr lang="en-US" sz="4400" b="1" dirty="0">
                <a:solidFill>
                  <a:schemeClr val="bg1"/>
                </a:solidFill>
                <a:latin typeface="NikoshBAN" panose="02000000000000000000" pitchFamily="2" charset="0"/>
                <a:cs typeface="NikoshBAN" panose="02000000000000000000" pitchFamily="2" charset="0"/>
              </a:rPr>
              <a:t>য়</a:t>
            </a:r>
            <a:r>
              <a:rPr lang="as-IN" sz="4400" b="1" dirty="0">
                <a:solidFill>
                  <a:schemeClr val="bg1"/>
                </a:solidFill>
                <a:latin typeface="NikoshBAN" panose="02000000000000000000" pitchFamily="2" charset="0"/>
                <a:cs typeface="NikoshBAN" panose="02000000000000000000" pitchFamily="2" charset="0"/>
              </a:rPr>
              <a:t>ত</a:t>
            </a:r>
            <a:r>
              <a:rPr lang="en-US" sz="4400" b="1" dirty="0">
                <a:solidFill>
                  <a:schemeClr val="bg1"/>
                </a:solidFill>
                <a:latin typeface="NikoshBAN" panose="02000000000000000000" pitchFamily="2" charset="0"/>
                <a:cs typeface="NikoshBAN" panose="02000000000000000000" pitchFamily="2" charset="0"/>
              </a:rPr>
              <a:t>া </a:t>
            </a:r>
            <a:r>
              <a:rPr lang="as-IN" sz="4400" b="1" dirty="0">
                <a:solidFill>
                  <a:schemeClr val="bg1"/>
                </a:solidFill>
                <a:latin typeface="NikoshBAN" panose="02000000000000000000" pitchFamily="2" charset="0"/>
                <a:cs typeface="NikoshBAN" panose="02000000000000000000" pitchFamily="2" charset="0"/>
              </a:rPr>
              <a:t>ল</a:t>
            </a:r>
            <a:r>
              <a:rPr lang="en-US" sz="4400" b="1" dirty="0" err="1">
                <a:solidFill>
                  <a:schemeClr val="bg1"/>
                </a:solidFill>
                <a:latin typeface="NikoshBAN" panose="02000000000000000000" pitchFamily="2" charset="0"/>
                <a:cs typeface="NikoshBAN" panose="02000000000000000000" pitchFamily="2" charset="0"/>
              </a:rPr>
              <a:t>িখ</a:t>
            </a:r>
            <a:endParaRPr lang="en-US" sz="44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9727202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ক্লাস রুমের মূল্যায়ন এর ছবির ফলাফল">
            <a:extLst>
              <a:ext uri="{FF2B5EF4-FFF2-40B4-BE49-F238E27FC236}">
                <a16:creationId xmlns:a16="http://schemas.microsoft.com/office/drawing/2014/main" id="{44AF2F43-D6A5-4B78-89FE-8B318D9C682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771771">
            <a:off x="685227" y="2757009"/>
            <a:ext cx="3850671" cy="2658408"/>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extBox 4">
            <a:extLst>
              <a:ext uri="{FF2B5EF4-FFF2-40B4-BE49-F238E27FC236}">
                <a16:creationId xmlns:a16="http://schemas.microsoft.com/office/drawing/2014/main" id="{B8FE42FA-65B3-4739-916E-E2A50C26D82E}"/>
              </a:ext>
            </a:extLst>
          </p:cNvPr>
          <p:cNvSpPr txBox="1"/>
          <p:nvPr/>
        </p:nvSpPr>
        <p:spPr>
          <a:xfrm>
            <a:off x="4655819" y="320843"/>
            <a:ext cx="2400301" cy="1015663"/>
          </a:xfrm>
          <a:prstGeom prst="rect">
            <a:avLst/>
          </a:prstGeom>
          <a:noFill/>
        </p:spPr>
        <p:txBody>
          <a:bodyPr wrap="square" rtlCol="0">
            <a:spAutoFit/>
          </a:bodyPr>
          <a:lstStyle/>
          <a:p>
            <a:r>
              <a:rPr lang="br-FR" sz="6000" b="1" dirty="0">
                <a:solidFill>
                  <a:schemeClr val="bg1"/>
                </a:solidFill>
                <a:latin typeface="SutonnyMJ" pitchFamily="2" charset="0"/>
                <a:cs typeface="SutonnyMJ" pitchFamily="2" charset="0"/>
              </a:rPr>
              <a:t> </a:t>
            </a:r>
            <a:r>
              <a:rPr lang="en-US" sz="6000" b="1" dirty="0" err="1">
                <a:solidFill>
                  <a:schemeClr val="bg1"/>
                </a:solidFill>
                <a:latin typeface="NikoshBAN" panose="02000000000000000000" pitchFamily="2" charset="0"/>
                <a:cs typeface="NikoshBAN" panose="02000000000000000000" pitchFamily="2" charset="0"/>
              </a:rPr>
              <a:t>মূল্যায়ন</a:t>
            </a:r>
            <a:r>
              <a:rPr lang="en-US" sz="6000" b="1" dirty="0">
                <a:solidFill>
                  <a:schemeClr val="bg1"/>
                </a:solidFill>
                <a:latin typeface="NikoshBAN" panose="02000000000000000000" pitchFamily="2" charset="0"/>
                <a:cs typeface="NikoshBAN" panose="02000000000000000000" pitchFamily="2" charset="0"/>
              </a:rPr>
              <a:t> </a:t>
            </a:r>
            <a:endParaRPr lang="en-US" sz="6000" b="1" dirty="0">
              <a:solidFill>
                <a:schemeClr val="bg1"/>
              </a:solidFill>
              <a:latin typeface="SutonnyMJ" pitchFamily="2" charset="0"/>
              <a:cs typeface="SutonnyMJ" pitchFamily="2" charset="0"/>
            </a:endParaRPr>
          </a:p>
        </p:txBody>
      </p:sp>
      <p:sp>
        <p:nvSpPr>
          <p:cNvPr id="6" name="TextBox 5">
            <a:extLst>
              <a:ext uri="{FF2B5EF4-FFF2-40B4-BE49-F238E27FC236}">
                <a16:creationId xmlns:a16="http://schemas.microsoft.com/office/drawing/2014/main" id="{A406767A-5DED-4B18-91D5-368DA8C806C7}"/>
              </a:ext>
            </a:extLst>
          </p:cNvPr>
          <p:cNvSpPr txBox="1"/>
          <p:nvPr/>
        </p:nvSpPr>
        <p:spPr>
          <a:xfrm>
            <a:off x="4655819" y="2336017"/>
            <a:ext cx="6435584" cy="1815882"/>
          </a:xfrm>
          <a:prstGeom prst="rect">
            <a:avLst/>
          </a:prstGeom>
          <a:noFill/>
        </p:spPr>
        <p:txBody>
          <a:bodyPr wrap="square" rtlCol="0">
            <a:spAutoFit/>
          </a:bodyPr>
          <a:lstStyle/>
          <a:p>
            <a:pPr marL="342900" indent="-342900">
              <a:buFont typeface="Wingdings" panose="05000000000000000000" pitchFamily="2" charset="2"/>
              <a:buChar char="ü"/>
            </a:pPr>
            <a:r>
              <a:rPr lang="as-IN" sz="2800" b="1" dirty="0">
                <a:solidFill>
                  <a:schemeClr val="bg1"/>
                </a:solidFill>
                <a:latin typeface="NikoshBAN" panose="02000000000000000000" pitchFamily="2" charset="0"/>
                <a:cs typeface="NikoshBAN" panose="02000000000000000000" pitchFamily="2" charset="0"/>
              </a:rPr>
              <a:t>স</a:t>
            </a:r>
            <a:r>
              <a:rPr lang="en-US" sz="2800" b="1" dirty="0" err="1">
                <a:solidFill>
                  <a:schemeClr val="bg1"/>
                </a:solidFill>
                <a:latin typeface="NikoshBAN" panose="02000000000000000000" pitchFamily="2" charset="0"/>
                <a:cs typeface="NikoshBAN" panose="02000000000000000000" pitchFamily="2" charset="0"/>
              </a:rPr>
              <a:t>ৌরজগ</a:t>
            </a:r>
            <a:r>
              <a:rPr lang="as-IN" sz="2800" b="1" dirty="0">
                <a:solidFill>
                  <a:schemeClr val="bg1"/>
                </a:solidFill>
                <a:latin typeface="NikoshBAN" panose="02000000000000000000" pitchFamily="2" charset="0"/>
                <a:cs typeface="NikoshBAN" panose="02000000000000000000" pitchFamily="2" charset="0"/>
              </a:rPr>
              <a:t>ৎ</a:t>
            </a:r>
            <a:r>
              <a:rPr lang="en-US" sz="2800" b="1" dirty="0">
                <a:solidFill>
                  <a:schemeClr val="bg1"/>
                </a:solidFill>
                <a:latin typeface="NikoshBAN" panose="02000000000000000000" pitchFamily="2" charset="0"/>
                <a:cs typeface="NikoshBAN" panose="02000000000000000000" pitchFamily="2" charset="0"/>
              </a:rPr>
              <a:t> </a:t>
            </a:r>
            <a:r>
              <a:rPr lang="as-IN" sz="2800" b="1" dirty="0">
                <a:solidFill>
                  <a:schemeClr val="bg1"/>
                </a:solidFill>
                <a:latin typeface="NikoshBAN" panose="02000000000000000000" pitchFamily="2" charset="0"/>
                <a:cs typeface="NikoshBAN" panose="02000000000000000000" pitchFamily="2" charset="0"/>
              </a:rPr>
              <a:t>ক</a:t>
            </a:r>
            <a:r>
              <a:rPr lang="en-US" sz="2800" b="1" dirty="0" err="1">
                <a:solidFill>
                  <a:schemeClr val="bg1"/>
                </a:solidFill>
                <a:latin typeface="NikoshBAN" panose="02000000000000000000" pitchFamily="2" charset="0"/>
                <a:cs typeface="NikoshBAN" panose="02000000000000000000" pitchFamily="2" charset="0"/>
              </a:rPr>
              <a:t>াকে</a:t>
            </a:r>
            <a:r>
              <a:rPr lang="en-US" sz="2800" b="1" dirty="0">
                <a:solidFill>
                  <a:schemeClr val="bg1"/>
                </a:solidFill>
                <a:latin typeface="NikoshBAN" panose="02000000000000000000" pitchFamily="2" charset="0"/>
                <a:cs typeface="NikoshBAN" panose="02000000000000000000" pitchFamily="2" charset="0"/>
              </a:rPr>
              <a:t> </a:t>
            </a:r>
            <a:r>
              <a:rPr lang="en-US" sz="2800" b="1" dirty="0" err="1">
                <a:solidFill>
                  <a:schemeClr val="bg1"/>
                </a:solidFill>
                <a:latin typeface="NikoshBAN" panose="02000000000000000000" pitchFamily="2" charset="0"/>
                <a:cs typeface="NikoshBAN" panose="02000000000000000000" pitchFamily="2" charset="0"/>
              </a:rPr>
              <a:t>বলে</a:t>
            </a:r>
            <a:r>
              <a:rPr lang="en-US" sz="2800" b="1" dirty="0">
                <a:solidFill>
                  <a:schemeClr val="bg1"/>
                </a:solidFill>
                <a:latin typeface="NikoshBAN" panose="02000000000000000000" pitchFamily="2" charset="0"/>
                <a:cs typeface="NikoshBAN" panose="02000000000000000000" pitchFamily="2" charset="0"/>
              </a:rPr>
              <a:t>?</a:t>
            </a:r>
            <a:endParaRPr lang="br-FR" sz="2800" b="1" dirty="0">
              <a:solidFill>
                <a:schemeClr val="bg1"/>
              </a:solidFill>
              <a:latin typeface="NikoshBAN" panose="02000000000000000000" pitchFamily="2" charset="0"/>
              <a:cs typeface="NikoshBAN" panose="02000000000000000000" pitchFamily="2" charset="0"/>
            </a:endParaRPr>
          </a:p>
          <a:p>
            <a:pPr marL="342900" indent="-342900">
              <a:buFont typeface="Wingdings" panose="05000000000000000000" pitchFamily="2" charset="2"/>
              <a:buChar char="ü"/>
            </a:pPr>
            <a:r>
              <a:rPr lang="as-IN" sz="2800" b="1" dirty="0">
                <a:solidFill>
                  <a:schemeClr val="bg1"/>
                </a:solidFill>
                <a:latin typeface="NikoshBAN" panose="02000000000000000000" pitchFamily="2" charset="0"/>
                <a:cs typeface="NikoshBAN" panose="02000000000000000000" pitchFamily="2" charset="0"/>
              </a:rPr>
              <a:t>দ</a:t>
            </a:r>
            <a:r>
              <a:rPr lang="en-US" sz="2800" b="1" dirty="0">
                <a:solidFill>
                  <a:schemeClr val="bg1"/>
                </a:solidFill>
                <a:latin typeface="NikoshBAN" panose="02000000000000000000" pitchFamily="2" charset="0"/>
                <a:cs typeface="NikoshBAN" panose="02000000000000000000" pitchFamily="2" charset="0"/>
              </a:rPr>
              <a:t>্</a:t>
            </a:r>
            <a:r>
              <a:rPr lang="as-IN" sz="2800" b="1" dirty="0">
                <a:solidFill>
                  <a:schemeClr val="bg1"/>
                </a:solidFill>
                <a:latin typeface="NikoshBAN" panose="02000000000000000000" pitchFamily="2" charset="0"/>
                <a:cs typeface="NikoshBAN" panose="02000000000000000000" pitchFamily="2" charset="0"/>
              </a:rPr>
              <a:t>র</a:t>
            </a:r>
            <a:r>
              <a:rPr lang="en-US" sz="2800" b="1" dirty="0" err="1">
                <a:solidFill>
                  <a:schemeClr val="bg1"/>
                </a:solidFill>
                <a:latin typeface="NikoshBAN" panose="02000000000000000000" pitchFamily="2" charset="0"/>
                <a:cs typeface="NikoshBAN" panose="02000000000000000000" pitchFamily="2" charset="0"/>
              </a:rPr>
              <a:t>াঘিমা</a:t>
            </a:r>
            <a:r>
              <a:rPr lang="en-US" sz="2800" b="1" dirty="0">
                <a:solidFill>
                  <a:schemeClr val="bg1"/>
                </a:solidFill>
                <a:latin typeface="NikoshBAN" panose="02000000000000000000" pitchFamily="2" charset="0"/>
                <a:cs typeface="NikoshBAN" panose="02000000000000000000" pitchFamily="2" charset="0"/>
              </a:rPr>
              <a:t> </a:t>
            </a:r>
            <a:r>
              <a:rPr lang="en-US" sz="2800" b="1" dirty="0" err="1">
                <a:solidFill>
                  <a:schemeClr val="bg1"/>
                </a:solidFill>
                <a:latin typeface="NikoshBAN" panose="02000000000000000000" pitchFamily="2" charset="0"/>
                <a:cs typeface="NikoshBAN" panose="02000000000000000000" pitchFamily="2" charset="0"/>
              </a:rPr>
              <a:t>রে</a:t>
            </a:r>
            <a:r>
              <a:rPr lang="as-IN" sz="2800" b="1" dirty="0">
                <a:solidFill>
                  <a:schemeClr val="bg1"/>
                </a:solidFill>
                <a:latin typeface="NikoshBAN" panose="02000000000000000000" pitchFamily="2" charset="0"/>
                <a:cs typeface="NikoshBAN" panose="02000000000000000000" pitchFamily="2" charset="0"/>
              </a:rPr>
              <a:t>খ</a:t>
            </a:r>
            <a:r>
              <a:rPr lang="en-US" sz="2800" b="1" dirty="0">
                <a:solidFill>
                  <a:schemeClr val="bg1"/>
                </a:solidFill>
                <a:latin typeface="NikoshBAN" panose="02000000000000000000" pitchFamily="2" charset="0"/>
                <a:cs typeface="NikoshBAN" panose="02000000000000000000" pitchFamily="2" charset="0"/>
              </a:rPr>
              <a:t>া </a:t>
            </a:r>
            <a:r>
              <a:rPr lang="as-IN" sz="2800" b="1" dirty="0">
                <a:solidFill>
                  <a:schemeClr val="bg1"/>
                </a:solidFill>
                <a:latin typeface="NikoshBAN" panose="02000000000000000000" pitchFamily="2" charset="0"/>
                <a:cs typeface="NikoshBAN" panose="02000000000000000000" pitchFamily="2" charset="0"/>
              </a:rPr>
              <a:t>ক</a:t>
            </a:r>
            <a:r>
              <a:rPr lang="en-US" sz="2800" b="1" dirty="0">
                <a:solidFill>
                  <a:schemeClr val="bg1"/>
                </a:solidFill>
                <a:latin typeface="NikoshBAN" panose="02000000000000000000" pitchFamily="2" charset="0"/>
                <a:cs typeface="NikoshBAN" panose="02000000000000000000" pitchFamily="2" charset="0"/>
              </a:rPr>
              <a:t>া</a:t>
            </a:r>
            <a:r>
              <a:rPr lang="as-IN" sz="2800" b="1" dirty="0">
                <a:solidFill>
                  <a:schemeClr val="bg1"/>
                </a:solidFill>
                <a:latin typeface="NikoshBAN" panose="02000000000000000000" pitchFamily="2" charset="0"/>
                <a:cs typeface="NikoshBAN" panose="02000000000000000000" pitchFamily="2" charset="0"/>
              </a:rPr>
              <a:t>ক</a:t>
            </a:r>
            <a:r>
              <a:rPr lang="en-US" sz="2800" b="1" dirty="0">
                <a:solidFill>
                  <a:schemeClr val="bg1"/>
                </a:solidFill>
                <a:latin typeface="NikoshBAN" panose="02000000000000000000" pitchFamily="2" charset="0"/>
                <a:cs typeface="NikoshBAN" panose="02000000000000000000" pitchFamily="2" charset="0"/>
              </a:rPr>
              <a:t>ে </a:t>
            </a:r>
            <a:r>
              <a:rPr lang="as-IN" sz="2800" b="1" dirty="0">
                <a:solidFill>
                  <a:schemeClr val="bg1"/>
                </a:solidFill>
                <a:latin typeface="NikoshBAN" panose="02000000000000000000" pitchFamily="2" charset="0"/>
                <a:cs typeface="NikoshBAN" panose="02000000000000000000" pitchFamily="2" charset="0"/>
              </a:rPr>
              <a:t>ব</a:t>
            </a:r>
            <a:r>
              <a:rPr lang="en-US" sz="2800" b="1" dirty="0">
                <a:solidFill>
                  <a:schemeClr val="bg1"/>
                </a:solidFill>
                <a:latin typeface="NikoshBAN" panose="02000000000000000000" pitchFamily="2" charset="0"/>
                <a:cs typeface="NikoshBAN" panose="02000000000000000000" pitchFamily="2" charset="0"/>
              </a:rPr>
              <a:t>ল</a:t>
            </a:r>
            <a:r>
              <a:rPr lang="as-IN" sz="2800" b="1" dirty="0">
                <a:solidFill>
                  <a:schemeClr val="bg1"/>
                </a:solidFill>
                <a:latin typeface="NikoshBAN" panose="02000000000000000000" pitchFamily="2" charset="0"/>
                <a:cs typeface="NikoshBAN" panose="02000000000000000000" pitchFamily="2" charset="0"/>
              </a:rPr>
              <a:t>ে</a:t>
            </a:r>
            <a:r>
              <a:rPr lang="en-US" sz="2800" b="1" dirty="0">
                <a:solidFill>
                  <a:schemeClr val="bg1"/>
                </a:solidFill>
                <a:latin typeface="NikoshBAN" panose="02000000000000000000" pitchFamily="2" charset="0"/>
                <a:cs typeface="NikoshBAN" panose="02000000000000000000" pitchFamily="2" charset="0"/>
              </a:rPr>
              <a:t>?</a:t>
            </a:r>
            <a:endParaRPr lang="br-FR" sz="2800" b="1" dirty="0">
              <a:solidFill>
                <a:schemeClr val="bg1"/>
              </a:solidFill>
              <a:latin typeface="NikoshBAN" panose="02000000000000000000" pitchFamily="2" charset="0"/>
              <a:cs typeface="NikoshBAN" panose="02000000000000000000" pitchFamily="2" charset="0"/>
            </a:endParaRPr>
          </a:p>
          <a:p>
            <a:pPr marL="342900" indent="-342900">
              <a:buFont typeface="Wingdings" panose="05000000000000000000" pitchFamily="2" charset="2"/>
              <a:buChar char="ü"/>
            </a:pPr>
            <a:r>
              <a:rPr lang="en-US" sz="2800" b="1" dirty="0" err="1">
                <a:solidFill>
                  <a:schemeClr val="bg1"/>
                </a:solidFill>
                <a:latin typeface="NikoshBAN" panose="02000000000000000000" pitchFamily="2" charset="0"/>
                <a:cs typeface="NikoshBAN" panose="02000000000000000000" pitchFamily="2" charset="0"/>
              </a:rPr>
              <a:t>আন্তজা</a:t>
            </a:r>
            <a:r>
              <a:rPr lang="as-IN" sz="2800" b="1" dirty="0">
                <a:solidFill>
                  <a:schemeClr val="bg1"/>
                </a:solidFill>
                <a:latin typeface="NikoshBAN" panose="02000000000000000000" pitchFamily="2" charset="0"/>
                <a:cs typeface="NikoshBAN" panose="02000000000000000000" pitchFamily="2" charset="0"/>
              </a:rPr>
              <a:t>র</a:t>
            </a:r>
            <a:r>
              <a:rPr lang="en-US" sz="2800" b="1" dirty="0" err="1">
                <a:solidFill>
                  <a:schemeClr val="bg1"/>
                </a:solidFill>
                <a:latin typeface="NikoshBAN" panose="02000000000000000000" pitchFamily="2" charset="0"/>
                <a:cs typeface="NikoshBAN" panose="02000000000000000000" pitchFamily="2" charset="0"/>
              </a:rPr>
              <a:t>্তিক</a:t>
            </a:r>
            <a:r>
              <a:rPr lang="en-US" sz="2800" b="1" dirty="0">
                <a:solidFill>
                  <a:schemeClr val="bg1"/>
                </a:solidFill>
                <a:latin typeface="NikoshBAN" panose="02000000000000000000" pitchFamily="2" charset="0"/>
                <a:cs typeface="NikoshBAN" panose="02000000000000000000" pitchFamily="2" charset="0"/>
              </a:rPr>
              <a:t> </a:t>
            </a:r>
            <a:r>
              <a:rPr lang="en-US" sz="2800" b="1" dirty="0" err="1">
                <a:solidFill>
                  <a:schemeClr val="bg1"/>
                </a:solidFill>
                <a:latin typeface="NikoshBAN" panose="02000000000000000000" pitchFamily="2" charset="0"/>
                <a:cs typeface="NikoshBAN" panose="02000000000000000000" pitchFamily="2" charset="0"/>
              </a:rPr>
              <a:t>তারিখ</a:t>
            </a:r>
            <a:r>
              <a:rPr lang="en-US" sz="2800" b="1" dirty="0">
                <a:solidFill>
                  <a:schemeClr val="bg1"/>
                </a:solidFill>
                <a:latin typeface="NikoshBAN" panose="02000000000000000000" pitchFamily="2" charset="0"/>
                <a:cs typeface="NikoshBAN" panose="02000000000000000000" pitchFamily="2" charset="0"/>
              </a:rPr>
              <a:t> </a:t>
            </a:r>
            <a:r>
              <a:rPr lang="en-US" sz="2800" b="1" dirty="0" err="1">
                <a:solidFill>
                  <a:schemeClr val="bg1"/>
                </a:solidFill>
                <a:latin typeface="NikoshBAN" panose="02000000000000000000" pitchFamily="2" charset="0"/>
                <a:cs typeface="NikoshBAN" panose="02000000000000000000" pitchFamily="2" charset="0"/>
              </a:rPr>
              <a:t>রে</a:t>
            </a:r>
            <a:r>
              <a:rPr lang="as-IN" sz="2800" b="1" dirty="0">
                <a:solidFill>
                  <a:schemeClr val="bg1"/>
                </a:solidFill>
                <a:latin typeface="NikoshBAN" panose="02000000000000000000" pitchFamily="2" charset="0"/>
                <a:cs typeface="NikoshBAN" panose="02000000000000000000" pitchFamily="2" charset="0"/>
              </a:rPr>
              <a:t>খ</a:t>
            </a:r>
            <a:r>
              <a:rPr lang="en-US" sz="2800" b="1" dirty="0">
                <a:solidFill>
                  <a:schemeClr val="bg1"/>
                </a:solidFill>
                <a:latin typeface="NikoshBAN" panose="02000000000000000000" pitchFamily="2" charset="0"/>
                <a:cs typeface="NikoshBAN" panose="02000000000000000000" pitchFamily="2" charset="0"/>
              </a:rPr>
              <a:t>া </a:t>
            </a:r>
            <a:r>
              <a:rPr lang="as-IN" sz="2800" b="1" dirty="0">
                <a:solidFill>
                  <a:schemeClr val="bg1"/>
                </a:solidFill>
                <a:latin typeface="NikoshBAN" panose="02000000000000000000" pitchFamily="2" charset="0"/>
                <a:cs typeface="NikoshBAN" panose="02000000000000000000" pitchFamily="2" charset="0"/>
              </a:rPr>
              <a:t>ক</a:t>
            </a:r>
            <a:r>
              <a:rPr lang="en-US" sz="2800" b="1" dirty="0">
                <a:solidFill>
                  <a:schemeClr val="bg1"/>
                </a:solidFill>
                <a:latin typeface="NikoshBAN" panose="02000000000000000000" pitchFamily="2" charset="0"/>
                <a:cs typeface="NikoshBAN" panose="02000000000000000000" pitchFamily="2" charset="0"/>
              </a:rPr>
              <a:t>ি </a:t>
            </a:r>
            <a:r>
              <a:rPr lang="en-US" sz="2800" b="1" dirty="0" err="1">
                <a:solidFill>
                  <a:schemeClr val="bg1"/>
                </a:solidFill>
                <a:latin typeface="NikoshBAN" panose="02000000000000000000" pitchFamily="2" charset="0"/>
                <a:cs typeface="NikoshBAN" panose="02000000000000000000" pitchFamily="2" charset="0"/>
              </a:rPr>
              <a:t>এবং</a:t>
            </a:r>
            <a:r>
              <a:rPr lang="en-US" sz="2800" b="1" dirty="0">
                <a:solidFill>
                  <a:schemeClr val="bg1"/>
                </a:solidFill>
                <a:latin typeface="NikoshBAN" panose="02000000000000000000" pitchFamily="2" charset="0"/>
                <a:cs typeface="NikoshBAN" panose="02000000000000000000" pitchFamily="2" charset="0"/>
              </a:rPr>
              <a:t> </a:t>
            </a:r>
            <a:r>
              <a:rPr lang="en-US" sz="2800" b="1" dirty="0" err="1">
                <a:solidFill>
                  <a:schemeClr val="bg1"/>
                </a:solidFill>
                <a:latin typeface="NikoshBAN" panose="02000000000000000000" pitchFamily="2" charset="0"/>
                <a:cs typeface="NikoshBAN" panose="02000000000000000000" pitchFamily="2" charset="0"/>
              </a:rPr>
              <a:t>কেন</a:t>
            </a:r>
            <a:r>
              <a:rPr lang="en-US" sz="2800" b="1" dirty="0">
                <a:solidFill>
                  <a:schemeClr val="bg1"/>
                </a:solidFill>
                <a:latin typeface="NikoshBAN" panose="02000000000000000000" pitchFamily="2" charset="0"/>
                <a:cs typeface="NikoshBAN" panose="02000000000000000000" pitchFamily="2" charset="0"/>
              </a:rPr>
              <a:t> </a:t>
            </a:r>
            <a:r>
              <a:rPr lang="en-US" sz="2800" b="1" dirty="0" err="1">
                <a:solidFill>
                  <a:schemeClr val="bg1"/>
                </a:solidFill>
                <a:latin typeface="NikoshBAN" panose="02000000000000000000" pitchFamily="2" charset="0"/>
                <a:cs typeface="NikoshBAN" panose="02000000000000000000" pitchFamily="2" charset="0"/>
              </a:rPr>
              <a:t>এটি</a:t>
            </a:r>
            <a:r>
              <a:rPr lang="en-US" sz="2800" b="1" dirty="0">
                <a:solidFill>
                  <a:schemeClr val="bg1"/>
                </a:solidFill>
                <a:latin typeface="NikoshBAN" panose="02000000000000000000" pitchFamily="2" charset="0"/>
                <a:cs typeface="NikoshBAN" panose="02000000000000000000" pitchFamily="2" charset="0"/>
              </a:rPr>
              <a:t> </a:t>
            </a:r>
            <a:r>
              <a:rPr lang="en-US" sz="2800" b="1" dirty="0" err="1">
                <a:solidFill>
                  <a:schemeClr val="bg1"/>
                </a:solidFill>
                <a:latin typeface="NikoshBAN" panose="02000000000000000000" pitchFamily="2" charset="0"/>
                <a:cs typeface="NikoshBAN" panose="02000000000000000000" pitchFamily="2" charset="0"/>
              </a:rPr>
              <a:t>প্রয়োজন</a:t>
            </a:r>
            <a:r>
              <a:rPr lang="en-US" sz="2800" b="1" dirty="0">
                <a:solidFill>
                  <a:schemeClr val="bg1"/>
                </a:solidFill>
                <a:latin typeface="NikoshBAN" panose="02000000000000000000" pitchFamily="2" charset="0"/>
                <a:cs typeface="NikoshBAN" panose="02000000000000000000" pitchFamily="2" charset="0"/>
              </a:rPr>
              <a:t>? </a:t>
            </a:r>
          </a:p>
          <a:p>
            <a:pPr marL="342900" indent="-342900">
              <a:buFont typeface="Wingdings" panose="05000000000000000000" pitchFamily="2" charset="2"/>
              <a:buChar char="ü"/>
            </a:pPr>
            <a:r>
              <a:rPr lang="en-US" sz="2800" b="1" dirty="0" err="1">
                <a:solidFill>
                  <a:schemeClr val="bg1"/>
                </a:solidFill>
                <a:latin typeface="NikoshBAN" panose="02000000000000000000" pitchFamily="2" charset="0"/>
                <a:cs typeface="NikoshBAN" panose="02000000000000000000" pitchFamily="2" charset="0"/>
              </a:rPr>
              <a:t>সময়</a:t>
            </a:r>
            <a:r>
              <a:rPr lang="en-US" sz="2800" b="1" dirty="0">
                <a:solidFill>
                  <a:schemeClr val="bg1"/>
                </a:solidFill>
                <a:latin typeface="NikoshBAN" panose="02000000000000000000" pitchFamily="2" charset="0"/>
                <a:cs typeface="NikoshBAN" panose="02000000000000000000" pitchFamily="2" charset="0"/>
              </a:rPr>
              <a:t> </a:t>
            </a:r>
            <a:r>
              <a:rPr lang="en-US" sz="2800" b="1" dirty="0" err="1">
                <a:solidFill>
                  <a:schemeClr val="bg1"/>
                </a:solidFill>
                <a:latin typeface="NikoshBAN" panose="02000000000000000000" pitchFamily="2" charset="0"/>
                <a:cs typeface="NikoshBAN" panose="02000000000000000000" pitchFamily="2" charset="0"/>
              </a:rPr>
              <a:t>নির্ণ</a:t>
            </a:r>
            <a:r>
              <a:rPr lang="as-IN" sz="2800" b="1" dirty="0">
                <a:solidFill>
                  <a:schemeClr val="bg1"/>
                </a:solidFill>
                <a:latin typeface="NikoshBAN" panose="02000000000000000000" pitchFamily="2" charset="0"/>
                <a:cs typeface="NikoshBAN" panose="02000000000000000000" pitchFamily="2" charset="0"/>
              </a:rPr>
              <a:t>িন</a:t>
            </a:r>
            <a:r>
              <a:rPr lang="en-US" sz="2800" b="1" dirty="0">
                <a:solidFill>
                  <a:schemeClr val="bg1"/>
                </a:solidFill>
                <a:latin typeface="NikoshBAN" panose="02000000000000000000" pitchFamily="2" charset="0"/>
                <a:cs typeface="NikoshBAN" panose="02000000000000000000" pitchFamily="2" charset="0"/>
              </a:rPr>
              <a:t>য়</a:t>
            </a:r>
            <a:r>
              <a:rPr lang="as-IN" sz="2800" b="1" dirty="0">
                <a:solidFill>
                  <a:schemeClr val="bg1"/>
                </a:solidFill>
                <a:latin typeface="NikoshBAN" panose="02000000000000000000" pitchFamily="2" charset="0"/>
                <a:cs typeface="NikoshBAN" panose="02000000000000000000" pitchFamily="2" charset="0"/>
              </a:rPr>
              <a:t>ে</a:t>
            </a:r>
            <a:r>
              <a:rPr lang="en-US" sz="2800" b="1" dirty="0">
                <a:solidFill>
                  <a:schemeClr val="bg1"/>
                </a:solidFill>
                <a:latin typeface="NikoshBAN" panose="02000000000000000000" pitchFamily="2" charset="0"/>
                <a:cs typeface="NikoshBAN" panose="02000000000000000000" pitchFamily="2" charset="0"/>
              </a:rPr>
              <a:t>র </a:t>
            </a:r>
            <a:r>
              <a:rPr lang="as-IN" sz="2800" b="1" dirty="0">
                <a:solidFill>
                  <a:schemeClr val="bg1"/>
                </a:solidFill>
                <a:latin typeface="NikoshBAN" panose="02000000000000000000" pitchFamily="2" charset="0"/>
                <a:cs typeface="NikoshBAN" panose="02000000000000000000" pitchFamily="2" charset="0"/>
              </a:rPr>
              <a:t>ক</a:t>
            </a:r>
            <a:r>
              <a:rPr lang="en-US" sz="2800" b="1" dirty="0" err="1">
                <a:solidFill>
                  <a:schemeClr val="bg1"/>
                </a:solidFill>
                <a:latin typeface="NikoshBAN" panose="02000000000000000000" pitchFamily="2" charset="0"/>
                <a:cs typeface="NikoshBAN" panose="02000000000000000000" pitchFamily="2" charset="0"/>
              </a:rPr>
              <a:t>্ষেত্রে</a:t>
            </a:r>
            <a:r>
              <a:rPr lang="en-US" sz="2800" b="1" dirty="0">
                <a:solidFill>
                  <a:schemeClr val="bg1"/>
                </a:solidFill>
                <a:latin typeface="NikoshBAN" panose="02000000000000000000" pitchFamily="2" charset="0"/>
                <a:cs typeface="NikoshBAN" panose="02000000000000000000" pitchFamily="2" charset="0"/>
              </a:rPr>
              <a:t> </a:t>
            </a:r>
            <a:r>
              <a:rPr lang="en-US" sz="2800" b="1" dirty="0" err="1">
                <a:solidFill>
                  <a:schemeClr val="bg1"/>
                </a:solidFill>
                <a:latin typeface="NikoshBAN" panose="02000000000000000000" pitchFamily="2" charset="0"/>
                <a:cs typeface="NikoshBAN" panose="02000000000000000000" pitchFamily="2" charset="0"/>
              </a:rPr>
              <a:t>তারি</a:t>
            </a:r>
            <a:r>
              <a:rPr lang="as-IN" sz="2800" b="1" dirty="0">
                <a:solidFill>
                  <a:schemeClr val="bg1"/>
                </a:solidFill>
                <a:latin typeface="NikoshBAN" panose="02000000000000000000" pitchFamily="2" charset="0"/>
                <a:cs typeface="NikoshBAN" panose="02000000000000000000" pitchFamily="2" charset="0"/>
              </a:rPr>
              <a:t>খ</a:t>
            </a:r>
            <a:r>
              <a:rPr lang="en-US" sz="2800" b="1" dirty="0">
                <a:solidFill>
                  <a:schemeClr val="bg1"/>
                </a:solidFill>
                <a:latin typeface="NikoshBAN" panose="02000000000000000000" pitchFamily="2" charset="0"/>
                <a:cs typeface="NikoshBAN" panose="02000000000000000000" pitchFamily="2" charset="0"/>
              </a:rPr>
              <a:t> </a:t>
            </a:r>
            <a:r>
              <a:rPr lang="en-US" sz="2800" b="1" dirty="0" err="1">
                <a:solidFill>
                  <a:schemeClr val="bg1"/>
                </a:solidFill>
                <a:latin typeface="NikoshBAN" panose="02000000000000000000" pitchFamily="2" charset="0"/>
                <a:cs typeface="NikoshBAN" panose="02000000000000000000" pitchFamily="2" charset="0"/>
              </a:rPr>
              <a:t>রেখা</a:t>
            </a:r>
            <a:r>
              <a:rPr lang="en-US" sz="2800" b="1" dirty="0">
                <a:solidFill>
                  <a:schemeClr val="bg1"/>
                </a:solidFill>
                <a:latin typeface="NikoshBAN" panose="02000000000000000000" pitchFamily="2" charset="0"/>
                <a:cs typeface="NikoshBAN" panose="02000000000000000000" pitchFamily="2" charset="0"/>
              </a:rPr>
              <a:t> </a:t>
            </a:r>
            <a:r>
              <a:rPr lang="en-US" sz="2800" b="1" dirty="0" err="1">
                <a:solidFill>
                  <a:schemeClr val="bg1"/>
                </a:solidFill>
                <a:latin typeface="NikoshBAN" panose="02000000000000000000" pitchFamily="2" charset="0"/>
                <a:cs typeface="NikoshBAN" panose="02000000000000000000" pitchFamily="2" charset="0"/>
              </a:rPr>
              <a:t>কেন</a:t>
            </a:r>
            <a:r>
              <a:rPr lang="en-US" sz="2800" b="1" dirty="0">
                <a:solidFill>
                  <a:schemeClr val="bg1"/>
                </a:solidFill>
                <a:latin typeface="NikoshBAN" panose="02000000000000000000" pitchFamily="2" charset="0"/>
                <a:cs typeface="NikoshBAN" panose="02000000000000000000" pitchFamily="2" charset="0"/>
              </a:rPr>
              <a:t> </a:t>
            </a:r>
            <a:r>
              <a:rPr lang="en-US" sz="2800" b="1" dirty="0" err="1">
                <a:solidFill>
                  <a:schemeClr val="bg1"/>
                </a:solidFill>
                <a:latin typeface="NikoshBAN" panose="02000000000000000000" pitchFamily="2" charset="0"/>
                <a:cs typeface="NikoshBAN" panose="02000000000000000000" pitchFamily="2" charset="0"/>
              </a:rPr>
              <a:t>গুরুত্বপূর্ণ</a:t>
            </a:r>
            <a:r>
              <a:rPr lang="en-US" sz="2800" b="1" dirty="0">
                <a:solidFill>
                  <a:schemeClr val="bg1"/>
                </a:solidFill>
                <a:latin typeface="NikoshBAN" panose="02000000000000000000" pitchFamily="2" charset="0"/>
                <a:cs typeface="NikoshBAN" panose="02000000000000000000" pitchFamily="2" charset="0"/>
              </a:rPr>
              <a:t>? </a:t>
            </a:r>
            <a:r>
              <a:rPr lang="en-US" sz="2800" b="1" dirty="0">
                <a:solidFill>
                  <a:schemeClr val="bg1"/>
                </a:solidFill>
                <a:latin typeface="SutonnyMJ" pitchFamily="2" charset="0"/>
                <a:cs typeface="SutonnyMJ" pitchFamily="2" charset="0"/>
              </a:rPr>
              <a:t> </a:t>
            </a:r>
            <a:endParaRPr lang="br-FR" sz="2800" b="1" dirty="0">
              <a:solidFill>
                <a:schemeClr val="bg1"/>
              </a:solidFill>
              <a:latin typeface="SutonnyMJ" pitchFamily="2" charset="0"/>
              <a:cs typeface="SutonnyMJ" pitchFamily="2" charset="0"/>
            </a:endParaRPr>
          </a:p>
        </p:txBody>
      </p:sp>
    </p:spTree>
    <p:extLst>
      <p:ext uri="{BB962C8B-B14F-4D97-AF65-F5344CB8AC3E}">
        <p14:creationId xmlns:p14="http://schemas.microsoft.com/office/powerpoint/2010/main" val="26572903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4E81F2-81A0-4721-955C-4660C95F7955}"/>
              </a:ext>
            </a:extLst>
          </p:cNvPr>
          <p:cNvSpPr txBox="1"/>
          <p:nvPr/>
        </p:nvSpPr>
        <p:spPr>
          <a:xfrm>
            <a:off x="6260589" y="2413337"/>
            <a:ext cx="2880360" cy="1015663"/>
          </a:xfrm>
          <a:prstGeom prst="rect">
            <a:avLst/>
          </a:prstGeom>
          <a:noFill/>
        </p:spPr>
        <p:txBody>
          <a:bodyPr wrap="square" rtlCol="0">
            <a:spAutoFit/>
          </a:bodyPr>
          <a:lstStyle/>
          <a:p>
            <a:r>
              <a:rPr lang="br-FR" sz="6000" b="1" dirty="0">
                <a:solidFill>
                  <a:schemeClr val="bg1"/>
                </a:solidFill>
                <a:latin typeface="NikoshBAN" panose="02000000000000000000" pitchFamily="2" charset="0"/>
                <a:cs typeface="NikoshBAN" panose="02000000000000000000" pitchFamily="2" charset="0"/>
              </a:rPr>
              <a:t>বাড়ির কাজ </a:t>
            </a:r>
            <a:endParaRPr lang="en-US" sz="6000" b="1" dirty="0">
              <a:solidFill>
                <a:schemeClr val="bg1"/>
              </a:solidFill>
              <a:latin typeface="NikoshBAN" panose="02000000000000000000" pitchFamily="2" charset="0"/>
              <a:cs typeface="NikoshBAN" panose="02000000000000000000" pitchFamily="2" charset="0"/>
            </a:endParaRPr>
          </a:p>
        </p:txBody>
      </p:sp>
      <p:pic>
        <p:nvPicPr>
          <p:cNvPr id="2054" name="Picture 6" descr="সম্পর্কিত ছবি">
            <a:extLst>
              <a:ext uri="{FF2B5EF4-FFF2-40B4-BE49-F238E27FC236}">
                <a16:creationId xmlns:a16="http://schemas.microsoft.com/office/drawing/2014/main" id="{3AF0C48B-F55C-46A8-BCD3-27964BC7B6C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79782"/>
            <a:ext cx="6260589" cy="35223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94A73B8-53C2-4455-92A8-ABC5DE776E1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345562" y="3902180"/>
            <a:ext cx="2433483" cy="2713703"/>
          </a:xfrm>
          <a:prstGeom prst="rect">
            <a:avLst/>
          </a:prstGeom>
        </p:spPr>
      </p:pic>
      <p:sp>
        <p:nvSpPr>
          <p:cNvPr id="11" name="TextBox 10">
            <a:extLst>
              <a:ext uri="{FF2B5EF4-FFF2-40B4-BE49-F238E27FC236}">
                <a16:creationId xmlns:a16="http://schemas.microsoft.com/office/drawing/2014/main" id="{6D9DB60F-2D21-4511-AC31-AF9A0CC11F97}"/>
              </a:ext>
            </a:extLst>
          </p:cNvPr>
          <p:cNvSpPr txBox="1"/>
          <p:nvPr/>
        </p:nvSpPr>
        <p:spPr>
          <a:xfrm>
            <a:off x="542639" y="5067302"/>
            <a:ext cx="8598310" cy="646331"/>
          </a:xfrm>
          <a:prstGeom prst="rect">
            <a:avLst/>
          </a:prstGeom>
          <a:noFill/>
        </p:spPr>
        <p:txBody>
          <a:bodyPr wrap="square" rtlCol="0">
            <a:spAutoFit/>
          </a:bodyPr>
          <a:lstStyle/>
          <a:p>
            <a:pPr algn="ctr"/>
            <a:r>
              <a:rPr lang="en-US" sz="3600" b="1" dirty="0">
                <a:solidFill>
                  <a:schemeClr val="bg1"/>
                </a:solidFill>
                <a:latin typeface="NikoshBAN" panose="02000000000000000000" pitchFamily="2" charset="0"/>
                <a:cs typeface="NikoshBAN" panose="02000000000000000000" pitchFamily="2" charset="0"/>
              </a:rPr>
              <a:t>ম</a:t>
            </a:r>
            <a:r>
              <a:rPr lang="as-IN" sz="3600" b="1" dirty="0">
                <a:solidFill>
                  <a:schemeClr val="bg1"/>
                </a:solidFill>
                <a:latin typeface="NikoshBAN" panose="02000000000000000000" pitchFamily="2" charset="0"/>
                <a:cs typeface="NikoshBAN" panose="02000000000000000000" pitchFamily="2" charset="0"/>
              </a:rPr>
              <a:t>া</a:t>
            </a:r>
            <a:r>
              <a:rPr lang="en-US" sz="3600" b="1" dirty="0">
                <a:solidFill>
                  <a:schemeClr val="bg1"/>
                </a:solidFill>
                <a:latin typeface="NikoshBAN" panose="02000000000000000000" pitchFamily="2" charset="0"/>
                <a:cs typeface="NikoshBAN" panose="02000000000000000000" pitchFamily="2" charset="0"/>
              </a:rPr>
              <a:t>ন</a:t>
            </a:r>
            <a:r>
              <a:rPr lang="as-IN" sz="3600" b="1" dirty="0">
                <a:solidFill>
                  <a:schemeClr val="bg1"/>
                </a:solidFill>
                <a:latin typeface="NikoshBAN" panose="02000000000000000000" pitchFamily="2" charset="0"/>
                <a:cs typeface="NikoshBAN" panose="02000000000000000000" pitchFamily="2" charset="0"/>
              </a:rPr>
              <a:t>ব</a:t>
            </a:r>
            <a:r>
              <a:rPr lang="en-US" sz="3600" b="1" dirty="0">
                <a:solidFill>
                  <a:schemeClr val="bg1"/>
                </a:solidFill>
                <a:latin typeface="NikoshBAN" panose="02000000000000000000" pitchFamily="2" charset="0"/>
                <a:cs typeface="NikoshBAN" panose="02000000000000000000" pitchFamily="2" charset="0"/>
              </a:rPr>
              <a:t> </a:t>
            </a:r>
            <a:r>
              <a:rPr lang="as-IN" sz="3600" b="1" dirty="0">
                <a:solidFill>
                  <a:schemeClr val="bg1"/>
                </a:solidFill>
                <a:latin typeface="NikoshBAN" panose="02000000000000000000" pitchFamily="2" charset="0"/>
                <a:cs typeface="NikoshBAN" panose="02000000000000000000" pitchFamily="2" charset="0"/>
              </a:rPr>
              <a:t>জ</a:t>
            </a:r>
            <a:r>
              <a:rPr lang="en-US" sz="3600" b="1" dirty="0" err="1">
                <a:solidFill>
                  <a:schemeClr val="bg1"/>
                </a:solidFill>
                <a:latin typeface="NikoshBAN" panose="02000000000000000000" pitchFamily="2" charset="0"/>
                <a:cs typeface="NikoshBAN" panose="02000000000000000000" pitchFamily="2" charset="0"/>
              </a:rPr>
              <a:t>ীব</a:t>
            </a:r>
            <a:r>
              <a:rPr lang="as-IN" sz="3600" b="1" dirty="0">
                <a:solidFill>
                  <a:schemeClr val="bg1"/>
                </a:solidFill>
                <a:latin typeface="NikoshBAN" panose="02000000000000000000" pitchFamily="2" charset="0"/>
                <a:cs typeface="NikoshBAN" panose="02000000000000000000" pitchFamily="2" charset="0"/>
              </a:rPr>
              <a:t>ন</a:t>
            </a:r>
            <a:r>
              <a:rPr lang="en-US" sz="3600" b="1" dirty="0">
                <a:solidFill>
                  <a:schemeClr val="bg1"/>
                </a:solidFill>
                <a:latin typeface="NikoshBAN" panose="02000000000000000000" pitchFamily="2" charset="0"/>
                <a:cs typeface="NikoshBAN" panose="02000000000000000000" pitchFamily="2" charset="0"/>
              </a:rPr>
              <a:t>ে </a:t>
            </a:r>
            <a:r>
              <a:rPr lang="as-IN" sz="3600" b="1" dirty="0">
                <a:solidFill>
                  <a:schemeClr val="bg1"/>
                </a:solidFill>
                <a:latin typeface="NikoshBAN" panose="02000000000000000000" pitchFamily="2" charset="0"/>
                <a:cs typeface="NikoshBAN" panose="02000000000000000000" pitchFamily="2" charset="0"/>
              </a:rPr>
              <a:t>আ</a:t>
            </a:r>
            <a:r>
              <a:rPr lang="en-US" sz="3600" b="1" dirty="0">
                <a:solidFill>
                  <a:schemeClr val="bg1"/>
                </a:solidFill>
                <a:latin typeface="NikoshBAN" panose="02000000000000000000" pitchFamily="2" charset="0"/>
                <a:cs typeface="NikoshBAN" panose="02000000000000000000" pitchFamily="2" charset="0"/>
              </a:rPr>
              <a:t>ন</a:t>
            </a:r>
            <a:r>
              <a:rPr lang="as-IN" sz="3600" b="1" dirty="0">
                <a:solidFill>
                  <a:schemeClr val="bg1"/>
                </a:solidFill>
                <a:latin typeface="NikoshBAN" panose="02000000000000000000" pitchFamily="2" charset="0"/>
                <a:cs typeface="NikoshBAN" panose="02000000000000000000" pitchFamily="2" charset="0"/>
              </a:rPr>
              <a:t>্</a:t>
            </a:r>
            <a:r>
              <a:rPr lang="en-US" sz="3600" b="1" dirty="0">
                <a:solidFill>
                  <a:schemeClr val="bg1"/>
                </a:solidFill>
                <a:latin typeface="NikoshBAN" panose="02000000000000000000" pitchFamily="2" charset="0"/>
                <a:cs typeface="NikoshBAN" panose="02000000000000000000" pitchFamily="2" charset="0"/>
              </a:rPr>
              <a:t>ত</a:t>
            </a:r>
            <a:r>
              <a:rPr lang="as-IN" sz="3600" b="1" dirty="0">
                <a:solidFill>
                  <a:schemeClr val="bg1"/>
                </a:solidFill>
                <a:latin typeface="NikoshBAN" panose="02000000000000000000" pitchFamily="2" charset="0"/>
                <a:cs typeface="NikoshBAN" panose="02000000000000000000" pitchFamily="2" charset="0"/>
              </a:rPr>
              <a:t>জ</a:t>
            </a:r>
            <a:r>
              <a:rPr lang="en-US" sz="3600" b="1" dirty="0">
                <a:solidFill>
                  <a:schemeClr val="bg1"/>
                </a:solidFill>
                <a:latin typeface="NikoshBAN" panose="02000000000000000000" pitchFamily="2" charset="0"/>
                <a:cs typeface="NikoshBAN" panose="02000000000000000000" pitchFamily="2" charset="0"/>
              </a:rPr>
              <a:t>া</a:t>
            </a:r>
            <a:r>
              <a:rPr lang="as-IN" sz="3600" b="1" dirty="0">
                <a:solidFill>
                  <a:schemeClr val="bg1"/>
                </a:solidFill>
                <a:latin typeface="NikoshBAN" panose="02000000000000000000" pitchFamily="2" charset="0"/>
                <a:cs typeface="NikoshBAN" panose="02000000000000000000" pitchFamily="2" charset="0"/>
              </a:rPr>
              <a:t>র</a:t>
            </a:r>
            <a:r>
              <a:rPr lang="en-US" sz="3600" b="1" dirty="0" err="1">
                <a:solidFill>
                  <a:schemeClr val="bg1"/>
                </a:solidFill>
                <a:latin typeface="NikoshBAN" panose="02000000000000000000" pitchFamily="2" charset="0"/>
                <a:cs typeface="NikoshBAN" panose="02000000000000000000" pitchFamily="2" charset="0"/>
              </a:rPr>
              <a:t>্তিক</a:t>
            </a:r>
            <a:r>
              <a:rPr lang="en-US" sz="3600" b="1" dirty="0">
                <a:solidFill>
                  <a:schemeClr val="bg1"/>
                </a:solidFill>
                <a:latin typeface="NikoshBAN" panose="02000000000000000000" pitchFamily="2" charset="0"/>
                <a:cs typeface="NikoshBAN" panose="02000000000000000000" pitchFamily="2" charset="0"/>
              </a:rPr>
              <a:t> </a:t>
            </a:r>
            <a:r>
              <a:rPr lang="en-US" sz="3600" b="1" dirty="0" err="1">
                <a:solidFill>
                  <a:schemeClr val="bg1"/>
                </a:solidFill>
                <a:latin typeface="NikoshBAN" panose="02000000000000000000" pitchFamily="2" charset="0"/>
                <a:cs typeface="NikoshBAN" panose="02000000000000000000" pitchFamily="2" charset="0"/>
              </a:rPr>
              <a:t>তারিখ</a:t>
            </a:r>
            <a:r>
              <a:rPr lang="en-US" sz="3600" b="1" dirty="0">
                <a:solidFill>
                  <a:schemeClr val="bg1"/>
                </a:solidFill>
                <a:latin typeface="NikoshBAN" panose="02000000000000000000" pitchFamily="2" charset="0"/>
                <a:cs typeface="NikoshBAN" panose="02000000000000000000" pitchFamily="2" charset="0"/>
              </a:rPr>
              <a:t> </a:t>
            </a:r>
            <a:r>
              <a:rPr lang="en-US" sz="3600" b="1" dirty="0" err="1">
                <a:solidFill>
                  <a:schemeClr val="bg1"/>
                </a:solidFill>
                <a:latin typeface="NikoshBAN" panose="02000000000000000000" pitchFamily="2" charset="0"/>
                <a:cs typeface="NikoshBAN" panose="02000000000000000000" pitchFamily="2" charset="0"/>
              </a:rPr>
              <a:t>রে</a:t>
            </a:r>
            <a:r>
              <a:rPr lang="as-IN" sz="3600" b="1" dirty="0">
                <a:solidFill>
                  <a:schemeClr val="bg1"/>
                </a:solidFill>
                <a:latin typeface="NikoshBAN" panose="02000000000000000000" pitchFamily="2" charset="0"/>
                <a:cs typeface="NikoshBAN" panose="02000000000000000000" pitchFamily="2" charset="0"/>
              </a:rPr>
              <a:t>খ</a:t>
            </a:r>
            <a:r>
              <a:rPr lang="en-US" sz="3600" b="1" dirty="0">
                <a:solidFill>
                  <a:schemeClr val="bg1"/>
                </a:solidFill>
                <a:latin typeface="NikoshBAN" panose="02000000000000000000" pitchFamily="2" charset="0"/>
                <a:cs typeface="NikoshBAN" panose="02000000000000000000" pitchFamily="2" charset="0"/>
              </a:rPr>
              <a:t>া</a:t>
            </a:r>
            <a:r>
              <a:rPr lang="as-IN" sz="3600" b="1" dirty="0">
                <a:solidFill>
                  <a:schemeClr val="bg1"/>
                </a:solidFill>
                <a:latin typeface="NikoshBAN" panose="02000000000000000000" pitchFamily="2" charset="0"/>
                <a:cs typeface="NikoshBAN" panose="02000000000000000000" pitchFamily="2" charset="0"/>
              </a:rPr>
              <a:t>র</a:t>
            </a:r>
            <a:r>
              <a:rPr lang="en-US" sz="3600" b="1" dirty="0">
                <a:solidFill>
                  <a:schemeClr val="bg1"/>
                </a:solidFill>
                <a:latin typeface="NikoshBAN" panose="02000000000000000000" pitchFamily="2" charset="0"/>
                <a:cs typeface="NikoshBAN" panose="02000000000000000000" pitchFamily="2" charset="0"/>
              </a:rPr>
              <a:t> </a:t>
            </a:r>
            <a:r>
              <a:rPr lang="as-IN" sz="3600" b="1" dirty="0">
                <a:solidFill>
                  <a:schemeClr val="bg1"/>
                </a:solidFill>
                <a:latin typeface="NikoshBAN" panose="02000000000000000000" pitchFamily="2" charset="0"/>
                <a:cs typeface="NikoshBAN" panose="02000000000000000000" pitchFamily="2" charset="0"/>
              </a:rPr>
              <a:t>গ</a:t>
            </a:r>
            <a:r>
              <a:rPr lang="en-US" sz="3600" b="1" dirty="0">
                <a:solidFill>
                  <a:schemeClr val="bg1"/>
                </a:solidFill>
                <a:latin typeface="NikoshBAN" panose="02000000000000000000" pitchFamily="2" charset="0"/>
                <a:cs typeface="NikoshBAN" panose="02000000000000000000" pitchFamily="2" charset="0"/>
              </a:rPr>
              <a:t>ু</a:t>
            </a:r>
            <a:r>
              <a:rPr lang="as-IN" sz="3600" b="1" dirty="0">
                <a:solidFill>
                  <a:schemeClr val="bg1"/>
                </a:solidFill>
                <a:latin typeface="NikoshBAN" panose="02000000000000000000" pitchFamily="2" charset="0"/>
                <a:cs typeface="NikoshBAN" panose="02000000000000000000" pitchFamily="2" charset="0"/>
              </a:rPr>
              <a:t>র</a:t>
            </a:r>
            <a:r>
              <a:rPr lang="en-US" sz="3600" b="1" dirty="0">
                <a:solidFill>
                  <a:schemeClr val="bg1"/>
                </a:solidFill>
                <a:latin typeface="NikoshBAN" panose="02000000000000000000" pitchFamily="2" charset="0"/>
                <a:cs typeface="NikoshBAN" panose="02000000000000000000" pitchFamily="2" charset="0"/>
              </a:rPr>
              <a:t>ু</a:t>
            </a:r>
            <a:r>
              <a:rPr lang="as-IN" sz="3600" b="1" dirty="0">
                <a:solidFill>
                  <a:schemeClr val="bg1"/>
                </a:solidFill>
                <a:latin typeface="NikoshBAN" panose="02000000000000000000" pitchFamily="2" charset="0"/>
                <a:cs typeface="NikoshBAN" panose="02000000000000000000" pitchFamily="2" charset="0"/>
              </a:rPr>
              <a:t>ত</a:t>
            </a:r>
            <a:r>
              <a:rPr lang="en-US" sz="3600" b="1" dirty="0">
                <a:solidFill>
                  <a:schemeClr val="bg1"/>
                </a:solidFill>
                <a:latin typeface="NikoshBAN" panose="02000000000000000000" pitchFamily="2" charset="0"/>
                <a:cs typeface="NikoshBAN" panose="02000000000000000000" pitchFamily="2" charset="0"/>
              </a:rPr>
              <a:t>্</a:t>
            </a:r>
            <a:r>
              <a:rPr lang="as-IN" sz="3600" b="1" dirty="0">
                <a:solidFill>
                  <a:schemeClr val="bg1"/>
                </a:solidFill>
                <a:latin typeface="NikoshBAN" panose="02000000000000000000" pitchFamily="2" charset="0"/>
                <a:cs typeface="NikoshBAN" panose="02000000000000000000" pitchFamily="2" charset="0"/>
              </a:rPr>
              <a:t>ব</a:t>
            </a:r>
            <a:r>
              <a:rPr lang="en-US" sz="3600" b="1" dirty="0">
                <a:solidFill>
                  <a:schemeClr val="bg1"/>
                </a:solidFill>
                <a:latin typeface="NikoshBAN" panose="02000000000000000000" pitchFamily="2" charset="0"/>
                <a:cs typeface="NikoshBAN" panose="02000000000000000000" pitchFamily="2" charset="0"/>
              </a:rPr>
              <a:t> </a:t>
            </a:r>
            <a:r>
              <a:rPr lang="as-IN" sz="3600" b="1" dirty="0">
                <a:solidFill>
                  <a:schemeClr val="bg1"/>
                </a:solidFill>
                <a:latin typeface="NikoshBAN" panose="02000000000000000000" pitchFamily="2" charset="0"/>
                <a:cs typeface="NikoshBAN" panose="02000000000000000000" pitchFamily="2" charset="0"/>
              </a:rPr>
              <a:t>ব</a:t>
            </a:r>
            <a:r>
              <a:rPr lang="en-US" sz="3600" b="1" dirty="0">
                <a:solidFill>
                  <a:schemeClr val="bg1"/>
                </a:solidFill>
                <a:latin typeface="NikoshBAN" panose="02000000000000000000" pitchFamily="2" charset="0"/>
                <a:cs typeface="NikoshBAN" panose="02000000000000000000" pitchFamily="2" charset="0"/>
              </a:rPr>
              <a:t>্</a:t>
            </a:r>
            <a:r>
              <a:rPr lang="as-IN" sz="3600" b="1" dirty="0">
                <a:solidFill>
                  <a:schemeClr val="bg1"/>
                </a:solidFill>
                <a:latin typeface="NikoshBAN" panose="02000000000000000000" pitchFamily="2" charset="0"/>
                <a:cs typeface="NikoshBAN" panose="02000000000000000000" pitchFamily="2" charset="0"/>
              </a:rPr>
              <a:t>য</a:t>
            </a:r>
            <a:r>
              <a:rPr lang="en-US" sz="3600" b="1" dirty="0" err="1">
                <a:solidFill>
                  <a:schemeClr val="bg1"/>
                </a:solidFill>
                <a:latin typeface="NikoshBAN" panose="02000000000000000000" pitchFamily="2" charset="0"/>
                <a:cs typeface="NikoshBAN" panose="02000000000000000000" pitchFamily="2" charset="0"/>
              </a:rPr>
              <a:t>াখ্যা</a:t>
            </a:r>
            <a:r>
              <a:rPr lang="en-US" sz="3600" b="1" dirty="0">
                <a:solidFill>
                  <a:schemeClr val="bg1"/>
                </a:solidFill>
                <a:latin typeface="NikoshBAN" panose="02000000000000000000" pitchFamily="2" charset="0"/>
                <a:cs typeface="NikoshBAN" panose="02000000000000000000" pitchFamily="2" charset="0"/>
              </a:rPr>
              <a:t> </a:t>
            </a:r>
            <a:r>
              <a:rPr lang="en-US" sz="3600" b="1" dirty="0" err="1">
                <a:solidFill>
                  <a:schemeClr val="bg1"/>
                </a:solidFill>
                <a:latin typeface="NikoshBAN" panose="02000000000000000000" pitchFamily="2" charset="0"/>
                <a:cs typeface="NikoshBAN" panose="02000000000000000000" pitchFamily="2" charset="0"/>
              </a:rPr>
              <a:t>কর</a:t>
            </a:r>
            <a:r>
              <a:rPr lang="en-US" sz="3600" b="1" dirty="0">
                <a:solidFill>
                  <a:schemeClr val="bg1"/>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413762544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6" name="Picture 6" descr="flower picture.png এর ছবির ফলাফল">
            <a:extLst>
              <a:ext uri="{FF2B5EF4-FFF2-40B4-BE49-F238E27FC236}">
                <a16:creationId xmlns:a16="http://schemas.microsoft.com/office/drawing/2014/main" id="{E66453CC-EF50-4298-BC0C-DF8B45CD1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91100"/>
            <a:ext cx="12192000" cy="186690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79C15D2F-2ABF-4CBB-895F-962AA6719428}"/>
              </a:ext>
            </a:extLst>
          </p:cNvPr>
          <p:cNvSpPr/>
          <p:nvPr/>
        </p:nvSpPr>
        <p:spPr>
          <a:xfrm>
            <a:off x="2849880" y="773609"/>
            <a:ext cx="6187440" cy="4312920"/>
          </a:xfrm>
          <a:prstGeom prst="cloud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18EAD71-C4BE-4002-BCE3-908920F6E6F4}"/>
              </a:ext>
            </a:extLst>
          </p:cNvPr>
          <p:cNvSpPr txBox="1"/>
          <p:nvPr/>
        </p:nvSpPr>
        <p:spPr>
          <a:xfrm>
            <a:off x="4205126" y="1866900"/>
            <a:ext cx="3781748" cy="1862048"/>
          </a:xfrm>
          <a:prstGeom prst="rect">
            <a:avLst/>
          </a:prstGeom>
          <a:noFill/>
        </p:spPr>
        <p:txBody>
          <a:bodyPr wrap="square" rtlCol="0">
            <a:spAutoFit/>
          </a:bodyPr>
          <a:lstStyle/>
          <a:p>
            <a:r>
              <a:rPr lang="en-US" sz="11500" b="1" dirty="0" err="1">
                <a:solidFill>
                  <a:srgbClr val="FF0000"/>
                </a:solidFill>
                <a:latin typeface="NikoshBAN" panose="02000000000000000000" pitchFamily="2" charset="0"/>
                <a:cs typeface="NikoshBAN" panose="02000000000000000000" pitchFamily="2" charset="0"/>
              </a:rPr>
              <a:t>ধন্যবাদ</a:t>
            </a:r>
            <a:endParaRPr lang="en-US" sz="11500" b="1" dirty="0">
              <a:solidFill>
                <a:srgbClr val="FF0000"/>
              </a:solidFill>
              <a:latin typeface="NikoshBAN" panose="02000000000000000000" pitchFamily="2" charset="0"/>
              <a:cs typeface="NikoshBAN" panose="02000000000000000000" pitchFamily="2" charset="0"/>
            </a:endParaRPr>
          </a:p>
        </p:txBody>
      </p:sp>
      <p:sp>
        <p:nvSpPr>
          <p:cNvPr id="7" name="Moon 6">
            <a:extLst>
              <a:ext uri="{FF2B5EF4-FFF2-40B4-BE49-F238E27FC236}">
                <a16:creationId xmlns:a16="http://schemas.microsoft.com/office/drawing/2014/main" id="{D3798A13-5862-4D38-8F9E-93C8B2FC79BB}"/>
              </a:ext>
            </a:extLst>
          </p:cNvPr>
          <p:cNvSpPr/>
          <p:nvPr/>
        </p:nvSpPr>
        <p:spPr>
          <a:xfrm rot="16707234">
            <a:off x="6846510" y="516539"/>
            <a:ext cx="651722" cy="2079524"/>
          </a:xfrm>
          <a:prstGeom prst="moon">
            <a:avLst/>
          </a:prstGeom>
          <a:solidFill>
            <a:schemeClr val="bg1"/>
          </a:solidFill>
          <a:ln>
            <a:noFill/>
          </a:ln>
          <a:effectLst>
            <a:glow rad="1333500">
              <a:schemeClr val="bg1">
                <a:alpha val="4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41990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2A6AAF-0F05-4D34-8B25-041221AA051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05388" y="708483"/>
            <a:ext cx="2449318" cy="2677444"/>
          </a:xfrm>
          <a:prstGeom prst="roundRect">
            <a:avLst>
              <a:gd name="adj" fmla="val 4709"/>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a:extLst>
              <a:ext uri="{FF2B5EF4-FFF2-40B4-BE49-F238E27FC236}">
                <a16:creationId xmlns:a16="http://schemas.microsoft.com/office/drawing/2014/main" id="{A6B33F95-8265-432B-945B-640B827DDF19}"/>
              </a:ext>
            </a:extLst>
          </p:cNvPr>
          <p:cNvPicPr>
            <a:picLocks noChangeAspect="1"/>
          </p:cNvPicPr>
          <p:nvPr/>
        </p:nvPicPr>
        <p:blipFill rotWithShape="1">
          <a:blip r:embed="rId3"/>
          <a:srcRect l="27462" t="11058" r="42077" b="19267"/>
          <a:stretch/>
        </p:blipFill>
        <p:spPr>
          <a:xfrm>
            <a:off x="8239628" y="734400"/>
            <a:ext cx="2449318" cy="2677444"/>
          </a:xfrm>
          <a:prstGeom prst="roundRect">
            <a:avLst>
              <a:gd name="adj" fmla="val 5402"/>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F23F781A-C3C9-4611-ACA4-A2D984721FCB}"/>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31342" y="6521021"/>
            <a:ext cx="191569" cy="210208"/>
          </a:xfrm>
          <a:prstGeom prst="rect">
            <a:avLst/>
          </a:prstGeom>
        </p:spPr>
      </p:pic>
      <p:pic>
        <p:nvPicPr>
          <p:cNvPr id="9" name="Picture 8">
            <a:extLst>
              <a:ext uri="{FF2B5EF4-FFF2-40B4-BE49-F238E27FC236}">
                <a16:creationId xmlns:a16="http://schemas.microsoft.com/office/drawing/2014/main" id="{46E02B03-A1E4-4E7C-9504-400DF23CC515}"/>
              </a:ext>
            </a:extLst>
          </p:cNvPr>
          <p:cNvPicPr>
            <a:picLocks/>
          </p:cNvPicPr>
          <p:nvPr/>
        </p:nvPicPr>
        <p:blipFill rotWithShape="1">
          <a:blip r:embed="rId5" cstate="email">
            <a:extLst>
              <a:ext uri="{28A0092B-C50C-407E-A947-70E740481C1C}">
                <a14:useLocalDpi xmlns:a14="http://schemas.microsoft.com/office/drawing/2010/main" val="0"/>
              </a:ext>
            </a:extLst>
          </a:blip>
          <a:srcRect/>
          <a:stretch/>
        </p:blipFill>
        <p:spPr>
          <a:xfrm>
            <a:off x="2807300" y="6518527"/>
            <a:ext cx="297309" cy="210207"/>
          </a:xfrm>
          <a:prstGeom prst="rect">
            <a:avLst/>
          </a:prstGeom>
        </p:spPr>
      </p:pic>
      <p:pic>
        <p:nvPicPr>
          <p:cNvPr id="10" name="Picture 9">
            <a:extLst>
              <a:ext uri="{FF2B5EF4-FFF2-40B4-BE49-F238E27FC236}">
                <a16:creationId xmlns:a16="http://schemas.microsoft.com/office/drawing/2014/main" id="{098A7E5A-32CF-4529-A317-B2AB1C597D27}"/>
              </a:ext>
            </a:extLst>
          </p:cNvPr>
          <p:cNvPicPr>
            <a:picLocks/>
          </p:cNvPicPr>
          <p:nvPr/>
        </p:nvPicPr>
        <p:blipFill rotWithShape="1">
          <a:blip r:embed="rId6" cstate="email">
            <a:extLst>
              <a:ext uri="{28A0092B-C50C-407E-A947-70E740481C1C}">
                <a14:useLocalDpi xmlns:a14="http://schemas.microsoft.com/office/drawing/2010/main" val="0"/>
              </a:ext>
            </a:extLst>
          </a:blip>
          <a:srcRect/>
          <a:stretch/>
        </p:blipFill>
        <p:spPr>
          <a:xfrm>
            <a:off x="1238978" y="6518527"/>
            <a:ext cx="194267" cy="210207"/>
          </a:xfrm>
          <a:prstGeom prst="rect">
            <a:avLst/>
          </a:prstGeom>
        </p:spPr>
      </p:pic>
      <p:pic>
        <p:nvPicPr>
          <p:cNvPr id="11" name="Picture 10">
            <a:extLst>
              <a:ext uri="{FF2B5EF4-FFF2-40B4-BE49-F238E27FC236}">
                <a16:creationId xmlns:a16="http://schemas.microsoft.com/office/drawing/2014/main" id="{0ADEA43E-1C83-4209-966F-3FD8A55B8B55}"/>
              </a:ext>
            </a:extLst>
          </p:cNvPr>
          <p:cNvPicPr>
            <a:picLocks/>
          </p:cNvPicPr>
          <p:nvPr/>
        </p:nvPicPr>
        <p:blipFill rotWithShape="1">
          <a:blip r:embed="rId7" cstate="email">
            <a:extLst>
              <a:ext uri="{28A0092B-C50C-407E-A947-70E740481C1C}">
                <a14:useLocalDpi xmlns:a14="http://schemas.microsoft.com/office/drawing/2010/main" val="0"/>
              </a:ext>
            </a:extLst>
          </a:blip>
          <a:srcRect t="-6433"/>
          <a:stretch/>
        </p:blipFill>
        <p:spPr>
          <a:xfrm>
            <a:off x="152806" y="6519751"/>
            <a:ext cx="252411" cy="210207"/>
          </a:xfrm>
          <a:prstGeom prst="rect">
            <a:avLst/>
          </a:prstGeom>
        </p:spPr>
      </p:pic>
      <p:sp>
        <p:nvSpPr>
          <p:cNvPr id="12" name="TextBox 11">
            <a:extLst>
              <a:ext uri="{FF2B5EF4-FFF2-40B4-BE49-F238E27FC236}">
                <a16:creationId xmlns:a16="http://schemas.microsoft.com/office/drawing/2014/main" id="{CFDE3B2D-256C-4DD3-A50C-696BA0C7D7B7}"/>
              </a:ext>
            </a:extLst>
          </p:cNvPr>
          <p:cNvSpPr txBox="1"/>
          <p:nvPr/>
        </p:nvSpPr>
        <p:spPr>
          <a:xfrm>
            <a:off x="284811" y="6500519"/>
            <a:ext cx="991594"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01711-004569</a:t>
            </a:r>
          </a:p>
        </p:txBody>
      </p:sp>
      <p:sp>
        <p:nvSpPr>
          <p:cNvPr id="13" name="TextBox 12">
            <a:extLst>
              <a:ext uri="{FF2B5EF4-FFF2-40B4-BE49-F238E27FC236}">
                <a16:creationId xmlns:a16="http://schemas.microsoft.com/office/drawing/2014/main" id="{AC570AAB-283F-4FD7-BE58-4D9E3BC49274}"/>
              </a:ext>
            </a:extLst>
          </p:cNvPr>
          <p:cNvSpPr txBox="1"/>
          <p:nvPr/>
        </p:nvSpPr>
        <p:spPr>
          <a:xfrm>
            <a:off x="1359384" y="6500519"/>
            <a:ext cx="1596571"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achintya_niit@yahoo.com</a:t>
            </a:r>
          </a:p>
        </p:txBody>
      </p:sp>
      <p:sp>
        <p:nvSpPr>
          <p:cNvPr id="14" name="TextBox 13">
            <a:extLst>
              <a:ext uri="{FF2B5EF4-FFF2-40B4-BE49-F238E27FC236}">
                <a16:creationId xmlns:a16="http://schemas.microsoft.com/office/drawing/2014/main" id="{A09A1B39-1BE8-4CAB-9506-F2490AC4040A}"/>
              </a:ext>
            </a:extLst>
          </p:cNvPr>
          <p:cNvSpPr txBox="1"/>
          <p:nvPr/>
        </p:nvSpPr>
        <p:spPr>
          <a:xfrm>
            <a:off x="4869198" y="6497902"/>
            <a:ext cx="1596571" cy="2308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Khulna, </a:t>
            </a:r>
            <a:r>
              <a:rPr lang="en-US" sz="900" dirty="0" err="1">
                <a:latin typeface="Times New Roman" panose="02020603050405020304" pitchFamily="18" charset="0"/>
                <a:cs typeface="Times New Roman" panose="02020603050405020304" pitchFamily="18" charset="0"/>
              </a:rPr>
              <a:t>Satkhira</a:t>
            </a:r>
            <a:r>
              <a:rPr lang="en-US" sz="900" dirty="0">
                <a:latin typeface="Times New Roman" panose="02020603050405020304" pitchFamily="18" charset="0"/>
                <a:cs typeface="Times New Roman" panose="02020603050405020304" pitchFamily="18" charset="0"/>
              </a:rPr>
              <a:t>, </a:t>
            </a:r>
            <a:r>
              <a:rPr lang="en-US" sz="900" dirty="0" err="1">
                <a:latin typeface="Times New Roman" panose="02020603050405020304" pitchFamily="18" charset="0"/>
                <a:cs typeface="Times New Roman" panose="02020603050405020304" pitchFamily="18" charset="0"/>
              </a:rPr>
              <a:t>Shyamnagor</a:t>
            </a:r>
            <a:endParaRPr lang="en-US" sz="9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1C371BE-43A8-4A4E-9AE5-D43E5AFFE66B}"/>
              </a:ext>
            </a:extLst>
          </p:cNvPr>
          <p:cNvSpPr txBox="1"/>
          <p:nvPr/>
        </p:nvSpPr>
        <p:spPr>
          <a:xfrm>
            <a:off x="2989295" y="6500519"/>
            <a:ext cx="1780147"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Khulna, </a:t>
            </a:r>
            <a:r>
              <a:rPr lang="en-US" sz="1000" dirty="0" err="1">
                <a:latin typeface="Times New Roman" panose="02020603050405020304" pitchFamily="18" charset="0"/>
                <a:cs typeface="Times New Roman" panose="02020603050405020304" pitchFamily="18" charset="0"/>
              </a:rPr>
              <a:t>Satkhira</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Shyamnagor</a:t>
            </a:r>
            <a:endParaRPr lang="en-US" sz="10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E772D72-86C4-4BEA-B55A-DAB0CAACD523}"/>
              </a:ext>
            </a:extLst>
          </p:cNvPr>
          <p:cNvSpPr txBox="1"/>
          <p:nvPr/>
        </p:nvSpPr>
        <p:spPr>
          <a:xfrm>
            <a:off x="1254960" y="3733482"/>
            <a:ext cx="3476382" cy="1200329"/>
          </a:xfrm>
          <a:prstGeom prst="rect">
            <a:avLst/>
          </a:prstGeom>
          <a:noFill/>
        </p:spPr>
        <p:txBody>
          <a:bodyPr wrap="square" rtlCol="0">
            <a:spAutoFit/>
          </a:bodyPr>
          <a:lstStyle/>
          <a:p>
            <a:r>
              <a:rPr lang="en-US" b="1" dirty="0" err="1">
                <a:latin typeface="NikoshBAN" panose="02000000000000000000" pitchFamily="2" charset="0"/>
                <a:cs typeface="NikoshBAN" panose="02000000000000000000" pitchFamily="2" charset="0"/>
              </a:rPr>
              <a:t>অচিন্ত্য</a:t>
            </a:r>
            <a:r>
              <a:rPr lang="en-US" b="1" dirty="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ক</a:t>
            </a:r>
            <a:r>
              <a:rPr lang="en-US" b="1" dirty="0">
                <a:latin typeface="NikoshBAN" panose="02000000000000000000" pitchFamily="2" charset="0"/>
                <a:cs typeface="NikoshBAN" panose="02000000000000000000" pitchFamily="2" charset="0"/>
              </a:rPr>
              <a:t>ু</a:t>
            </a:r>
            <a:r>
              <a:rPr lang="as-IN" b="1" dirty="0">
                <a:latin typeface="NikoshBAN" panose="02000000000000000000" pitchFamily="2" charset="0"/>
                <a:cs typeface="NikoshBAN" panose="02000000000000000000" pitchFamily="2" charset="0"/>
              </a:rPr>
              <a:t>ম</a:t>
            </a:r>
            <a:r>
              <a:rPr lang="en-US" b="1" dirty="0">
                <a:latin typeface="NikoshBAN" panose="02000000000000000000" pitchFamily="2" charset="0"/>
                <a:cs typeface="NikoshBAN" panose="02000000000000000000" pitchFamily="2" charset="0"/>
              </a:rPr>
              <a:t>া</a:t>
            </a:r>
            <a:r>
              <a:rPr lang="as-IN" b="1" dirty="0">
                <a:latin typeface="NikoshBAN" panose="02000000000000000000" pitchFamily="2" charset="0"/>
                <a:cs typeface="NikoshBAN" panose="02000000000000000000" pitchFamily="2" charset="0"/>
              </a:rPr>
              <a:t>র</a:t>
            </a:r>
            <a:r>
              <a:rPr lang="en-US" b="1" dirty="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ম</a:t>
            </a:r>
            <a:r>
              <a:rPr lang="en-US" b="1" dirty="0">
                <a:latin typeface="NikoshBAN" panose="02000000000000000000" pitchFamily="2" charset="0"/>
                <a:cs typeface="NikoshBAN" panose="02000000000000000000" pitchFamily="2" charset="0"/>
              </a:rPr>
              <a:t>ন</a:t>
            </a:r>
            <a:r>
              <a:rPr lang="as-IN" b="1" dirty="0">
                <a:latin typeface="NikoshBAN" panose="02000000000000000000" pitchFamily="2" charset="0"/>
                <a:cs typeface="NikoshBAN" panose="02000000000000000000" pitchFamily="2" charset="0"/>
              </a:rPr>
              <a:t>্</a:t>
            </a:r>
            <a:r>
              <a:rPr lang="en-US" b="1" dirty="0">
                <a:latin typeface="NikoshBAN" panose="02000000000000000000" pitchFamily="2" charset="0"/>
                <a:cs typeface="NikoshBAN" panose="02000000000000000000" pitchFamily="2" charset="0"/>
              </a:rPr>
              <a:t>ড</a:t>
            </a:r>
            <a:r>
              <a:rPr lang="as-IN" b="1" dirty="0">
                <a:latin typeface="NikoshBAN" panose="02000000000000000000" pitchFamily="2" charset="0"/>
                <a:cs typeface="NikoshBAN" panose="02000000000000000000" pitchFamily="2" charset="0"/>
              </a:rPr>
              <a:t>ল</a:t>
            </a:r>
            <a:r>
              <a:rPr lang="en-US" b="1" dirty="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১</a:t>
            </a:r>
            <a:r>
              <a:rPr lang="en-US" b="1" dirty="0">
                <a:latin typeface="NikoshBAN" panose="02000000000000000000" pitchFamily="2" charset="0"/>
                <a:cs typeface="NikoshBAN" panose="02000000000000000000" pitchFamily="2" charset="0"/>
              </a:rPr>
              <a:t>১</a:t>
            </a:r>
            <a:r>
              <a:rPr lang="as-IN" b="1" dirty="0">
                <a:latin typeface="NikoshBAN" panose="02000000000000000000" pitchFamily="2" charset="0"/>
                <a:cs typeface="NikoshBAN" panose="02000000000000000000" pitchFamily="2" charset="0"/>
              </a:rPr>
              <a:t>২</a:t>
            </a:r>
            <a:r>
              <a:rPr lang="en-US" b="1" dirty="0">
                <a:latin typeface="NikoshBAN" panose="02000000000000000000" pitchFamily="2" charset="0"/>
                <a:cs typeface="NikoshBAN" panose="02000000000000000000" pitchFamily="2" charset="0"/>
              </a:rPr>
              <a:t>৪</a:t>
            </a:r>
            <a:r>
              <a:rPr lang="as-IN" b="1" dirty="0">
                <a:latin typeface="NikoshBAN" panose="02000000000000000000" pitchFamily="2" charset="0"/>
                <a:cs typeface="NikoshBAN" panose="02000000000000000000" pitchFamily="2" charset="0"/>
              </a:rPr>
              <a:t>১</a:t>
            </a:r>
            <a:r>
              <a:rPr lang="en-US" b="1" dirty="0">
                <a:latin typeface="NikoshBAN" panose="02000000000000000000" pitchFamily="2" charset="0"/>
                <a:cs typeface="NikoshBAN" panose="02000000000000000000" pitchFamily="2" charset="0"/>
              </a:rPr>
              <a:t>০</a:t>
            </a:r>
            <a:r>
              <a:rPr lang="as-IN" b="1" dirty="0">
                <a:latin typeface="NikoshBAN" panose="02000000000000000000" pitchFamily="2" charset="0"/>
                <a:cs typeface="NikoshBAN" panose="02000000000000000000" pitchFamily="2" charset="0"/>
              </a:rPr>
              <a:t>১</a:t>
            </a:r>
            <a:r>
              <a:rPr lang="en-US" b="1" dirty="0">
                <a:latin typeface="NikoshBAN" panose="02000000000000000000" pitchFamily="2" charset="0"/>
                <a:cs typeface="NikoshBAN" panose="02000000000000000000" pitchFamily="2" charset="0"/>
              </a:rPr>
              <a:t>)</a:t>
            </a:r>
          </a:p>
          <a:p>
            <a:r>
              <a:rPr lang="en-US" b="1" dirty="0" err="1">
                <a:latin typeface="NikoshBAN" panose="02000000000000000000" pitchFamily="2" charset="0"/>
                <a:cs typeface="NikoshBAN" panose="02000000000000000000" pitchFamily="2" charset="0"/>
              </a:rPr>
              <a:t>সহকারী</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শিক্ষক</a:t>
            </a:r>
            <a:r>
              <a:rPr lang="en-US" b="1" dirty="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স</a:t>
            </a:r>
            <a:r>
              <a:rPr lang="en-US" b="1" dirty="0">
                <a:latin typeface="NikoshBAN" panose="02000000000000000000" pitchFamily="2" charset="0"/>
                <a:cs typeface="NikoshBAN" panose="02000000000000000000" pitchFamily="2" charset="0"/>
              </a:rPr>
              <a:t>া</a:t>
            </a:r>
            <a:r>
              <a:rPr lang="as-IN" b="1" dirty="0">
                <a:latin typeface="NikoshBAN" panose="02000000000000000000" pitchFamily="2" charset="0"/>
                <a:cs typeface="NikoshBAN" panose="02000000000000000000" pitchFamily="2" charset="0"/>
              </a:rPr>
              <a:t>ম</a:t>
            </a:r>
            <a:r>
              <a:rPr lang="en-US" b="1" dirty="0">
                <a:latin typeface="NikoshBAN" panose="02000000000000000000" pitchFamily="2" charset="0"/>
                <a:cs typeface="NikoshBAN" panose="02000000000000000000" pitchFamily="2" charset="0"/>
              </a:rPr>
              <a:t>া</a:t>
            </a:r>
            <a:r>
              <a:rPr lang="as-IN" b="1" dirty="0">
                <a:latin typeface="NikoshBAN" panose="02000000000000000000" pitchFamily="2" charset="0"/>
                <a:cs typeface="NikoshBAN" panose="02000000000000000000" pitchFamily="2" charset="0"/>
              </a:rPr>
              <a:t>জ</a:t>
            </a:r>
            <a:r>
              <a:rPr lang="en-US" b="1" dirty="0">
                <a:latin typeface="NikoshBAN" panose="02000000000000000000" pitchFamily="2" charset="0"/>
                <a:cs typeface="NikoshBAN" panose="02000000000000000000" pitchFamily="2" charset="0"/>
              </a:rPr>
              <a:t>ি</a:t>
            </a:r>
            <a:r>
              <a:rPr lang="as-IN" b="1" dirty="0">
                <a:latin typeface="NikoshBAN" panose="02000000000000000000" pitchFamily="2" charset="0"/>
                <a:cs typeface="NikoshBAN" panose="02000000000000000000" pitchFamily="2" charset="0"/>
              </a:rPr>
              <a:t>ক</a:t>
            </a:r>
            <a:r>
              <a:rPr lang="en-US" b="1" dirty="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ব</a:t>
            </a:r>
            <a:r>
              <a:rPr lang="en-US" b="1" dirty="0" err="1">
                <a:latin typeface="NikoshBAN" panose="02000000000000000000" pitchFamily="2" charset="0"/>
                <a:cs typeface="NikoshBAN" panose="02000000000000000000" pitchFamily="2" charset="0"/>
              </a:rPr>
              <a:t>িজ্ঞান</a:t>
            </a:r>
            <a:r>
              <a:rPr lang="en-US" b="1" dirty="0">
                <a:latin typeface="NikoshBAN" panose="02000000000000000000" pitchFamily="2" charset="0"/>
                <a:cs typeface="NikoshBAN" panose="02000000000000000000" pitchFamily="2" charset="0"/>
              </a:rPr>
              <a:t>)</a:t>
            </a:r>
          </a:p>
          <a:p>
            <a:r>
              <a:rPr lang="en-US" b="1" dirty="0" err="1">
                <a:latin typeface="NikoshBAN" panose="02000000000000000000" pitchFamily="2" charset="0"/>
                <a:cs typeface="NikoshBAN" panose="02000000000000000000" pitchFamily="2" charset="0"/>
              </a:rPr>
              <a:t>জোবেদা</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সোহরাব</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মডে</a:t>
            </a:r>
            <a:r>
              <a:rPr lang="as-IN" b="1" dirty="0">
                <a:latin typeface="NikoshBAN" panose="02000000000000000000" pitchFamily="2" charset="0"/>
                <a:cs typeface="NikoshBAN" panose="02000000000000000000" pitchFamily="2" charset="0"/>
              </a:rPr>
              <a:t>ল</a:t>
            </a:r>
            <a:r>
              <a:rPr lang="en-US" b="1" dirty="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ম</a:t>
            </a:r>
            <a:r>
              <a:rPr lang="en-US" b="1" dirty="0" err="1">
                <a:latin typeface="NikoshBAN" panose="02000000000000000000" pitchFamily="2" charset="0"/>
                <a:cs typeface="NikoshBAN" panose="02000000000000000000" pitchFamily="2" charset="0"/>
              </a:rPr>
              <a:t>াধ্যমিক</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বিদ্যালয়</a:t>
            </a:r>
            <a:endParaRPr lang="en-US" b="1" dirty="0">
              <a:latin typeface="NikoshBAN" panose="02000000000000000000" pitchFamily="2" charset="0"/>
              <a:cs typeface="NikoshBAN" panose="02000000000000000000" pitchFamily="2" charset="0"/>
            </a:endParaRPr>
          </a:p>
          <a:p>
            <a:r>
              <a:rPr lang="en-US" b="1" dirty="0" err="1">
                <a:latin typeface="NikoshBAN" panose="02000000000000000000" pitchFamily="2" charset="0"/>
                <a:cs typeface="NikoshBAN" panose="02000000000000000000" pitchFamily="2" charset="0"/>
              </a:rPr>
              <a:t>শ্যাম</a:t>
            </a:r>
            <a:r>
              <a:rPr lang="as-IN" b="1" dirty="0">
                <a:latin typeface="NikoshBAN" panose="02000000000000000000" pitchFamily="2" charset="0"/>
                <a:cs typeface="NikoshBAN" panose="02000000000000000000" pitchFamily="2" charset="0"/>
              </a:rPr>
              <a:t>ন</a:t>
            </a:r>
            <a:r>
              <a:rPr lang="en-US" b="1" dirty="0">
                <a:latin typeface="NikoshBAN" panose="02000000000000000000" pitchFamily="2" charset="0"/>
                <a:cs typeface="NikoshBAN" panose="02000000000000000000" pitchFamily="2" charset="0"/>
              </a:rPr>
              <a:t>গ</a:t>
            </a:r>
            <a:r>
              <a:rPr lang="as-IN" b="1" dirty="0">
                <a:latin typeface="NikoshBAN" panose="02000000000000000000" pitchFamily="2" charset="0"/>
                <a:cs typeface="NikoshBAN" panose="02000000000000000000" pitchFamily="2" charset="0"/>
              </a:rPr>
              <a:t>র</a:t>
            </a:r>
            <a:r>
              <a:rPr lang="en-US" b="1" dirty="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স</a:t>
            </a:r>
            <a:r>
              <a:rPr lang="en-US" b="1" dirty="0">
                <a:latin typeface="NikoshBAN" panose="02000000000000000000" pitchFamily="2" charset="0"/>
                <a:cs typeface="NikoshBAN" panose="02000000000000000000" pitchFamily="2" charset="0"/>
              </a:rPr>
              <a:t>া</a:t>
            </a:r>
            <a:r>
              <a:rPr lang="as-IN" b="1" dirty="0">
                <a:latin typeface="NikoshBAN" panose="02000000000000000000" pitchFamily="2" charset="0"/>
                <a:cs typeface="NikoshBAN" panose="02000000000000000000" pitchFamily="2" charset="0"/>
              </a:rPr>
              <a:t>ত</a:t>
            </a:r>
            <a:r>
              <a:rPr lang="en-US" b="1" dirty="0">
                <a:latin typeface="NikoshBAN" panose="02000000000000000000" pitchFamily="2" charset="0"/>
                <a:cs typeface="NikoshBAN" panose="02000000000000000000" pitchFamily="2" charset="0"/>
              </a:rPr>
              <a:t>ক</a:t>
            </a:r>
            <a:r>
              <a:rPr lang="as-IN" b="1" dirty="0">
                <a:latin typeface="NikoshBAN" panose="02000000000000000000" pitchFamily="2" charset="0"/>
                <a:cs typeface="NikoshBAN" panose="02000000000000000000" pitchFamily="2" charset="0"/>
              </a:rPr>
              <a:t>্</a:t>
            </a:r>
            <a:r>
              <a:rPr lang="en-US" b="1" dirty="0" err="1">
                <a:latin typeface="NikoshBAN" panose="02000000000000000000" pitchFamily="2" charset="0"/>
                <a:cs typeface="NikoshBAN" panose="02000000000000000000" pitchFamily="2" charset="0"/>
              </a:rPr>
              <a:t>ষীরা</a:t>
            </a:r>
            <a:r>
              <a:rPr lang="en-US" b="1" dirty="0">
                <a:latin typeface="NikoshBAN" panose="02000000000000000000" pitchFamily="2" charset="0"/>
                <a:cs typeface="NikoshBAN" panose="02000000000000000000" pitchFamily="2" charset="0"/>
              </a:rPr>
              <a:t>। </a:t>
            </a:r>
            <a:endParaRPr lang="en-US" b="1" dirty="0">
              <a:latin typeface="SutonnyMJ" pitchFamily="2" charset="0"/>
              <a:cs typeface="SutonnyMJ" pitchFamily="2" charset="0"/>
            </a:endParaRPr>
          </a:p>
        </p:txBody>
      </p:sp>
      <p:sp>
        <p:nvSpPr>
          <p:cNvPr id="17" name="TextBox 16">
            <a:extLst>
              <a:ext uri="{FF2B5EF4-FFF2-40B4-BE49-F238E27FC236}">
                <a16:creationId xmlns:a16="http://schemas.microsoft.com/office/drawing/2014/main" id="{A016664B-FD27-4D42-A2B1-D58625179FB5}"/>
              </a:ext>
            </a:extLst>
          </p:cNvPr>
          <p:cNvSpPr txBox="1"/>
          <p:nvPr/>
        </p:nvSpPr>
        <p:spPr>
          <a:xfrm>
            <a:off x="8063546" y="3733482"/>
            <a:ext cx="3474404" cy="2031325"/>
          </a:xfrm>
          <a:prstGeom prst="rect">
            <a:avLst/>
          </a:prstGeom>
          <a:noFill/>
        </p:spPr>
        <p:txBody>
          <a:bodyPr wrap="square" rtlCol="0">
            <a:spAutoFit/>
          </a:bodyPr>
          <a:lstStyle/>
          <a:p>
            <a:r>
              <a:rPr lang="en-US" b="1" dirty="0" err="1">
                <a:latin typeface="NikoshBAN" panose="02000000000000000000" pitchFamily="2" charset="0"/>
                <a:cs typeface="NikoshBAN" panose="02000000000000000000" pitchFamily="2" charset="0"/>
              </a:rPr>
              <a:t>শ্রেণিঃ</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নবম</a:t>
            </a:r>
            <a:r>
              <a:rPr lang="en-US" b="1" dirty="0">
                <a:latin typeface="NikoshBAN" panose="02000000000000000000" pitchFamily="2" charset="0"/>
                <a:cs typeface="NikoshBAN" panose="02000000000000000000" pitchFamily="2" charset="0"/>
              </a:rPr>
              <a:t>/দ</a:t>
            </a:r>
            <a:r>
              <a:rPr lang="as-IN" b="1" dirty="0">
                <a:latin typeface="NikoshBAN" panose="02000000000000000000" pitchFamily="2" charset="0"/>
                <a:cs typeface="NikoshBAN" panose="02000000000000000000" pitchFamily="2" charset="0"/>
              </a:rPr>
              <a:t>শ</a:t>
            </a:r>
            <a:r>
              <a:rPr lang="en-US" b="1" dirty="0">
                <a:latin typeface="NikoshBAN" panose="02000000000000000000" pitchFamily="2" charset="0"/>
                <a:cs typeface="NikoshBAN" panose="02000000000000000000" pitchFamily="2" charset="0"/>
              </a:rPr>
              <a:t>ম</a:t>
            </a:r>
          </a:p>
          <a:p>
            <a:r>
              <a:rPr lang="as-IN" b="1" dirty="0">
                <a:latin typeface="NikoshBAN" panose="02000000000000000000" pitchFamily="2" charset="0"/>
                <a:cs typeface="NikoshBAN" panose="02000000000000000000" pitchFamily="2" charset="0"/>
              </a:rPr>
              <a:t>ব</a:t>
            </a:r>
            <a:r>
              <a:rPr lang="en-US" b="1" dirty="0" err="1">
                <a:latin typeface="NikoshBAN" panose="02000000000000000000" pitchFamily="2" charset="0"/>
                <a:cs typeface="NikoshBAN" panose="02000000000000000000" pitchFamily="2" charset="0"/>
              </a:rPr>
              <a:t>িষয়ঃ</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ভূগোল</a:t>
            </a:r>
            <a:r>
              <a:rPr lang="en-US" b="1" dirty="0">
                <a:latin typeface="NikoshBAN" panose="02000000000000000000" pitchFamily="2" charset="0"/>
                <a:cs typeface="NikoshBAN" panose="02000000000000000000" pitchFamily="2" charset="0"/>
              </a:rPr>
              <a:t> ও </a:t>
            </a:r>
            <a:r>
              <a:rPr lang="en-US" b="1" dirty="0" err="1">
                <a:latin typeface="NikoshBAN" panose="02000000000000000000" pitchFamily="2" charset="0"/>
                <a:cs typeface="NikoshBAN" panose="02000000000000000000" pitchFamily="2" charset="0"/>
              </a:rPr>
              <a:t>পরিবেশ</a:t>
            </a:r>
            <a:r>
              <a:rPr lang="en-US" b="1" dirty="0">
                <a:latin typeface="NikoshBAN" panose="02000000000000000000" pitchFamily="2" charset="0"/>
                <a:cs typeface="NikoshBAN" panose="02000000000000000000" pitchFamily="2" charset="0"/>
              </a:rPr>
              <a:t> </a:t>
            </a:r>
          </a:p>
          <a:p>
            <a:r>
              <a:rPr lang="as-IN" b="1" dirty="0">
                <a:latin typeface="NikoshBAN" panose="02000000000000000000" pitchFamily="2" charset="0"/>
                <a:cs typeface="NikoshBAN" panose="02000000000000000000" pitchFamily="2" charset="0"/>
              </a:rPr>
              <a:t>অ</a:t>
            </a:r>
            <a:r>
              <a:rPr lang="en-US" b="1" dirty="0" err="1">
                <a:latin typeface="NikoshBAN" panose="02000000000000000000" pitchFamily="2" charset="0"/>
                <a:cs typeface="NikoshBAN" panose="02000000000000000000" pitchFamily="2" charset="0"/>
              </a:rPr>
              <a:t>ধ্যায়ঃ</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দ্বিতীয়</a:t>
            </a:r>
            <a:r>
              <a:rPr lang="en-US" b="1" dirty="0">
                <a:latin typeface="NikoshBAN" panose="02000000000000000000" pitchFamily="2" charset="0"/>
                <a:cs typeface="NikoshBAN" panose="02000000000000000000" pitchFamily="2" charset="0"/>
              </a:rPr>
              <a:t> </a:t>
            </a:r>
          </a:p>
          <a:p>
            <a:r>
              <a:rPr lang="as-IN" b="1" dirty="0">
                <a:latin typeface="NikoshBAN" panose="02000000000000000000" pitchFamily="2" charset="0"/>
                <a:cs typeface="NikoshBAN" panose="02000000000000000000" pitchFamily="2" charset="0"/>
              </a:rPr>
              <a:t>প</a:t>
            </a:r>
            <a:r>
              <a:rPr lang="en-US" b="1" dirty="0" err="1">
                <a:latin typeface="NikoshBAN" panose="02000000000000000000" pitchFamily="2" charset="0"/>
                <a:cs typeface="NikoshBAN" panose="02000000000000000000" pitchFamily="2" charset="0"/>
              </a:rPr>
              <a:t>াঠঃ</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মহাবিশ্ব</a:t>
            </a:r>
            <a:r>
              <a:rPr lang="en-US" b="1" dirty="0">
                <a:latin typeface="NikoshBAN" panose="02000000000000000000" pitchFamily="2" charset="0"/>
                <a:cs typeface="NikoshBAN" panose="02000000000000000000" pitchFamily="2" charset="0"/>
              </a:rPr>
              <a:t> ও </a:t>
            </a:r>
            <a:r>
              <a:rPr lang="en-US" b="1" dirty="0" err="1">
                <a:latin typeface="NikoshBAN" panose="02000000000000000000" pitchFamily="2" charset="0"/>
                <a:cs typeface="NikoshBAN" panose="02000000000000000000" pitchFamily="2" charset="0"/>
              </a:rPr>
              <a:t>আমাদের</a:t>
            </a:r>
            <a:r>
              <a:rPr lang="en-US" b="1" dirty="0">
                <a:latin typeface="NikoshBAN" panose="02000000000000000000" pitchFamily="2" charset="0"/>
                <a:cs typeface="NikoshBAN" panose="02000000000000000000" pitchFamily="2" charset="0"/>
              </a:rPr>
              <a:t> প</a:t>
            </a:r>
            <a:r>
              <a:rPr lang="as-IN" b="1" dirty="0">
                <a:latin typeface="NikoshBAN" panose="02000000000000000000" pitchFamily="2" charset="0"/>
                <a:cs typeface="NikoshBAN" panose="02000000000000000000" pitchFamily="2" charset="0"/>
              </a:rPr>
              <a:t>ৃ</a:t>
            </a:r>
            <a:r>
              <a:rPr lang="en-US" b="1" dirty="0" err="1">
                <a:latin typeface="NikoshBAN" panose="02000000000000000000" pitchFamily="2" charset="0"/>
                <a:cs typeface="NikoshBAN" panose="02000000000000000000" pitchFamily="2" charset="0"/>
              </a:rPr>
              <a:t>থিবী</a:t>
            </a:r>
            <a:endParaRPr lang="en-US" b="1" dirty="0">
              <a:latin typeface="NikoshBAN" panose="02000000000000000000" pitchFamily="2" charset="0"/>
              <a:cs typeface="NikoshBAN" panose="02000000000000000000" pitchFamily="2" charset="0"/>
            </a:endParaRPr>
          </a:p>
          <a:p>
            <a:r>
              <a:rPr lang="en-US" b="1" dirty="0">
                <a:latin typeface="SutonnyMJ" pitchFamily="2" charset="0"/>
                <a:cs typeface="SutonnyMJ" pitchFamily="2" charset="0"/>
              </a:rPr>
              <a:t> </a:t>
            </a:r>
            <a:r>
              <a:rPr lang="en-US" b="1" dirty="0" err="1">
                <a:latin typeface="NikoshBAN" panose="02000000000000000000" pitchFamily="2" charset="0"/>
                <a:cs typeface="NikoshBAN" panose="02000000000000000000" pitchFamily="2" charset="0"/>
              </a:rPr>
              <a:t>বি</a:t>
            </a:r>
            <a:r>
              <a:rPr lang="as-IN" b="1" dirty="0">
                <a:latin typeface="NikoshBAN" panose="02000000000000000000" pitchFamily="2" charset="0"/>
                <a:cs typeface="NikoshBAN" panose="02000000000000000000" pitchFamily="2" charset="0"/>
              </a:rPr>
              <a:t>শ</a:t>
            </a:r>
            <a:r>
              <a:rPr lang="en-US" b="1" dirty="0" err="1">
                <a:latin typeface="NikoshBAN" panose="02000000000000000000" pitchFamily="2" charset="0"/>
                <a:cs typeface="NikoshBAN" panose="02000000000000000000" pitchFamily="2" charset="0"/>
              </a:rPr>
              <a:t>েষ</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পাঠঃ</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গ্রহ</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গুলোর</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অবস্</a:t>
            </a:r>
            <a:r>
              <a:rPr lang="as-IN" b="1" dirty="0">
                <a:latin typeface="NikoshBAN" panose="02000000000000000000" pitchFamily="2" charset="0"/>
                <a:cs typeface="NikoshBAN" panose="02000000000000000000" pitchFamily="2" charset="0"/>
              </a:rPr>
              <a:t>থ</a:t>
            </a:r>
            <a:r>
              <a:rPr lang="en-US" b="1" dirty="0">
                <a:latin typeface="NikoshBAN" panose="02000000000000000000" pitchFamily="2" charset="0"/>
                <a:cs typeface="NikoshBAN" panose="02000000000000000000" pitchFamily="2" charset="0"/>
              </a:rPr>
              <a:t>া</a:t>
            </a:r>
            <a:r>
              <a:rPr lang="as-IN" b="1" dirty="0">
                <a:latin typeface="NikoshBAN" panose="02000000000000000000" pitchFamily="2" charset="0"/>
                <a:cs typeface="NikoshBAN" panose="02000000000000000000" pitchFamily="2" charset="0"/>
              </a:rPr>
              <a:t>ন</a:t>
            </a:r>
            <a:r>
              <a:rPr lang="en-US" b="1" dirty="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ব</a:t>
            </a:r>
            <a:r>
              <a:rPr lang="en-US" b="1" dirty="0">
                <a:latin typeface="NikoshBAN" panose="02000000000000000000" pitchFamily="2" charset="0"/>
                <a:cs typeface="NikoshBAN" panose="02000000000000000000" pitchFamily="2" charset="0"/>
              </a:rPr>
              <a:t>ি</a:t>
            </a:r>
            <a:r>
              <a:rPr lang="as-IN" b="1" dirty="0">
                <a:latin typeface="NikoshBAN" panose="02000000000000000000" pitchFamily="2" charset="0"/>
                <a:cs typeface="NikoshBAN" panose="02000000000000000000" pitchFamily="2" charset="0"/>
              </a:rPr>
              <a:t>ভ</a:t>
            </a:r>
            <a:r>
              <a:rPr lang="en-US" b="1" dirty="0">
                <a:latin typeface="NikoshBAN" panose="02000000000000000000" pitchFamily="2" charset="0"/>
                <a:cs typeface="NikoshBAN" panose="02000000000000000000" pitchFamily="2" charset="0"/>
              </a:rPr>
              <a:t>ি</a:t>
            </a:r>
            <a:r>
              <a:rPr lang="as-IN" b="1" dirty="0">
                <a:latin typeface="NikoshBAN" panose="02000000000000000000" pitchFamily="2" charset="0"/>
                <a:cs typeface="NikoshBAN" panose="02000000000000000000" pitchFamily="2" charset="0"/>
              </a:rPr>
              <a:t>ন</a:t>
            </a:r>
            <a:r>
              <a:rPr lang="en-US" b="1" dirty="0">
                <a:latin typeface="NikoshBAN" panose="02000000000000000000" pitchFamily="2" charset="0"/>
                <a:cs typeface="NikoshBAN" panose="02000000000000000000" pitchFamily="2" charset="0"/>
              </a:rPr>
              <a:t>্</a:t>
            </a:r>
            <a:r>
              <a:rPr lang="as-IN" b="1" dirty="0">
                <a:latin typeface="NikoshBAN" panose="02000000000000000000" pitchFamily="2" charset="0"/>
                <a:cs typeface="NikoshBAN" panose="02000000000000000000" pitchFamily="2" charset="0"/>
              </a:rPr>
              <a:t>ন</a:t>
            </a:r>
            <a:r>
              <a:rPr lang="en-US" b="1" dirty="0">
                <a:latin typeface="NikoshBAN" panose="02000000000000000000" pitchFamily="2" charset="0"/>
                <a:cs typeface="NikoshBAN" panose="02000000000000000000" pitchFamily="2" charset="0"/>
              </a:rPr>
              <a:t> 	</a:t>
            </a:r>
            <a:r>
              <a:rPr lang="as-IN" b="1" dirty="0">
                <a:latin typeface="NikoshBAN" panose="02000000000000000000" pitchFamily="2" charset="0"/>
                <a:cs typeface="NikoshBAN" panose="02000000000000000000" pitchFamily="2" charset="0"/>
              </a:rPr>
              <a:t>গ</a:t>
            </a:r>
            <a:r>
              <a:rPr lang="en-US" b="1" dirty="0">
                <a:latin typeface="NikoshBAN" panose="02000000000000000000" pitchFamily="2" charset="0"/>
                <a:cs typeface="NikoshBAN" panose="02000000000000000000" pitchFamily="2" charset="0"/>
              </a:rPr>
              <a:t>ু</a:t>
            </a:r>
            <a:r>
              <a:rPr lang="as-IN" b="1" dirty="0">
                <a:latin typeface="NikoshBAN" panose="02000000000000000000" pitchFamily="2" charset="0"/>
                <a:cs typeface="NikoshBAN" panose="02000000000000000000" pitchFamily="2" charset="0"/>
              </a:rPr>
              <a:t>র</a:t>
            </a:r>
            <a:r>
              <a:rPr lang="en-US" b="1" dirty="0">
                <a:latin typeface="NikoshBAN" panose="02000000000000000000" pitchFamily="2" charset="0"/>
                <a:cs typeface="NikoshBAN" panose="02000000000000000000" pitchFamily="2" charset="0"/>
              </a:rPr>
              <a:t>ু</a:t>
            </a:r>
            <a:r>
              <a:rPr lang="as-IN" b="1" dirty="0">
                <a:latin typeface="NikoshBAN" panose="02000000000000000000" pitchFamily="2" charset="0"/>
                <a:cs typeface="NikoshBAN" panose="02000000000000000000" pitchFamily="2" charset="0"/>
              </a:rPr>
              <a:t>ত</a:t>
            </a:r>
            <a:r>
              <a:rPr lang="en-US" b="1" dirty="0" err="1">
                <a:latin typeface="NikoshBAN" panose="02000000000000000000" pitchFamily="2" charset="0"/>
                <a:cs typeface="NikoshBAN" panose="02000000000000000000" pitchFamily="2" charset="0"/>
              </a:rPr>
              <a:t>্বপূর্ণ</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রেখা</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সমূহ</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সময়</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নির্ণয়</a:t>
            </a:r>
            <a:endParaRPr lang="en-US" b="1" dirty="0">
              <a:latin typeface="SutonnyMJ" pitchFamily="2" charset="0"/>
              <a:cs typeface="SutonnyMJ" pitchFamily="2" charset="0"/>
            </a:endParaRPr>
          </a:p>
          <a:p>
            <a:r>
              <a:rPr lang="en-US" b="1" dirty="0" err="1">
                <a:latin typeface="NikoshBAN" panose="02000000000000000000" pitchFamily="2" charset="0"/>
                <a:cs typeface="NikoshBAN" panose="02000000000000000000" pitchFamily="2" charset="0"/>
              </a:rPr>
              <a:t>সময়ঃ</a:t>
            </a:r>
            <a:r>
              <a:rPr lang="en-US" b="1" dirty="0">
                <a:latin typeface="NikoshBAN" panose="02000000000000000000" pitchFamily="2" charset="0"/>
                <a:cs typeface="NikoshBAN" panose="02000000000000000000" pitchFamily="2" charset="0"/>
              </a:rPr>
              <a:t> ৪৫ </a:t>
            </a:r>
            <a:r>
              <a:rPr lang="en-US" b="1" dirty="0" err="1">
                <a:latin typeface="NikoshBAN" panose="02000000000000000000" pitchFamily="2" charset="0"/>
                <a:cs typeface="NikoshBAN" panose="02000000000000000000" pitchFamily="2" charset="0"/>
              </a:rPr>
              <a:t>মিনিট</a:t>
            </a:r>
            <a:r>
              <a:rPr lang="en-US" b="1" dirty="0">
                <a:latin typeface="NikoshBAN" panose="02000000000000000000" pitchFamily="2" charset="0"/>
                <a:cs typeface="NikoshBAN" panose="02000000000000000000" pitchFamily="2" charset="0"/>
              </a:rPr>
              <a:t> </a:t>
            </a:r>
          </a:p>
        </p:txBody>
      </p:sp>
      <p:cxnSp>
        <p:nvCxnSpPr>
          <p:cNvPr id="22" name="Straight Connector 21">
            <a:extLst>
              <a:ext uri="{FF2B5EF4-FFF2-40B4-BE49-F238E27FC236}">
                <a16:creationId xmlns:a16="http://schemas.microsoft.com/office/drawing/2014/main" id="{D10F5162-2E0C-4458-90A6-21C84E71649C}"/>
              </a:ext>
            </a:extLst>
          </p:cNvPr>
          <p:cNvCxnSpPr/>
          <p:nvPr/>
        </p:nvCxnSpPr>
        <p:spPr>
          <a:xfrm>
            <a:off x="6034193" y="392907"/>
            <a:ext cx="0" cy="5472112"/>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11F938-9430-424C-8727-AFB99E3C501A}"/>
              </a:ext>
            </a:extLst>
          </p:cNvPr>
          <p:cNvCxnSpPr>
            <a:cxnSpLocks/>
          </p:cNvCxnSpPr>
          <p:nvPr/>
        </p:nvCxnSpPr>
        <p:spPr>
          <a:xfrm>
            <a:off x="6219931" y="925116"/>
            <a:ext cx="0" cy="4407694"/>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C4A49E-474A-4D1D-B304-91F8DB75C713}"/>
              </a:ext>
            </a:extLst>
          </p:cNvPr>
          <p:cNvCxnSpPr>
            <a:cxnSpLocks/>
          </p:cNvCxnSpPr>
          <p:nvPr/>
        </p:nvCxnSpPr>
        <p:spPr>
          <a:xfrm>
            <a:off x="5848456" y="925116"/>
            <a:ext cx="0" cy="4407694"/>
          </a:xfrm>
          <a:prstGeom prst="line">
            <a:avLst/>
          </a:prstGeom>
          <a:ln w="41275"/>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E5F38A7-5589-4235-9926-84CDF42E1580}"/>
              </a:ext>
            </a:extLst>
          </p:cNvPr>
          <p:cNvGrpSpPr/>
          <p:nvPr/>
        </p:nvGrpSpPr>
        <p:grpSpPr>
          <a:xfrm>
            <a:off x="6219930" y="3422946"/>
            <a:ext cx="4461272" cy="315404"/>
            <a:chOff x="6219930" y="3422946"/>
            <a:chExt cx="4461272" cy="315404"/>
          </a:xfrm>
        </p:grpSpPr>
        <p:cxnSp>
          <p:nvCxnSpPr>
            <p:cNvPr id="29" name="Straight Connector 28">
              <a:extLst>
                <a:ext uri="{FF2B5EF4-FFF2-40B4-BE49-F238E27FC236}">
                  <a16:creationId xmlns:a16="http://schemas.microsoft.com/office/drawing/2014/main" id="{CCB9692C-0FD6-4553-B495-B593B59C9C95}"/>
                </a:ext>
              </a:extLst>
            </p:cNvPr>
            <p:cNvCxnSpPr>
              <a:cxnSpLocks/>
            </p:cNvCxnSpPr>
            <p:nvPr/>
          </p:nvCxnSpPr>
          <p:spPr>
            <a:xfrm rot="5400000">
              <a:off x="8448132" y="1194744"/>
              <a:ext cx="4868" cy="4461272"/>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68F8FB9-3E49-4978-B768-A7C38A8C9B59}"/>
                </a:ext>
              </a:extLst>
            </p:cNvPr>
            <p:cNvCxnSpPr>
              <a:cxnSpLocks/>
            </p:cNvCxnSpPr>
            <p:nvPr/>
          </p:nvCxnSpPr>
          <p:spPr>
            <a:xfrm rot="5400000">
              <a:off x="8448132" y="1298256"/>
              <a:ext cx="4868" cy="4461272"/>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8E96F1B-1A91-44DF-9053-35EA9054EF04}"/>
                </a:ext>
              </a:extLst>
            </p:cNvPr>
            <p:cNvCxnSpPr>
              <a:cxnSpLocks/>
            </p:cNvCxnSpPr>
            <p:nvPr/>
          </p:nvCxnSpPr>
          <p:spPr>
            <a:xfrm rot="5400000">
              <a:off x="8448132" y="1401768"/>
              <a:ext cx="4868" cy="4461272"/>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78F4AF9-32FE-4736-ADFB-7A6F95987F4D}"/>
                </a:ext>
              </a:extLst>
            </p:cNvPr>
            <p:cNvCxnSpPr>
              <a:cxnSpLocks/>
            </p:cNvCxnSpPr>
            <p:nvPr/>
          </p:nvCxnSpPr>
          <p:spPr>
            <a:xfrm rot="5400000">
              <a:off x="8448132" y="1505280"/>
              <a:ext cx="4868" cy="4461272"/>
            </a:xfrm>
            <a:prstGeom prst="line">
              <a:avLst/>
            </a:prstGeom>
            <a:ln w="41275"/>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6875B14-4B86-495C-A7CB-546B16A50A03}"/>
              </a:ext>
            </a:extLst>
          </p:cNvPr>
          <p:cNvGrpSpPr/>
          <p:nvPr/>
        </p:nvGrpSpPr>
        <p:grpSpPr>
          <a:xfrm>
            <a:off x="1371952" y="3422946"/>
            <a:ext cx="4461272" cy="315404"/>
            <a:chOff x="1371952" y="3474702"/>
            <a:chExt cx="4461272" cy="315404"/>
          </a:xfrm>
        </p:grpSpPr>
        <p:cxnSp>
          <p:nvCxnSpPr>
            <p:cNvPr id="34" name="Straight Connector 33">
              <a:extLst>
                <a:ext uri="{FF2B5EF4-FFF2-40B4-BE49-F238E27FC236}">
                  <a16:creationId xmlns:a16="http://schemas.microsoft.com/office/drawing/2014/main" id="{0BA5E23F-4A89-433B-87D7-00CF98C019BD}"/>
                </a:ext>
              </a:extLst>
            </p:cNvPr>
            <p:cNvCxnSpPr>
              <a:cxnSpLocks/>
            </p:cNvCxnSpPr>
            <p:nvPr/>
          </p:nvCxnSpPr>
          <p:spPr>
            <a:xfrm rot="5400000">
              <a:off x="3600154" y="1246500"/>
              <a:ext cx="4868" cy="4461272"/>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9E13351-C1D7-4E09-9359-D385BA105166}"/>
                </a:ext>
              </a:extLst>
            </p:cNvPr>
            <p:cNvCxnSpPr>
              <a:cxnSpLocks/>
            </p:cNvCxnSpPr>
            <p:nvPr/>
          </p:nvCxnSpPr>
          <p:spPr>
            <a:xfrm rot="5400000">
              <a:off x="3600154" y="1350012"/>
              <a:ext cx="4868" cy="4461272"/>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8881947-DD4D-48D9-A1C8-BE8758BD90F2}"/>
                </a:ext>
              </a:extLst>
            </p:cNvPr>
            <p:cNvCxnSpPr>
              <a:cxnSpLocks/>
            </p:cNvCxnSpPr>
            <p:nvPr/>
          </p:nvCxnSpPr>
          <p:spPr>
            <a:xfrm rot="5400000">
              <a:off x="3600154" y="1453524"/>
              <a:ext cx="4868" cy="4461272"/>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20F0228-0BC6-4594-89BD-8CEEB656269E}"/>
                </a:ext>
              </a:extLst>
            </p:cNvPr>
            <p:cNvCxnSpPr>
              <a:cxnSpLocks/>
            </p:cNvCxnSpPr>
            <p:nvPr/>
          </p:nvCxnSpPr>
          <p:spPr>
            <a:xfrm rot="5400000">
              <a:off x="3600154" y="1557036"/>
              <a:ext cx="4868" cy="4461272"/>
            </a:xfrm>
            <a:prstGeom prst="line">
              <a:avLst/>
            </a:prstGeom>
            <a:ln w="41275"/>
          </p:spPr>
          <p:style>
            <a:lnRef idx="1">
              <a:schemeClr val="accent1"/>
            </a:lnRef>
            <a:fillRef idx="0">
              <a:schemeClr val="accent1"/>
            </a:fillRef>
            <a:effectRef idx="0">
              <a:schemeClr val="accent1"/>
            </a:effectRef>
            <a:fontRef idx="minor">
              <a:schemeClr val="tx1"/>
            </a:fontRef>
          </p:style>
        </p:cxnSp>
      </p:grpSp>
      <p:sp>
        <p:nvSpPr>
          <p:cNvPr id="45" name="Oval 44">
            <a:extLst>
              <a:ext uri="{FF2B5EF4-FFF2-40B4-BE49-F238E27FC236}">
                <a16:creationId xmlns:a16="http://schemas.microsoft.com/office/drawing/2014/main" id="{298F8BF4-97CF-46F7-B55F-B41C4F46E5C5}"/>
              </a:ext>
            </a:extLst>
          </p:cNvPr>
          <p:cNvSpPr/>
          <p:nvPr/>
        </p:nvSpPr>
        <p:spPr>
          <a:xfrm>
            <a:off x="5932593" y="5865019"/>
            <a:ext cx="203200" cy="203200"/>
          </a:xfrm>
          <a:prstGeom prst="ellipse">
            <a:avLst/>
          </a:prstGeom>
          <a:solidFill>
            <a:srgbClr val="0070C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38F89B3A-A2D1-44A4-849A-92EF0A7AD51F}"/>
              </a:ext>
            </a:extLst>
          </p:cNvPr>
          <p:cNvSpPr/>
          <p:nvPr/>
        </p:nvSpPr>
        <p:spPr>
          <a:xfrm>
            <a:off x="6118330" y="5345378"/>
            <a:ext cx="203200" cy="203200"/>
          </a:xfrm>
          <a:prstGeom prst="ellipse">
            <a:avLst/>
          </a:prstGeom>
          <a:solidFill>
            <a:srgbClr val="0070C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90569734-2649-4034-9C9F-0A60106BCAD3}"/>
              </a:ext>
            </a:extLst>
          </p:cNvPr>
          <p:cNvSpPr/>
          <p:nvPr/>
        </p:nvSpPr>
        <p:spPr>
          <a:xfrm>
            <a:off x="5746856" y="5345378"/>
            <a:ext cx="203200" cy="203200"/>
          </a:xfrm>
          <a:prstGeom prst="ellipse">
            <a:avLst/>
          </a:prstGeom>
          <a:solidFill>
            <a:srgbClr val="0070C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02E2103-C512-43DA-AC48-6EEA49CF8203}"/>
              </a:ext>
            </a:extLst>
          </p:cNvPr>
          <p:cNvSpPr/>
          <p:nvPr/>
        </p:nvSpPr>
        <p:spPr>
          <a:xfrm>
            <a:off x="6118331" y="704840"/>
            <a:ext cx="203200" cy="203200"/>
          </a:xfrm>
          <a:prstGeom prst="ellipse">
            <a:avLst/>
          </a:prstGeom>
          <a:solidFill>
            <a:srgbClr val="0070C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0B126D1-BB88-4F64-AA37-8119FB2E77DF}"/>
              </a:ext>
            </a:extLst>
          </p:cNvPr>
          <p:cNvSpPr/>
          <p:nvPr/>
        </p:nvSpPr>
        <p:spPr>
          <a:xfrm>
            <a:off x="5746856" y="724327"/>
            <a:ext cx="203200" cy="203200"/>
          </a:xfrm>
          <a:prstGeom prst="ellipse">
            <a:avLst/>
          </a:prstGeom>
          <a:solidFill>
            <a:srgbClr val="0070C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C2911D1-BC2F-41FB-9EBF-AC66E6AF2620}"/>
              </a:ext>
            </a:extLst>
          </p:cNvPr>
          <p:cNvSpPr/>
          <p:nvPr/>
        </p:nvSpPr>
        <p:spPr>
          <a:xfrm>
            <a:off x="5932593" y="185343"/>
            <a:ext cx="203200" cy="203200"/>
          </a:xfrm>
          <a:prstGeom prst="ellipse">
            <a:avLst/>
          </a:prstGeom>
          <a:solidFill>
            <a:srgbClr val="0070C0"/>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372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lar system এর ছবির ফলাফল">
            <a:extLst>
              <a:ext uri="{FF2B5EF4-FFF2-40B4-BE49-F238E27FC236}">
                <a16:creationId xmlns:a16="http://schemas.microsoft.com/office/drawing/2014/main" id="{B742BF75-3128-4D0D-BBB5-20E4644FC37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2428" y="1487886"/>
            <a:ext cx="7627144" cy="412990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93D1BA-0A9A-4815-9088-3B3F993D7EBC}"/>
              </a:ext>
            </a:extLst>
          </p:cNvPr>
          <p:cNvSpPr txBox="1"/>
          <p:nvPr/>
        </p:nvSpPr>
        <p:spPr>
          <a:xfrm>
            <a:off x="3436420" y="388367"/>
            <a:ext cx="5970346"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as-IN" sz="4000" b="1" dirty="0">
                <a:latin typeface="NikoshBAN" panose="02000000000000000000" pitchFamily="2" charset="0"/>
                <a:cs typeface="NikoshBAN" panose="02000000000000000000" pitchFamily="2" charset="0"/>
              </a:rPr>
              <a:t>আ</a:t>
            </a:r>
            <a:r>
              <a:rPr lang="en-US" sz="4000" b="1" dirty="0" err="1">
                <a:latin typeface="NikoshBAN" panose="02000000000000000000" pitchFamily="2" charset="0"/>
                <a:cs typeface="NikoshBAN" panose="02000000000000000000" pitchFamily="2" charset="0"/>
              </a:rPr>
              <a:t>মরা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কিসের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ছবি</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দে</a:t>
            </a:r>
            <a:r>
              <a:rPr lang="as-IN" sz="4000" b="1" dirty="0">
                <a:latin typeface="NikoshBAN" panose="02000000000000000000" pitchFamily="2" charset="0"/>
                <a:cs typeface="NikoshBAN" panose="02000000000000000000" pitchFamily="2" charset="0"/>
              </a:rPr>
              <a:t>খ</a:t>
            </a:r>
            <a:r>
              <a:rPr lang="en-US" sz="4000" b="1" dirty="0">
                <a:latin typeface="NikoshBAN" panose="02000000000000000000" pitchFamily="2" charset="0"/>
                <a:cs typeface="NikoshBAN" panose="02000000000000000000" pitchFamily="2" charset="0"/>
              </a:rPr>
              <a:t>ত</a:t>
            </a:r>
            <a:r>
              <a:rPr lang="as-IN" sz="4000" b="1" dirty="0">
                <a:latin typeface="NikoshBAN" panose="02000000000000000000" pitchFamily="2" charset="0"/>
                <a:cs typeface="NikoshBAN" panose="02000000000000000000" pitchFamily="2" charset="0"/>
              </a:rPr>
              <a:t>ে</a:t>
            </a:r>
            <a:r>
              <a:rPr lang="en-US" sz="4000" b="1" dirty="0">
                <a:latin typeface="NikoshBAN" panose="02000000000000000000" pitchFamily="2" charset="0"/>
                <a:cs typeface="NikoshBAN" panose="02000000000000000000" pitchFamily="2" charset="0"/>
              </a:rPr>
              <a:t> </a:t>
            </a:r>
            <a:r>
              <a:rPr lang="as-IN" sz="4000" b="1" dirty="0">
                <a:latin typeface="NikoshBAN" panose="02000000000000000000" pitchFamily="2" charset="0"/>
                <a:cs typeface="NikoshBAN" panose="02000000000000000000" pitchFamily="2" charset="0"/>
              </a:rPr>
              <a:t>প</a:t>
            </a:r>
            <a:r>
              <a:rPr lang="en-US" sz="4000" b="1" dirty="0">
                <a:latin typeface="NikoshBAN" panose="02000000000000000000" pitchFamily="2" charset="0"/>
                <a:cs typeface="NikoshBAN" panose="02000000000000000000" pitchFamily="2" charset="0"/>
              </a:rPr>
              <a:t>া</a:t>
            </a:r>
            <a:r>
              <a:rPr lang="as-IN" sz="4000" b="1" dirty="0">
                <a:latin typeface="NikoshBAN" panose="02000000000000000000" pitchFamily="2" charset="0"/>
                <a:cs typeface="NikoshBAN" panose="02000000000000000000" pitchFamily="2" charset="0"/>
              </a:rPr>
              <a:t>চ</a:t>
            </a:r>
            <a:r>
              <a:rPr lang="en-US" sz="4000" b="1" dirty="0" err="1">
                <a:latin typeface="NikoshBAN" panose="02000000000000000000" pitchFamily="2" charset="0"/>
                <a:cs typeface="NikoshBAN" panose="02000000000000000000" pitchFamily="2" charset="0"/>
              </a:rPr>
              <a:t>্ছি</a:t>
            </a:r>
            <a:r>
              <a:rPr lang="en-US" sz="4000" b="1" dirty="0">
                <a:latin typeface="NikoshBAN" panose="02000000000000000000" pitchFamily="2" charset="0"/>
                <a:cs typeface="NikoshBAN" panose="02000000000000000000" pitchFamily="2" charset="0"/>
              </a:rPr>
              <a:t>?</a:t>
            </a:r>
          </a:p>
        </p:txBody>
      </p:sp>
      <p:sp>
        <p:nvSpPr>
          <p:cNvPr id="6" name="TextBox 5">
            <a:extLst>
              <a:ext uri="{FF2B5EF4-FFF2-40B4-BE49-F238E27FC236}">
                <a16:creationId xmlns:a16="http://schemas.microsoft.com/office/drawing/2014/main" id="{E830C158-F8F1-4C24-9C59-D8A2C6AD9733}"/>
              </a:ext>
            </a:extLst>
          </p:cNvPr>
          <p:cNvSpPr txBox="1"/>
          <p:nvPr/>
        </p:nvSpPr>
        <p:spPr>
          <a:xfrm>
            <a:off x="5551740" y="6009426"/>
            <a:ext cx="1739706" cy="646331"/>
          </a:xfrm>
          <a:prstGeom prst="rect">
            <a:avLst/>
          </a:prstGeom>
          <a:noFill/>
        </p:spPr>
        <p:txBody>
          <a:bodyPr wrap="square" rtlCol="0">
            <a:spAutoFit/>
          </a:bodyPr>
          <a:lstStyle/>
          <a:p>
            <a:r>
              <a:rPr lang="en-US" sz="3600" b="1" dirty="0" err="1">
                <a:latin typeface="NikoshBAN" panose="02000000000000000000" pitchFamily="2" charset="0"/>
                <a:cs typeface="NikoshBAN" panose="02000000000000000000" pitchFamily="2" charset="0"/>
              </a:rPr>
              <a:t>সৌরজগ</a:t>
            </a:r>
            <a:r>
              <a:rPr lang="en-US" sz="3600" b="1" dirty="0">
                <a:latin typeface="NikoshBAN" panose="02000000000000000000" pitchFamily="2" charset="0"/>
                <a:cs typeface="NikoshBAN" panose="02000000000000000000" pitchFamily="2" charset="0"/>
              </a:rPr>
              <a:t>ৎ</a:t>
            </a:r>
          </a:p>
        </p:txBody>
      </p:sp>
      <p:sp>
        <p:nvSpPr>
          <p:cNvPr id="11" name="Arrow: Striped Right 10">
            <a:extLst>
              <a:ext uri="{FF2B5EF4-FFF2-40B4-BE49-F238E27FC236}">
                <a16:creationId xmlns:a16="http://schemas.microsoft.com/office/drawing/2014/main" id="{4DAB1088-E335-46A8-958F-FC9CF0C543A5}"/>
              </a:ext>
            </a:extLst>
          </p:cNvPr>
          <p:cNvSpPr/>
          <p:nvPr/>
        </p:nvSpPr>
        <p:spPr>
          <a:xfrm rot="8250668">
            <a:off x="8825846" y="2303241"/>
            <a:ext cx="1508657" cy="430614"/>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8855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11"/>
                                        </p:tgtEl>
                                      </p:cBhvr>
                                    </p:animEffect>
                                    <p:animScale>
                                      <p:cBhvr>
                                        <p:cTn id="7" dur="500" autoRev="1" fill="hold"/>
                                        <p:tgtEl>
                                          <p:spTgt spid="1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lar system এর ছবির ফলাফল">
            <a:extLst>
              <a:ext uri="{FF2B5EF4-FFF2-40B4-BE49-F238E27FC236}">
                <a16:creationId xmlns:a16="http://schemas.microsoft.com/office/drawing/2014/main" id="{CCCD2A70-5D43-4FF6-96D8-014E38016BB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57346" y="1299029"/>
            <a:ext cx="8531617" cy="4525047"/>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3C3890-3807-4A34-9A33-9330822C5900}"/>
              </a:ext>
            </a:extLst>
          </p:cNvPr>
          <p:cNvSpPr txBox="1"/>
          <p:nvPr/>
        </p:nvSpPr>
        <p:spPr>
          <a:xfrm>
            <a:off x="2699384" y="326038"/>
            <a:ext cx="6793232" cy="707886"/>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000" b="1" dirty="0">
                <a:latin typeface="NikoshBAN" panose="02000000000000000000" pitchFamily="2" charset="0"/>
                <a:cs typeface="NikoshBAN" panose="02000000000000000000" pitchFamily="2" charset="0"/>
              </a:rPr>
              <a:t>স</a:t>
            </a:r>
            <a:r>
              <a:rPr lang="as-IN" sz="4000" b="1" dirty="0">
                <a:latin typeface="NikoshBAN" panose="02000000000000000000" pitchFamily="2" charset="0"/>
                <a:cs typeface="NikoshBAN" panose="02000000000000000000" pitchFamily="2" charset="0"/>
              </a:rPr>
              <a:t>ৌ</a:t>
            </a:r>
            <a:r>
              <a:rPr lang="en-US" sz="4000" b="1" dirty="0">
                <a:latin typeface="NikoshBAN" panose="02000000000000000000" pitchFamily="2" charset="0"/>
                <a:cs typeface="NikoshBAN" panose="02000000000000000000" pitchFamily="2" charset="0"/>
              </a:rPr>
              <a:t>র</a:t>
            </a:r>
            <a:r>
              <a:rPr lang="as-IN" sz="4000" b="1" dirty="0">
                <a:latin typeface="NikoshBAN" panose="02000000000000000000" pitchFamily="2" charset="0"/>
                <a:cs typeface="NikoshBAN" panose="02000000000000000000" pitchFamily="2" charset="0"/>
              </a:rPr>
              <a:t>জ</a:t>
            </a:r>
            <a:r>
              <a:rPr lang="en-US" sz="4000" b="1" dirty="0">
                <a:latin typeface="NikoshBAN" panose="02000000000000000000" pitchFamily="2" charset="0"/>
                <a:cs typeface="NikoshBAN" panose="02000000000000000000" pitchFamily="2" charset="0"/>
              </a:rPr>
              <a:t>গৎ এ </a:t>
            </a:r>
            <a:r>
              <a:rPr lang="en-US" sz="4000" b="1" dirty="0" err="1">
                <a:latin typeface="NikoshBAN" panose="02000000000000000000" pitchFamily="2" charset="0"/>
                <a:cs typeface="NikoshBAN" panose="02000000000000000000" pitchFamily="2" charset="0"/>
              </a:rPr>
              <a:t>আমরা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দে</a:t>
            </a:r>
            <a:r>
              <a:rPr lang="as-IN" sz="4000" b="1" dirty="0">
                <a:latin typeface="NikoshBAN" panose="02000000000000000000" pitchFamily="2" charset="0"/>
                <a:cs typeface="NikoshBAN" panose="02000000000000000000" pitchFamily="2" charset="0"/>
              </a:rPr>
              <a:t>খ</a:t>
            </a:r>
            <a:r>
              <a:rPr lang="en-US" sz="4000" b="1" dirty="0">
                <a:latin typeface="NikoshBAN" panose="02000000000000000000" pitchFamily="2" charset="0"/>
                <a:cs typeface="NikoshBAN" panose="02000000000000000000" pitchFamily="2" charset="0"/>
              </a:rPr>
              <a:t>ত</a:t>
            </a:r>
            <a:r>
              <a:rPr lang="as-IN" sz="4000" b="1" dirty="0">
                <a:latin typeface="NikoshBAN" panose="02000000000000000000" pitchFamily="2" charset="0"/>
                <a:cs typeface="NikoshBAN" panose="02000000000000000000" pitchFamily="2" charset="0"/>
              </a:rPr>
              <a:t>ে</a:t>
            </a:r>
            <a:r>
              <a:rPr lang="en-US" sz="4000" b="1" dirty="0">
                <a:latin typeface="NikoshBAN" panose="02000000000000000000" pitchFamily="2" charset="0"/>
                <a:cs typeface="NikoshBAN" panose="02000000000000000000" pitchFamily="2" charset="0"/>
              </a:rPr>
              <a:t> </a:t>
            </a:r>
            <a:r>
              <a:rPr lang="as-IN" sz="4000" b="1" dirty="0">
                <a:latin typeface="NikoshBAN" panose="02000000000000000000" pitchFamily="2" charset="0"/>
                <a:cs typeface="NikoshBAN" panose="02000000000000000000" pitchFamily="2" charset="0"/>
              </a:rPr>
              <a:t>প</a:t>
            </a:r>
            <a:r>
              <a:rPr lang="en-US" sz="4000" b="1" dirty="0">
                <a:latin typeface="NikoshBAN" panose="02000000000000000000" pitchFamily="2" charset="0"/>
                <a:cs typeface="NikoshBAN" panose="02000000000000000000" pitchFamily="2" charset="0"/>
              </a:rPr>
              <a:t>া</a:t>
            </a:r>
            <a:r>
              <a:rPr lang="as-IN" sz="4000" b="1" dirty="0">
                <a:latin typeface="NikoshBAN" panose="02000000000000000000" pitchFamily="2" charset="0"/>
                <a:cs typeface="NikoshBAN" panose="02000000000000000000" pitchFamily="2" charset="0"/>
              </a:rPr>
              <a:t>ই</a:t>
            </a:r>
            <a:r>
              <a:rPr lang="en-US" sz="4000" b="1" dirty="0">
                <a:latin typeface="NikoshBAN" panose="02000000000000000000" pitchFamily="2" charset="0"/>
                <a:cs typeface="NikoshBAN" panose="02000000000000000000" pitchFamily="2" charset="0"/>
              </a:rPr>
              <a:t> ?</a:t>
            </a:r>
          </a:p>
        </p:txBody>
      </p:sp>
      <p:sp>
        <p:nvSpPr>
          <p:cNvPr id="6" name="TextBox 5">
            <a:extLst>
              <a:ext uri="{FF2B5EF4-FFF2-40B4-BE49-F238E27FC236}">
                <a16:creationId xmlns:a16="http://schemas.microsoft.com/office/drawing/2014/main" id="{05128261-66CA-411B-8B15-F201A82AB4AB}"/>
              </a:ext>
            </a:extLst>
          </p:cNvPr>
          <p:cNvSpPr txBox="1"/>
          <p:nvPr/>
        </p:nvSpPr>
        <p:spPr>
          <a:xfrm>
            <a:off x="3279456" y="6089181"/>
            <a:ext cx="771379" cy="646331"/>
          </a:xfrm>
          <a:prstGeom prst="rect">
            <a:avLst/>
          </a:prstGeom>
          <a:noFill/>
        </p:spPr>
        <p:txBody>
          <a:bodyPr wrap="square" rtlCol="0">
            <a:spAutoFit/>
          </a:bodyPr>
          <a:lstStyle/>
          <a:p>
            <a:r>
              <a:rPr lang="en-US" sz="3600" b="1" dirty="0" err="1">
                <a:latin typeface="NikoshBAN" panose="02000000000000000000" pitchFamily="2" charset="0"/>
                <a:cs typeface="NikoshBAN" panose="02000000000000000000" pitchFamily="2" charset="0"/>
              </a:rPr>
              <a:t>গ্রহ</a:t>
            </a:r>
            <a:r>
              <a:rPr lang="en-US" sz="3600" b="1" dirty="0">
                <a:latin typeface="NikoshBAN" panose="02000000000000000000" pitchFamily="2" charset="0"/>
                <a:cs typeface="NikoshBAN" panose="02000000000000000000" pitchFamily="2" charset="0"/>
              </a:rPr>
              <a:t> </a:t>
            </a:r>
            <a:r>
              <a:rPr lang="en-US" sz="3600" b="1" dirty="0">
                <a:latin typeface="SutonnyMJ" pitchFamily="2" charset="0"/>
                <a:cs typeface="SutonnyMJ" pitchFamily="2" charset="0"/>
              </a:rPr>
              <a:t> </a:t>
            </a:r>
          </a:p>
        </p:txBody>
      </p:sp>
      <p:sp>
        <p:nvSpPr>
          <p:cNvPr id="7" name="TextBox 6">
            <a:extLst>
              <a:ext uri="{FF2B5EF4-FFF2-40B4-BE49-F238E27FC236}">
                <a16:creationId xmlns:a16="http://schemas.microsoft.com/office/drawing/2014/main" id="{B68A5705-9619-4F6C-AE6F-06B90562F099}"/>
              </a:ext>
            </a:extLst>
          </p:cNvPr>
          <p:cNvSpPr txBox="1"/>
          <p:nvPr/>
        </p:nvSpPr>
        <p:spPr>
          <a:xfrm>
            <a:off x="4383184" y="6089181"/>
            <a:ext cx="1221545" cy="646331"/>
          </a:xfrm>
          <a:prstGeom prst="rect">
            <a:avLst/>
          </a:prstGeom>
          <a:noFill/>
        </p:spPr>
        <p:txBody>
          <a:bodyPr wrap="square" rtlCol="0">
            <a:spAutoFit/>
          </a:bodyPr>
          <a:lstStyle/>
          <a:p>
            <a:r>
              <a:rPr lang="en-US" sz="3600" b="1" dirty="0" err="1">
                <a:latin typeface="NikoshBAN" panose="02000000000000000000" pitchFamily="2" charset="0"/>
                <a:cs typeface="NikoshBAN" panose="02000000000000000000" pitchFamily="2" charset="0"/>
              </a:rPr>
              <a:t>উপগ্রহ</a:t>
            </a:r>
            <a:r>
              <a:rPr lang="en-US" sz="3600" b="1" dirty="0">
                <a:latin typeface="NikoshBAN" panose="02000000000000000000" pitchFamily="2" charset="0"/>
                <a:cs typeface="NikoshBAN" panose="02000000000000000000" pitchFamily="2" charset="0"/>
              </a:rPr>
              <a:t> </a:t>
            </a:r>
          </a:p>
        </p:txBody>
      </p:sp>
      <p:sp>
        <p:nvSpPr>
          <p:cNvPr id="8" name="TextBox 7">
            <a:extLst>
              <a:ext uri="{FF2B5EF4-FFF2-40B4-BE49-F238E27FC236}">
                <a16:creationId xmlns:a16="http://schemas.microsoft.com/office/drawing/2014/main" id="{F9FF363D-0EFC-4BA6-B78B-10AAC95E8248}"/>
              </a:ext>
            </a:extLst>
          </p:cNvPr>
          <p:cNvSpPr txBox="1"/>
          <p:nvPr/>
        </p:nvSpPr>
        <p:spPr>
          <a:xfrm>
            <a:off x="5937077" y="6089181"/>
            <a:ext cx="1221545" cy="646331"/>
          </a:xfrm>
          <a:prstGeom prst="rect">
            <a:avLst/>
          </a:prstGeom>
          <a:noFill/>
        </p:spPr>
        <p:txBody>
          <a:bodyPr wrap="square" rtlCol="0">
            <a:spAutoFit/>
          </a:bodyPr>
          <a:lstStyle/>
          <a:p>
            <a:r>
              <a:rPr lang="en-US" sz="3600" b="1" dirty="0" err="1">
                <a:latin typeface="NikoshBAN" panose="02000000000000000000" pitchFamily="2" charset="0"/>
                <a:cs typeface="NikoshBAN" panose="02000000000000000000" pitchFamily="2" charset="0"/>
              </a:rPr>
              <a:t>নক্ষত্র</a:t>
            </a:r>
            <a:r>
              <a:rPr lang="en-US" sz="3600" b="1" dirty="0">
                <a:latin typeface="NikoshBAN" panose="02000000000000000000" pitchFamily="2" charset="0"/>
                <a:cs typeface="NikoshBAN" panose="02000000000000000000" pitchFamily="2" charset="0"/>
              </a:rPr>
              <a:t> </a:t>
            </a:r>
          </a:p>
        </p:txBody>
      </p:sp>
      <p:sp>
        <p:nvSpPr>
          <p:cNvPr id="9" name="TextBox 8">
            <a:hlinkClick r:id="rId3" action="ppaction://hlinksldjump"/>
            <a:extLst>
              <a:ext uri="{FF2B5EF4-FFF2-40B4-BE49-F238E27FC236}">
                <a16:creationId xmlns:a16="http://schemas.microsoft.com/office/drawing/2014/main" id="{153BF0CC-1505-41AB-BF53-7801C68B7175}"/>
              </a:ext>
            </a:extLst>
          </p:cNvPr>
          <p:cNvSpPr txBox="1"/>
          <p:nvPr/>
        </p:nvSpPr>
        <p:spPr>
          <a:xfrm>
            <a:off x="7490970" y="6089181"/>
            <a:ext cx="1375119" cy="646331"/>
          </a:xfrm>
          <a:prstGeom prst="rect">
            <a:avLst/>
          </a:prstGeom>
          <a:noFill/>
        </p:spPr>
        <p:txBody>
          <a:bodyPr wrap="square" rtlCol="0">
            <a:spAutoFit/>
          </a:bodyPr>
          <a:lstStyle/>
          <a:p>
            <a:r>
              <a:rPr lang="as-IN" sz="3600" b="1" dirty="0">
                <a:latin typeface="NikoshBAN" panose="02000000000000000000" pitchFamily="2" charset="0"/>
                <a:cs typeface="NikoshBAN" panose="02000000000000000000" pitchFamily="2" charset="0"/>
              </a:rPr>
              <a:t>এ</a:t>
            </a:r>
            <a:r>
              <a:rPr lang="en-US" sz="3600" b="1" dirty="0" err="1">
                <a:latin typeface="NikoshBAN" panose="02000000000000000000" pitchFamily="2" charset="0"/>
                <a:cs typeface="NikoshBAN" panose="02000000000000000000" pitchFamily="2" charset="0"/>
              </a:rPr>
              <a:t>ছাড়াও</a:t>
            </a:r>
            <a:r>
              <a:rPr lang="en-US" sz="3600" b="1" dirty="0">
                <a:latin typeface="NikoshBAN" panose="02000000000000000000" pitchFamily="2" charset="0"/>
                <a:cs typeface="NikoshBAN" panose="02000000000000000000" pitchFamily="2" charset="0"/>
              </a:rPr>
              <a:t> </a:t>
            </a:r>
          </a:p>
        </p:txBody>
      </p:sp>
      <p:sp>
        <p:nvSpPr>
          <p:cNvPr id="10" name="TextBox 9">
            <a:extLst>
              <a:ext uri="{FF2B5EF4-FFF2-40B4-BE49-F238E27FC236}">
                <a16:creationId xmlns:a16="http://schemas.microsoft.com/office/drawing/2014/main" id="{596B2C06-9A20-4B45-BE1A-02E9DC6E98E7}"/>
              </a:ext>
            </a:extLst>
          </p:cNvPr>
          <p:cNvSpPr txBox="1"/>
          <p:nvPr/>
        </p:nvSpPr>
        <p:spPr>
          <a:xfrm>
            <a:off x="10300479" y="3238386"/>
            <a:ext cx="1891521" cy="646331"/>
          </a:xfrm>
          <a:prstGeom prst="rect">
            <a:avLst/>
          </a:prstGeom>
          <a:noFill/>
        </p:spPr>
        <p:txBody>
          <a:bodyPr wrap="square" rtlCol="0">
            <a:spAutoFit/>
          </a:bodyPr>
          <a:lstStyle/>
          <a:p>
            <a:r>
              <a:rPr lang="en-US" sz="3600" b="1" dirty="0" err="1">
                <a:latin typeface="NikoshBAN" panose="02000000000000000000" pitchFamily="2" charset="0"/>
                <a:cs typeface="NikoshBAN" panose="02000000000000000000" pitchFamily="2" charset="0"/>
              </a:rPr>
              <a:t>কল্পিত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রেখা</a:t>
            </a:r>
            <a:r>
              <a:rPr lang="en-US" sz="36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23733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6ABBD1-B98C-4313-91F9-D289B24958DC}"/>
              </a:ext>
            </a:extLst>
          </p:cNvPr>
          <p:cNvSpPr txBox="1"/>
          <p:nvPr/>
        </p:nvSpPr>
        <p:spPr>
          <a:xfrm>
            <a:off x="0" y="2428946"/>
            <a:ext cx="8944415"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as-IN" sz="3600" b="1" dirty="0">
                <a:latin typeface="NikoshBAN" panose="02000000000000000000" pitchFamily="2" charset="0"/>
                <a:cs typeface="NikoshBAN" panose="02000000000000000000" pitchFamily="2" charset="0"/>
              </a:rPr>
              <a:t>এ</a:t>
            </a:r>
            <a:r>
              <a:rPr lang="en-US" sz="3600" b="1" dirty="0">
                <a:latin typeface="NikoshBAN" panose="02000000000000000000" pitchFamily="2" charset="0"/>
                <a:cs typeface="NikoshBAN" panose="02000000000000000000" pitchFamily="2" charset="0"/>
              </a:rPr>
              <a:t>ই </a:t>
            </a:r>
            <a:r>
              <a:rPr lang="as-IN" sz="3600" b="1" dirty="0">
                <a:latin typeface="NikoshBAN" panose="02000000000000000000" pitchFamily="2" charset="0"/>
                <a:cs typeface="NikoshBAN" panose="02000000000000000000" pitchFamily="2" charset="0"/>
              </a:rPr>
              <a:t>প</a:t>
            </a:r>
            <a:r>
              <a:rPr lang="en-US" sz="3600" b="1" dirty="0" err="1">
                <a:latin typeface="NikoshBAN" panose="02000000000000000000" pitchFamily="2" charset="0"/>
                <a:cs typeface="NikoshBAN" panose="02000000000000000000" pitchFamily="2" charset="0"/>
              </a:rPr>
              <a:t>াঠ</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শেষে</a:t>
            </a:r>
            <a:r>
              <a:rPr lang="en-US" sz="3600" b="1" dirty="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শ</a:t>
            </a:r>
            <a:r>
              <a:rPr lang="en-US" sz="3600" b="1" dirty="0">
                <a:latin typeface="NikoshBAN" panose="02000000000000000000" pitchFamily="2" charset="0"/>
                <a:cs typeface="NikoshBAN" panose="02000000000000000000" pitchFamily="2" charset="0"/>
              </a:rPr>
              <a:t>ি</a:t>
            </a:r>
            <a:r>
              <a:rPr lang="as-IN" sz="3600" b="1" dirty="0">
                <a:latin typeface="NikoshBAN" panose="02000000000000000000" pitchFamily="2" charset="0"/>
                <a:cs typeface="NikoshBAN" panose="02000000000000000000" pitchFamily="2" charset="0"/>
              </a:rPr>
              <a:t>ক</a:t>
            </a:r>
            <a:r>
              <a:rPr lang="en-US" sz="3600" b="1" dirty="0" err="1">
                <a:latin typeface="NikoshBAN" panose="02000000000000000000" pitchFamily="2" charset="0"/>
                <a:cs typeface="NikoshBAN" panose="02000000000000000000" pitchFamily="2" charset="0"/>
              </a:rPr>
              <a:t>্ষার্থীরা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যা</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অর</a:t>
            </a:r>
            <a:r>
              <a:rPr lang="as-IN" sz="3600" b="1" dirty="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জ</a:t>
            </a:r>
            <a:r>
              <a:rPr lang="as-IN" sz="3600" b="1" dirty="0">
                <a:latin typeface="NikoshBAN" panose="02000000000000000000" pitchFamily="2" charset="0"/>
                <a:cs typeface="NikoshBAN" panose="02000000000000000000" pitchFamily="2" charset="0"/>
              </a:rPr>
              <a:t>ন</a:t>
            </a:r>
            <a:r>
              <a:rPr lang="en-US" sz="3600" b="1" dirty="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ক</a:t>
            </a:r>
            <a:r>
              <a:rPr lang="en-US" sz="3600" b="1" dirty="0">
                <a:latin typeface="NikoshBAN" panose="02000000000000000000" pitchFamily="2" charset="0"/>
                <a:cs typeface="NikoshBAN" panose="02000000000000000000" pitchFamily="2" charset="0"/>
              </a:rPr>
              <a:t>র</a:t>
            </a:r>
            <a:r>
              <a:rPr lang="as-IN" sz="3600" b="1" dirty="0">
                <a:latin typeface="NikoshBAN" panose="02000000000000000000" pitchFamily="2" charset="0"/>
                <a:cs typeface="NikoshBAN" panose="02000000000000000000" pitchFamily="2" charset="0"/>
              </a:rPr>
              <a:t>ত</a:t>
            </a:r>
            <a:r>
              <a:rPr lang="en-US" sz="3600" b="1" dirty="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প</a:t>
            </a:r>
            <a:r>
              <a:rPr lang="en-US" sz="3600" b="1" dirty="0">
                <a:latin typeface="NikoshBAN" panose="02000000000000000000" pitchFamily="2" charset="0"/>
                <a:cs typeface="NikoshBAN" panose="02000000000000000000" pitchFamily="2" charset="0"/>
              </a:rPr>
              <a:t>া</a:t>
            </a:r>
            <a:r>
              <a:rPr lang="as-IN" sz="3600" b="1" dirty="0">
                <a:latin typeface="NikoshBAN" panose="02000000000000000000" pitchFamily="2" charset="0"/>
                <a:cs typeface="NikoshBAN" panose="02000000000000000000" pitchFamily="2" charset="0"/>
              </a:rPr>
              <a:t>র</a:t>
            </a:r>
            <a:r>
              <a:rPr lang="en-US" sz="3600" b="1" dirty="0">
                <a:latin typeface="NikoshBAN" panose="02000000000000000000" pitchFamily="2" charset="0"/>
                <a:cs typeface="NikoshBAN" panose="02000000000000000000" pitchFamily="2" charset="0"/>
              </a:rPr>
              <a:t>ব</a:t>
            </a:r>
            <a:r>
              <a:rPr lang="as-IN" sz="3600" b="1" dirty="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 ………. </a:t>
            </a:r>
          </a:p>
        </p:txBody>
      </p:sp>
      <p:sp>
        <p:nvSpPr>
          <p:cNvPr id="5" name="TextBox 4">
            <a:extLst>
              <a:ext uri="{FF2B5EF4-FFF2-40B4-BE49-F238E27FC236}">
                <a16:creationId xmlns:a16="http://schemas.microsoft.com/office/drawing/2014/main" id="{EEAC685E-0D87-476C-9D93-AAEF4054B68B}"/>
              </a:ext>
            </a:extLst>
          </p:cNvPr>
          <p:cNvSpPr txBox="1"/>
          <p:nvPr/>
        </p:nvSpPr>
        <p:spPr>
          <a:xfrm>
            <a:off x="0" y="3075277"/>
            <a:ext cx="11734800" cy="317009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Wingdings" panose="05000000000000000000" pitchFamily="2" charset="2"/>
              <a:buChar char="Ø"/>
            </a:pPr>
            <a:r>
              <a:rPr lang="as-IN" sz="4000" b="1" dirty="0">
                <a:latin typeface="NikoshBAN" panose="02000000000000000000" pitchFamily="2" charset="0"/>
                <a:cs typeface="NikoshBAN" panose="02000000000000000000" pitchFamily="2" charset="0"/>
              </a:rPr>
              <a:t>স</a:t>
            </a:r>
            <a:r>
              <a:rPr lang="en-US" sz="4000" b="1" dirty="0" err="1">
                <a:latin typeface="NikoshBAN" panose="02000000000000000000" pitchFamily="2" charset="0"/>
                <a:cs typeface="NikoshBAN" panose="02000000000000000000" pitchFamily="2" charset="0"/>
              </a:rPr>
              <a:t>ৌর</a:t>
            </a:r>
            <a:r>
              <a:rPr lang="as-IN" sz="4000" b="1" dirty="0">
                <a:latin typeface="NikoshBAN" panose="02000000000000000000" pitchFamily="2" charset="0"/>
                <a:cs typeface="NikoshBAN" panose="02000000000000000000" pitchFamily="2" charset="0"/>
              </a:rPr>
              <a:t>জ</a:t>
            </a:r>
            <a:r>
              <a:rPr lang="en-US" sz="4000" b="1" dirty="0">
                <a:latin typeface="NikoshBAN" panose="02000000000000000000" pitchFamily="2" charset="0"/>
                <a:cs typeface="NikoshBAN" panose="02000000000000000000" pitchFamily="2" charset="0"/>
              </a:rPr>
              <a:t>গৎ </a:t>
            </a:r>
            <a:r>
              <a:rPr lang="en-US" sz="4000" b="1" dirty="0" err="1">
                <a:latin typeface="NikoshBAN" panose="02000000000000000000" pitchFamily="2" charset="0"/>
                <a:cs typeface="NikoshBAN" panose="02000000000000000000" pitchFamily="2" charset="0"/>
              </a:rPr>
              <a:t>এর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গ্রহ</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গুলোর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অবস্থান</a:t>
            </a:r>
            <a:r>
              <a:rPr lang="en-US" sz="4000" b="1" dirty="0">
                <a:latin typeface="NikoshBAN" panose="02000000000000000000" pitchFamily="2" charset="0"/>
                <a:cs typeface="NikoshBAN" panose="02000000000000000000" pitchFamily="2" charset="0"/>
              </a:rPr>
              <a:t> এ</a:t>
            </a:r>
            <a:r>
              <a:rPr lang="as-IN" sz="4000" b="1" dirty="0">
                <a:latin typeface="NikoshBAN" panose="02000000000000000000" pitchFamily="2" charset="0"/>
                <a:cs typeface="NikoshBAN" panose="02000000000000000000" pitchFamily="2" charset="0"/>
              </a:rPr>
              <a:t>ঁ</a:t>
            </a:r>
            <a:r>
              <a:rPr lang="en-US" sz="4000" b="1" dirty="0" err="1">
                <a:latin typeface="NikoshBAN" panose="02000000000000000000" pitchFamily="2" charset="0"/>
                <a:cs typeface="NikoshBAN" panose="02000000000000000000" pitchFamily="2" charset="0"/>
              </a:rPr>
              <a:t>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দেখাতে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পারবে</a:t>
            </a:r>
            <a:r>
              <a:rPr lang="en-US" sz="4000" b="1" dirty="0">
                <a:latin typeface="NikoshBAN" panose="02000000000000000000" pitchFamily="2" charset="0"/>
                <a:cs typeface="NikoshBAN" panose="02000000000000000000" pitchFamily="2" charset="0"/>
              </a:rPr>
              <a:t>। </a:t>
            </a:r>
          </a:p>
          <a:p>
            <a:pPr marL="457200" indent="-457200">
              <a:buFont typeface="Wingdings" panose="05000000000000000000" pitchFamily="2" charset="2"/>
              <a:buChar char="Ø"/>
            </a:pPr>
            <a:r>
              <a:rPr lang="as-IN" sz="4000" b="1" dirty="0">
                <a:latin typeface="NikoshBAN" panose="02000000000000000000" pitchFamily="2" charset="0"/>
                <a:cs typeface="NikoshBAN" panose="02000000000000000000" pitchFamily="2" charset="0"/>
              </a:rPr>
              <a:t>প</a:t>
            </a:r>
            <a:r>
              <a:rPr lang="en-US" sz="4000" b="1" dirty="0" err="1">
                <a:latin typeface="NikoshBAN" panose="02000000000000000000" pitchFamily="2" charset="0"/>
                <a:cs typeface="NikoshBAN" panose="02000000000000000000" pitchFamily="2" charset="0"/>
              </a:rPr>
              <a:t>ৃথিবীর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অক্ষ</a:t>
            </a:r>
            <a:r>
              <a:rPr lang="en-US" sz="4000" b="1" dirty="0">
                <a:latin typeface="NikoshBAN" panose="02000000000000000000" pitchFamily="2" charset="0"/>
                <a:cs typeface="NikoshBAN" panose="02000000000000000000" pitchFamily="2" charset="0"/>
              </a:rPr>
              <a:t> </a:t>
            </a:r>
            <a:r>
              <a:rPr lang="as-IN" sz="4000" b="1" dirty="0">
                <a:latin typeface="NikoshBAN" panose="02000000000000000000" pitchFamily="2" charset="0"/>
                <a:cs typeface="NikoshBAN" panose="02000000000000000000" pitchFamily="2" charset="0"/>
              </a:rPr>
              <a:t>র</a:t>
            </a:r>
            <a:r>
              <a:rPr lang="en-US" sz="4000" b="1" dirty="0" err="1">
                <a:latin typeface="NikoshBAN" panose="02000000000000000000" pitchFamily="2" charset="0"/>
                <a:cs typeface="NikoshBAN" panose="02000000000000000000" pitchFamily="2" charset="0"/>
              </a:rPr>
              <a:t>েখা</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দ্রাঘিমা</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রে</a:t>
            </a:r>
            <a:r>
              <a:rPr lang="as-IN" sz="4000" b="1" dirty="0">
                <a:latin typeface="NikoshBAN" panose="02000000000000000000" pitchFamily="2" charset="0"/>
                <a:cs typeface="NikoshBAN" panose="02000000000000000000" pitchFamily="2" charset="0"/>
              </a:rPr>
              <a:t>খ</a:t>
            </a:r>
            <a:r>
              <a:rPr lang="en-US" sz="4000" b="1" dirty="0">
                <a:latin typeface="NikoshBAN" panose="02000000000000000000" pitchFamily="2" charset="0"/>
                <a:cs typeface="NikoshBAN" panose="02000000000000000000" pitchFamily="2" charset="0"/>
              </a:rPr>
              <a:t>া </a:t>
            </a:r>
            <a:r>
              <a:rPr lang="as-IN" sz="4000" b="1" dirty="0">
                <a:latin typeface="NikoshBAN" panose="02000000000000000000" pitchFamily="2" charset="0"/>
                <a:cs typeface="NikoshBAN" panose="02000000000000000000" pitchFamily="2" charset="0"/>
              </a:rPr>
              <a:t>এ</a:t>
            </a:r>
            <a:r>
              <a:rPr lang="en-US" sz="4000" b="1" dirty="0" err="1">
                <a:latin typeface="NikoshBAN" panose="02000000000000000000" pitchFamily="2" charset="0"/>
                <a:cs typeface="NikoshBAN" panose="02000000000000000000" pitchFamily="2" charset="0"/>
              </a:rPr>
              <a:t>বং</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আন্তজার্তিক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তারি</a:t>
            </a:r>
            <a:r>
              <a:rPr lang="as-IN" sz="4000" b="1" dirty="0">
                <a:latin typeface="NikoshBAN" panose="02000000000000000000" pitchFamily="2" charset="0"/>
                <a:cs typeface="NikoshBAN" panose="02000000000000000000" pitchFamily="2" charset="0"/>
              </a:rPr>
              <a:t>খ</a:t>
            </a:r>
            <a:r>
              <a:rPr lang="en-US" sz="4000" b="1" dirty="0">
                <a:latin typeface="NikoshBAN" panose="02000000000000000000" pitchFamily="2" charset="0"/>
                <a:cs typeface="NikoshBAN" panose="02000000000000000000" pitchFamily="2" charset="0"/>
              </a:rPr>
              <a:t> </a:t>
            </a:r>
            <a:r>
              <a:rPr lang="as-IN" sz="4000" b="1" dirty="0">
                <a:latin typeface="NikoshBAN" panose="02000000000000000000" pitchFamily="2" charset="0"/>
                <a:cs typeface="NikoshBAN" panose="02000000000000000000" pitchFamily="2" charset="0"/>
              </a:rPr>
              <a:t>র</a:t>
            </a:r>
            <a:r>
              <a:rPr lang="en-US" sz="4000" b="1" dirty="0" err="1">
                <a:latin typeface="NikoshBAN" panose="02000000000000000000" pitchFamily="2" charset="0"/>
                <a:cs typeface="NikoshBAN" panose="02000000000000000000" pitchFamily="2" charset="0"/>
              </a:rPr>
              <a:t>েখার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অবস্থান</a:t>
            </a:r>
            <a:r>
              <a:rPr lang="en-US" sz="4000" b="1" dirty="0">
                <a:latin typeface="NikoshBAN" panose="02000000000000000000" pitchFamily="2" charset="0"/>
                <a:cs typeface="NikoshBAN" panose="02000000000000000000" pitchFamily="2" charset="0"/>
              </a:rPr>
              <a:t> ও </a:t>
            </a:r>
            <a:r>
              <a:rPr lang="en-US" sz="4000" b="1" dirty="0" err="1">
                <a:latin typeface="NikoshBAN" panose="02000000000000000000" pitchFamily="2" charset="0"/>
                <a:cs typeface="NikoshBAN" panose="02000000000000000000" pitchFamily="2" charset="0"/>
              </a:rPr>
              <a:t>ববরণ</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a:t>
            </a:r>
            <a:r>
              <a:rPr lang="as-IN" sz="4000" b="1" dirty="0">
                <a:latin typeface="NikoshBAN" panose="02000000000000000000" pitchFamily="2" charset="0"/>
                <a:cs typeface="NikoshBAN" panose="02000000000000000000" pitchFamily="2" charset="0"/>
              </a:rPr>
              <a:t>শ</a:t>
            </a:r>
            <a:r>
              <a:rPr lang="en-US" sz="4000" b="1" dirty="0">
                <a:latin typeface="NikoshBAN" panose="02000000000000000000" pitchFamily="2" charset="0"/>
                <a:cs typeface="NikoshBAN" panose="02000000000000000000" pitchFamily="2" charset="0"/>
              </a:rPr>
              <a:t>্</a:t>
            </a:r>
            <a:r>
              <a:rPr lang="as-IN" sz="4000" b="1" dirty="0">
                <a:latin typeface="NikoshBAN" panose="02000000000000000000" pitchFamily="2" charset="0"/>
                <a:cs typeface="NikoshBAN" panose="02000000000000000000" pitchFamily="2" charset="0"/>
              </a:rPr>
              <a:t>ল</a:t>
            </a:r>
            <a:r>
              <a:rPr lang="en-US" sz="4000" b="1" dirty="0" err="1">
                <a:latin typeface="NikoshBAN" panose="02000000000000000000" pitchFamily="2" charset="0"/>
                <a:cs typeface="NikoshBAN" panose="02000000000000000000" pitchFamily="2" charset="0"/>
              </a:rPr>
              <a:t>েষণ</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পারবে</a:t>
            </a:r>
            <a:r>
              <a:rPr lang="en-US" sz="4000" b="1" dirty="0">
                <a:latin typeface="NikoshBAN" panose="02000000000000000000" pitchFamily="2" charset="0"/>
                <a:cs typeface="NikoshBAN" panose="02000000000000000000" pitchFamily="2" charset="0"/>
              </a:rPr>
              <a:t>। </a:t>
            </a:r>
          </a:p>
          <a:p>
            <a:pPr marL="457200" indent="-457200">
              <a:buFont typeface="Wingdings" panose="05000000000000000000" pitchFamily="2" charset="2"/>
              <a:buChar char="Ø"/>
            </a:pPr>
            <a:r>
              <a:rPr lang="en-US" sz="4000" b="1" dirty="0" err="1">
                <a:latin typeface="NikoshBAN" panose="02000000000000000000" pitchFamily="2" charset="0"/>
                <a:cs typeface="NikoshBAN" panose="02000000000000000000" pitchFamily="2" charset="0"/>
              </a:rPr>
              <a:t>বিশ্বের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বিভিন্ন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স্থানের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সময়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নির্ণয়ে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কাল্পনিক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রে</a:t>
            </a:r>
            <a:r>
              <a:rPr lang="as-IN" sz="4000" b="1" dirty="0">
                <a:latin typeface="NikoshBAN" panose="02000000000000000000" pitchFamily="2" charset="0"/>
                <a:cs typeface="NikoshBAN" panose="02000000000000000000" pitchFamily="2" charset="0"/>
              </a:rPr>
              <a:t>খ</a:t>
            </a:r>
            <a:r>
              <a:rPr lang="en-US" sz="4000" b="1" dirty="0">
                <a:latin typeface="NikoshBAN" panose="02000000000000000000" pitchFamily="2" charset="0"/>
                <a:cs typeface="NikoshBAN" panose="02000000000000000000" pitchFamily="2" charset="0"/>
              </a:rPr>
              <a:t>া</a:t>
            </a:r>
            <a:r>
              <a:rPr lang="as-IN" sz="4000" b="1" dirty="0">
                <a:latin typeface="NikoshBAN" panose="02000000000000000000" pitchFamily="2" charset="0"/>
                <a:cs typeface="NikoshBAN" panose="02000000000000000000" pitchFamily="2" charset="0"/>
              </a:rPr>
              <a:t>র</a:t>
            </a:r>
            <a:r>
              <a:rPr lang="en-US" sz="4000" b="1" dirty="0">
                <a:latin typeface="NikoshBAN" panose="02000000000000000000" pitchFamily="2" charset="0"/>
                <a:cs typeface="NikoshBAN" panose="02000000000000000000" pitchFamily="2" charset="0"/>
              </a:rPr>
              <a:t> </a:t>
            </a:r>
            <a:r>
              <a:rPr lang="as-IN" sz="4000" b="1" dirty="0">
                <a:latin typeface="NikoshBAN" panose="02000000000000000000" pitchFamily="2" charset="0"/>
                <a:cs typeface="NikoshBAN" panose="02000000000000000000" pitchFamily="2" charset="0"/>
              </a:rPr>
              <a:t>ভ</a:t>
            </a:r>
            <a:r>
              <a:rPr lang="en-US" sz="4000" b="1" dirty="0">
                <a:latin typeface="NikoshBAN" panose="02000000000000000000" pitchFamily="2" charset="0"/>
                <a:cs typeface="NikoshBAN" panose="02000000000000000000" pitchFamily="2" charset="0"/>
              </a:rPr>
              <a:t>ূ</a:t>
            </a:r>
            <a:r>
              <a:rPr lang="as-IN" sz="4000" b="1" dirty="0">
                <a:latin typeface="NikoshBAN" panose="02000000000000000000" pitchFamily="2" charset="0"/>
                <a:cs typeface="NikoshBAN" panose="02000000000000000000" pitchFamily="2" charset="0"/>
              </a:rPr>
              <a:t>ম</a:t>
            </a:r>
            <a:r>
              <a:rPr lang="en-US" sz="4000" b="1" dirty="0">
                <a:latin typeface="NikoshBAN" panose="02000000000000000000" pitchFamily="2" charset="0"/>
                <a:cs typeface="NikoshBAN" panose="02000000000000000000" pitchFamily="2" charset="0"/>
              </a:rPr>
              <a:t>ি</a:t>
            </a:r>
            <a:r>
              <a:rPr lang="as-IN" sz="4000" b="1" dirty="0">
                <a:latin typeface="NikoshBAN" panose="02000000000000000000" pitchFamily="2" charset="0"/>
                <a:cs typeface="NikoshBAN" panose="02000000000000000000" pitchFamily="2" charset="0"/>
              </a:rPr>
              <a:t>ক</a:t>
            </a:r>
            <a:r>
              <a:rPr lang="en-US" sz="4000" b="1" dirty="0">
                <a:latin typeface="NikoshBAN" panose="02000000000000000000" pitchFamily="2" charset="0"/>
                <a:cs typeface="NikoshBAN" panose="02000000000000000000" pitchFamily="2" charset="0"/>
              </a:rPr>
              <a:t>া </a:t>
            </a:r>
            <a:r>
              <a:rPr lang="as-IN" sz="4000" b="1" dirty="0">
                <a:latin typeface="NikoshBAN" panose="02000000000000000000" pitchFamily="2" charset="0"/>
                <a:cs typeface="NikoshBAN" panose="02000000000000000000" pitchFamily="2" charset="0"/>
              </a:rPr>
              <a:t>ব</a:t>
            </a:r>
            <a:r>
              <a:rPr lang="en-US" sz="4000" b="1" dirty="0">
                <a:latin typeface="NikoshBAN" panose="02000000000000000000" pitchFamily="2" charset="0"/>
                <a:cs typeface="NikoshBAN" panose="02000000000000000000" pitchFamily="2" charset="0"/>
              </a:rPr>
              <a:t>্</a:t>
            </a:r>
            <a:r>
              <a:rPr lang="as-IN" sz="4000" b="1" dirty="0">
                <a:latin typeface="NikoshBAN" panose="02000000000000000000" pitchFamily="2" charset="0"/>
                <a:cs typeface="NikoshBAN" panose="02000000000000000000" pitchFamily="2" charset="0"/>
              </a:rPr>
              <a:t>য</a:t>
            </a:r>
            <a:r>
              <a:rPr lang="en-US" sz="4000" b="1" dirty="0" err="1">
                <a:latin typeface="NikoshBAN" panose="02000000000000000000" pitchFamily="2" charset="0"/>
                <a:cs typeface="NikoshBAN" panose="02000000000000000000" pitchFamily="2" charset="0"/>
              </a:rPr>
              <a:t>াখ্যা</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পারবে</a:t>
            </a:r>
            <a:r>
              <a:rPr lang="en-US" sz="4000" b="1" dirty="0">
                <a:latin typeface="NikoshBAN" panose="02000000000000000000" pitchFamily="2" charset="0"/>
                <a:cs typeface="NikoshBAN" panose="02000000000000000000" pitchFamily="2" charset="0"/>
              </a:rPr>
              <a:t>।</a:t>
            </a:r>
          </a:p>
        </p:txBody>
      </p:sp>
      <p:sp>
        <p:nvSpPr>
          <p:cNvPr id="6" name="TextBox 5">
            <a:extLst>
              <a:ext uri="{FF2B5EF4-FFF2-40B4-BE49-F238E27FC236}">
                <a16:creationId xmlns:a16="http://schemas.microsoft.com/office/drawing/2014/main" id="{8305601D-1A8E-4C1D-A8A1-EA7D6DDFF6C4}"/>
              </a:ext>
            </a:extLst>
          </p:cNvPr>
          <p:cNvSpPr txBox="1"/>
          <p:nvPr/>
        </p:nvSpPr>
        <p:spPr>
          <a:xfrm>
            <a:off x="4634278" y="582286"/>
            <a:ext cx="2466243" cy="923330"/>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5400" b="1" dirty="0" err="1">
                <a:latin typeface="NikoshBAN" panose="02000000000000000000" pitchFamily="2" charset="0"/>
                <a:cs typeface="NikoshBAN" panose="02000000000000000000" pitchFamily="2" charset="0"/>
              </a:rPr>
              <a:t>শিক্ষন</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ফল</a:t>
            </a:r>
            <a:r>
              <a:rPr lang="en-US" sz="5400" b="1" dirty="0">
                <a:latin typeface="NikoshBAN" panose="02000000000000000000" pitchFamily="2" charset="0"/>
                <a:cs typeface="NikoshBAN" panose="02000000000000000000" pitchFamily="2" charset="0"/>
              </a:rPr>
              <a:t> </a:t>
            </a:r>
            <a:r>
              <a:rPr lang="en-US" sz="5400" b="1" dirty="0">
                <a:latin typeface="SutonnyMJ" pitchFamily="2" charset="0"/>
                <a:cs typeface="SutonnyMJ" pitchFamily="2" charset="0"/>
              </a:rPr>
              <a:t>  </a:t>
            </a:r>
          </a:p>
        </p:txBody>
      </p:sp>
    </p:spTree>
    <p:extLst>
      <p:ext uri="{BB962C8B-B14F-4D97-AF65-F5344CB8AC3E}">
        <p14:creationId xmlns:p14="http://schemas.microsoft.com/office/powerpoint/2010/main" val="2470180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olar system এর ছবির ফলাফল">
            <a:extLst>
              <a:ext uri="{FF2B5EF4-FFF2-40B4-BE49-F238E27FC236}">
                <a16:creationId xmlns:a16="http://schemas.microsoft.com/office/drawing/2014/main" id="{3172F25B-F25D-4F5E-8BBE-041C9C4F8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220043-75F0-4FD7-AEA8-A7287E4BADD1}"/>
              </a:ext>
            </a:extLst>
          </p:cNvPr>
          <p:cNvSpPr txBox="1"/>
          <p:nvPr/>
        </p:nvSpPr>
        <p:spPr>
          <a:xfrm>
            <a:off x="229382" y="174127"/>
            <a:ext cx="5460218" cy="1569660"/>
          </a:xfrm>
          <a:prstGeom prst="rect">
            <a:avLst/>
          </a:prstGeom>
          <a:noFill/>
        </p:spPr>
        <p:txBody>
          <a:bodyPr wrap="square" rtlCol="0">
            <a:spAutoFit/>
          </a:bodyPr>
          <a:lstStyle/>
          <a:p>
            <a:pPr algn="ctr"/>
            <a:r>
              <a:rPr lang="as-IN" sz="4800" b="1" dirty="0">
                <a:solidFill>
                  <a:schemeClr val="bg1"/>
                </a:solidFill>
                <a:latin typeface="NikoshBAN" panose="02000000000000000000" pitchFamily="2" charset="0"/>
                <a:cs typeface="NikoshBAN" panose="02000000000000000000" pitchFamily="2" charset="0"/>
              </a:rPr>
              <a:t>চ</a:t>
            </a:r>
            <a:r>
              <a:rPr lang="en-US" sz="4800" b="1" dirty="0">
                <a:solidFill>
                  <a:schemeClr val="bg1"/>
                </a:solidFill>
                <a:latin typeface="NikoshBAN" panose="02000000000000000000" pitchFamily="2" charset="0"/>
                <a:cs typeface="NikoshBAN" panose="02000000000000000000" pitchFamily="2" charset="0"/>
              </a:rPr>
              <a:t>ল </a:t>
            </a:r>
            <a:r>
              <a:rPr lang="as-IN" sz="4800" b="1" dirty="0">
                <a:solidFill>
                  <a:schemeClr val="bg1"/>
                </a:solidFill>
                <a:latin typeface="NikoshBAN" panose="02000000000000000000" pitchFamily="2" charset="0"/>
                <a:cs typeface="NikoshBAN" panose="02000000000000000000" pitchFamily="2" charset="0"/>
              </a:rPr>
              <a:t>আ</a:t>
            </a:r>
            <a:r>
              <a:rPr lang="en-US" sz="4800" b="1" dirty="0" err="1">
                <a:solidFill>
                  <a:schemeClr val="bg1"/>
                </a:solidFill>
                <a:latin typeface="NikoshBAN" panose="02000000000000000000" pitchFamily="2" charset="0"/>
                <a:cs typeface="NikoshBAN" panose="02000000000000000000" pitchFamily="2" charset="0"/>
              </a:rPr>
              <a:t>মরা</a:t>
            </a:r>
            <a:r>
              <a:rPr lang="en-US" sz="4800" b="1" dirty="0">
                <a:solidFill>
                  <a:schemeClr val="bg1"/>
                </a:solidFill>
                <a:latin typeface="NikoshBAN" panose="02000000000000000000" pitchFamily="2" charset="0"/>
                <a:cs typeface="NikoshBAN" panose="02000000000000000000" pitchFamily="2" charset="0"/>
              </a:rPr>
              <a:t> </a:t>
            </a:r>
            <a:r>
              <a:rPr lang="en-US" sz="4800" b="1" dirty="0" err="1">
                <a:solidFill>
                  <a:schemeClr val="bg1"/>
                </a:solidFill>
                <a:latin typeface="NikoshBAN" panose="02000000000000000000" pitchFamily="2" charset="0"/>
                <a:cs typeface="NikoshBAN" panose="02000000000000000000" pitchFamily="2" charset="0"/>
              </a:rPr>
              <a:t>এবার</a:t>
            </a:r>
            <a:r>
              <a:rPr lang="en-US" sz="4800" b="1" dirty="0">
                <a:solidFill>
                  <a:schemeClr val="bg1"/>
                </a:solidFill>
                <a:latin typeface="NikoshBAN" panose="02000000000000000000" pitchFamily="2" charset="0"/>
                <a:cs typeface="NikoshBAN" panose="02000000000000000000" pitchFamily="2" charset="0"/>
              </a:rPr>
              <a:t> </a:t>
            </a:r>
            <a:r>
              <a:rPr lang="en-US" sz="4800" b="1" dirty="0" err="1">
                <a:solidFill>
                  <a:schemeClr val="bg1"/>
                </a:solidFill>
                <a:latin typeface="NikoshBAN" panose="02000000000000000000" pitchFamily="2" charset="0"/>
                <a:cs typeface="NikoshBAN" panose="02000000000000000000" pitchFamily="2" charset="0"/>
              </a:rPr>
              <a:t>গ্রহ</a:t>
            </a:r>
            <a:r>
              <a:rPr lang="en-US" sz="4800" b="1" dirty="0">
                <a:solidFill>
                  <a:schemeClr val="bg1"/>
                </a:solidFill>
                <a:latin typeface="NikoshBAN" panose="02000000000000000000" pitchFamily="2" charset="0"/>
                <a:cs typeface="NikoshBAN" panose="02000000000000000000" pitchFamily="2" charset="0"/>
              </a:rPr>
              <a:t> </a:t>
            </a:r>
            <a:r>
              <a:rPr lang="en-US" sz="4800" b="1" dirty="0" err="1">
                <a:solidFill>
                  <a:schemeClr val="bg1"/>
                </a:solidFill>
                <a:latin typeface="NikoshBAN" panose="02000000000000000000" pitchFamily="2" charset="0"/>
                <a:cs typeface="NikoshBAN" panose="02000000000000000000" pitchFamily="2" charset="0"/>
              </a:rPr>
              <a:t>গুলোর</a:t>
            </a:r>
            <a:r>
              <a:rPr lang="en-US" sz="4800" b="1" dirty="0">
                <a:solidFill>
                  <a:schemeClr val="bg1"/>
                </a:solidFill>
                <a:latin typeface="NikoshBAN" panose="02000000000000000000" pitchFamily="2" charset="0"/>
                <a:cs typeface="NikoshBAN" panose="02000000000000000000" pitchFamily="2" charset="0"/>
              </a:rPr>
              <a:t> </a:t>
            </a:r>
            <a:r>
              <a:rPr lang="en-US" sz="4800" b="1" dirty="0" err="1">
                <a:solidFill>
                  <a:schemeClr val="bg1"/>
                </a:solidFill>
                <a:latin typeface="NikoshBAN" panose="02000000000000000000" pitchFamily="2" charset="0"/>
                <a:cs typeface="NikoshBAN" panose="02000000000000000000" pitchFamily="2" charset="0"/>
              </a:rPr>
              <a:t>নামের</a:t>
            </a:r>
            <a:r>
              <a:rPr lang="en-US" sz="4800" b="1" dirty="0">
                <a:solidFill>
                  <a:schemeClr val="bg1"/>
                </a:solidFill>
                <a:latin typeface="NikoshBAN" panose="02000000000000000000" pitchFamily="2" charset="0"/>
                <a:cs typeface="NikoshBAN" panose="02000000000000000000" pitchFamily="2" charset="0"/>
              </a:rPr>
              <a:t> </a:t>
            </a:r>
            <a:r>
              <a:rPr lang="en-US" sz="4800" b="1" dirty="0" err="1">
                <a:solidFill>
                  <a:schemeClr val="bg1"/>
                </a:solidFill>
                <a:latin typeface="NikoshBAN" panose="02000000000000000000" pitchFamily="2" charset="0"/>
                <a:cs typeface="NikoshBAN" panose="02000000000000000000" pitchFamily="2" charset="0"/>
              </a:rPr>
              <a:t>সাথে</a:t>
            </a:r>
            <a:r>
              <a:rPr lang="en-US" sz="4800" b="1" dirty="0">
                <a:solidFill>
                  <a:schemeClr val="bg1"/>
                </a:solidFill>
                <a:latin typeface="NikoshBAN" panose="02000000000000000000" pitchFamily="2" charset="0"/>
                <a:cs typeface="NikoshBAN" panose="02000000000000000000" pitchFamily="2" charset="0"/>
              </a:rPr>
              <a:t> </a:t>
            </a:r>
            <a:r>
              <a:rPr lang="en-US" sz="4800" b="1" dirty="0" err="1">
                <a:solidFill>
                  <a:schemeClr val="bg1"/>
                </a:solidFill>
                <a:latin typeface="NikoshBAN" panose="02000000000000000000" pitchFamily="2" charset="0"/>
                <a:cs typeface="NikoshBAN" panose="02000000000000000000" pitchFamily="2" charset="0"/>
              </a:rPr>
              <a:t>পরিচিত</a:t>
            </a:r>
            <a:r>
              <a:rPr lang="en-US" sz="4800" b="1" dirty="0">
                <a:solidFill>
                  <a:schemeClr val="bg1"/>
                </a:solidFill>
                <a:latin typeface="NikoshBAN" panose="02000000000000000000" pitchFamily="2" charset="0"/>
                <a:cs typeface="NikoshBAN" panose="02000000000000000000" pitchFamily="2" charset="0"/>
              </a:rPr>
              <a:t> </a:t>
            </a:r>
            <a:r>
              <a:rPr lang="en-US" sz="4800" b="1" dirty="0" err="1">
                <a:solidFill>
                  <a:schemeClr val="bg1"/>
                </a:solidFill>
                <a:latin typeface="NikoshBAN" panose="02000000000000000000" pitchFamily="2" charset="0"/>
                <a:cs typeface="NikoshBAN" panose="02000000000000000000" pitchFamily="2" charset="0"/>
              </a:rPr>
              <a:t>হই</a:t>
            </a:r>
            <a:r>
              <a:rPr lang="en-US" sz="4800" b="1" dirty="0">
                <a:solidFill>
                  <a:schemeClr val="bg1"/>
                </a:solidFill>
                <a:latin typeface="NikoshBAN" panose="02000000000000000000" pitchFamily="2" charset="0"/>
                <a:cs typeface="NikoshBAN" panose="02000000000000000000" pitchFamily="2" charset="0"/>
              </a:rPr>
              <a:t> </a:t>
            </a:r>
          </a:p>
        </p:txBody>
      </p:sp>
      <p:pic>
        <p:nvPicPr>
          <p:cNvPr id="3076" name="Picture 4" descr="☿">
            <a:extLst>
              <a:ext uri="{FF2B5EF4-FFF2-40B4-BE49-F238E27FC236}">
                <a16:creationId xmlns:a16="http://schemas.microsoft.com/office/drawing/2014/main" id="{8520BEB6-06B1-4700-BD4A-0EF44A7CF0C9}"/>
              </a:ext>
            </a:extLst>
          </p:cNvPr>
          <p:cNvPicPr>
            <a:picLocks noChangeAspect="1" noChangeArrowheads="1"/>
          </p:cNvPicPr>
          <p:nvPr/>
        </p:nvPicPr>
        <p:blipFill>
          <a:blip r:embed="rId4" cstate="email">
            <a:lum bright="70000" contrast="-70000"/>
            <a:extLst>
              <a:ext uri="{28A0092B-C50C-407E-A947-70E740481C1C}">
                <a14:useLocalDpi xmlns:a14="http://schemas.microsoft.com/office/drawing/2010/main" val="0"/>
              </a:ext>
            </a:extLst>
          </a:blip>
          <a:srcRect/>
          <a:stretch>
            <a:fillRect/>
          </a:stretch>
        </p:blipFill>
        <p:spPr bwMode="auto">
          <a:xfrm>
            <a:off x="2722153" y="4673825"/>
            <a:ext cx="710380" cy="7103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BAA802-0C1E-47AC-8D40-AC6A7FDE15C2}"/>
              </a:ext>
            </a:extLst>
          </p:cNvPr>
          <p:cNvSpPr txBox="1"/>
          <p:nvPr/>
        </p:nvSpPr>
        <p:spPr>
          <a:xfrm>
            <a:off x="3268524" y="6026150"/>
            <a:ext cx="833576" cy="769441"/>
          </a:xfrm>
          <a:prstGeom prst="rect">
            <a:avLst/>
          </a:prstGeom>
          <a:noFill/>
        </p:spPr>
        <p:txBody>
          <a:bodyPr wrap="square" rtlCol="0">
            <a:spAutoFit/>
          </a:bodyPr>
          <a:lstStyle/>
          <a:p>
            <a:r>
              <a:rPr lang="en-US" sz="4400" b="1" dirty="0" err="1">
                <a:solidFill>
                  <a:schemeClr val="bg1"/>
                </a:solidFill>
                <a:latin typeface="NikoshBAN" panose="02000000000000000000" pitchFamily="2" charset="0"/>
                <a:cs typeface="NikoshBAN" panose="02000000000000000000" pitchFamily="2" charset="0"/>
              </a:rPr>
              <a:t>বুধ</a:t>
            </a:r>
            <a:r>
              <a:rPr lang="en-US" sz="4400" b="1" dirty="0">
                <a:solidFill>
                  <a:schemeClr val="bg1"/>
                </a:solidFill>
                <a:latin typeface="SutonnyMJ" pitchFamily="2" charset="0"/>
                <a:cs typeface="SutonnyMJ" pitchFamily="2" charset="0"/>
              </a:rPr>
              <a:t> </a:t>
            </a:r>
          </a:p>
        </p:txBody>
      </p:sp>
      <p:pic>
        <p:nvPicPr>
          <p:cNvPr id="3078" name="Picture 6" descr="শুক্রের জ্যোতির্বৈজ্ঞানিক প্রতীক">
            <a:extLst>
              <a:ext uri="{FF2B5EF4-FFF2-40B4-BE49-F238E27FC236}">
                <a16:creationId xmlns:a16="http://schemas.microsoft.com/office/drawing/2014/main" id="{69128949-9739-409A-BE0C-32058F177B83}"/>
              </a:ext>
            </a:extLst>
          </p:cNvPr>
          <p:cNvPicPr>
            <a:picLocks noChangeAspect="1" noChangeArrowheads="1"/>
          </p:cNvPicPr>
          <p:nvPr/>
        </p:nvPicPr>
        <p:blipFill>
          <a:blip r:embed="rId5" cstate="email">
            <a:lum bright="70000" contrast="-70000"/>
            <a:extLst>
              <a:ext uri="{28A0092B-C50C-407E-A947-70E740481C1C}">
                <a14:useLocalDpi xmlns:a14="http://schemas.microsoft.com/office/drawing/2010/main" val="0"/>
              </a:ext>
            </a:extLst>
          </a:blip>
          <a:srcRect/>
          <a:stretch>
            <a:fillRect/>
          </a:stretch>
        </p:blipFill>
        <p:spPr bwMode="auto">
          <a:xfrm>
            <a:off x="2367644" y="2849589"/>
            <a:ext cx="765533" cy="7655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84E16A7-D640-4B24-82BE-1C775E4774C3}"/>
              </a:ext>
            </a:extLst>
          </p:cNvPr>
          <p:cNvSpPr txBox="1"/>
          <p:nvPr/>
        </p:nvSpPr>
        <p:spPr>
          <a:xfrm>
            <a:off x="3112130" y="4088100"/>
            <a:ext cx="918124" cy="769441"/>
          </a:xfrm>
          <a:prstGeom prst="rect">
            <a:avLst/>
          </a:prstGeom>
          <a:noFill/>
        </p:spPr>
        <p:txBody>
          <a:bodyPr wrap="square" rtlCol="0">
            <a:spAutoFit/>
          </a:bodyPr>
          <a:lstStyle>
            <a:defPPr>
              <a:defRPr lang="en-US"/>
            </a:defPPr>
            <a:lvl1pPr>
              <a:defRPr sz="4400" b="1">
                <a:solidFill>
                  <a:schemeClr val="bg1"/>
                </a:solidFill>
                <a:latin typeface="NikoshBAN" panose="02000000000000000000" pitchFamily="2" charset="0"/>
                <a:cs typeface="NikoshBAN" panose="02000000000000000000" pitchFamily="2" charset="0"/>
              </a:defRPr>
            </a:lvl1pPr>
          </a:lstStyle>
          <a:p>
            <a:r>
              <a:rPr lang="en-US" dirty="0" err="1"/>
              <a:t>শুক্র</a:t>
            </a:r>
            <a:r>
              <a:rPr lang="en-US" dirty="0"/>
              <a:t> </a:t>
            </a:r>
          </a:p>
        </p:txBody>
      </p:sp>
      <p:pic>
        <p:nvPicPr>
          <p:cNvPr id="3080" name="Picture 8" descr="⊕">
            <a:extLst>
              <a:ext uri="{FF2B5EF4-FFF2-40B4-BE49-F238E27FC236}">
                <a16:creationId xmlns:a16="http://schemas.microsoft.com/office/drawing/2014/main" id="{C4ACB972-1154-4851-9C75-78B9A2EB3817}"/>
              </a:ext>
            </a:extLst>
          </p:cNvPr>
          <p:cNvPicPr>
            <a:picLocks noChangeAspect="1" noChangeArrowheads="1"/>
          </p:cNvPicPr>
          <p:nvPr/>
        </p:nvPicPr>
        <p:blipFill>
          <a:blip r:embed="rId6" cstate="email">
            <a:lum bright="70000" contrast="-70000"/>
            <a:extLst>
              <a:ext uri="{28A0092B-C50C-407E-A947-70E740481C1C}">
                <a14:useLocalDpi xmlns:a14="http://schemas.microsoft.com/office/drawing/2010/main" val="0"/>
              </a:ext>
            </a:extLst>
          </a:blip>
          <a:srcRect/>
          <a:stretch>
            <a:fillRect/>
          </a:stretch>
        </p:blipFill>
        <p:spPr bwMode="auto">
          <a:xfrm>
            <a:off x="4304071" y="3996056"/>
            <a:ext cx="445130" cy="4451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2AB3826-4134-4C74-848A-4911A8C47F58}"/>
              </a:ext>
            </a:extLst>
          </p:cNvPr>
          <p:cNvSpPr txBox="1"/>
          <p:nvPr/>
        </p:nvSpPr>
        <p:spPr>
          <a:xfrm>
            <a:off x="4959145" y="6026150"/>
            <a:ext cx="1497826" cy="769441"/>
          </a:xfrm>
          <a:prstGeom prst="rect">
            <a:avLst/>
          </a:prstGeom>
          <a:noFill/>
        </p:spPr>
        <p:txBody>
          <a:bodyPr wrap="square" rtlCol="0">
            <a:spAutoFit/>
          </a:bodyPr>
          <a:lstStyle>
            <a:defPPr>
              <a:defRPr lang="en-US"/>
            </a:defPPr>
            <a:lvl1pPr>
              <a:defRPr sz="4400" b="1">
                <a:solidFill>
                  <a:schemeClr val="bg1"/>
                </a:solidFill>
                <a:latin typeface="NikoshBAN" panose="02000000000000000000" pitchFamily="2" charset="0"/>
                <a:cs typeface="NikoshBAN" panose="02000000000000000000" pitchFamily="2" charset="0"/>
              </a:defRPr>
            </a:lvl1pPr>
          </a:lstStyle>
          <a:p>
            <a:r>
              <a:rPr lang="en-US" dirty="0" err="1"/>
              <a:t>পৃথিবী</a:t>
            </a:r>
            <a:r>
              <a:rPr lang="en-US" dirty="0"/>
              <a:t> </a:t>
            </a:r>
          </a:p>
        </p:txBody>
      </p:sp>
      <p:sp>
        <p:nvSpPr>
          <p:cNvPr id="11" name="TextBox 10">
            <a:extLst>
              <a:ext uri="{FF2B5EF4-FFF2-40B4-BE49-F238E27FC236}">
                <a16:creationId xmlns:a16="http://schemas.microsoft.com/office/drawing/2014/main" id="{A4798ABD-8DBF-402D-9B38-A6BF4C5297F6}"/>
              </a:ext>
            </a:extLst>
          </p:cNvPr>
          <p:cNvSpPr txBox="1"/>
          <p:nvPr/>
        </p:nvSpPr>
        <p:spPr>
          <a:xfrm>
            <a:off x="5228676" y="3452809"/>
            <a:ext cx="1228295" cy="769441"/>
          </a:xfrm>
          <a:prstGeom prst="rect">
            <a:avLst/>
          </a:prstGeom>
          <a:noFill/>
        </p:spPr>
        <p:txBody>
          <a:bodyPr wrap="square" rtlCol="0">
            <a:spAutoFit/>
          </a:bodyPr>
          <a:lstStyle>
            <a:defPPr>
              <a:defRPr lang="en-US"/>
            </a:defPPr>
            <a:lvl1pPr>
              <a:defRPr sz="4400" b="1">
                <a:solidFill>
                  <a:schemeClr val="bg1"/>
                </a:solidFill>
                <a:latin typeface="NikoshBAN" panose="02000000000000000000" pitchFamily="2" charset="0"/>
                <a:cs typeface="NikoshBAN" panose="02000000000000000000" pitchFamily="2" charset="0"/>
              </a:defRPr>
            </a:lvl1pPr>
          </a:lstStyle>
          <a:p>
            <a:r>
              <a:rPr lang="en-US" dirty="0" err="1"/>
              <a:t>মঙ্গল</a:t>
            </a:r>
            <a:r>
              <a:rPr lang="en-US" dirty="0"/>
              <a:t> </a:t>
            </a:r>
          </a:p>
        </p:txBody>
      </p:sp>
      <p:sp>
        <p:nvSpPr>
          <p:cNvPr id="12" name="TextBox 11">
            <a:extLst>
              <a:ext uri="{FF2B5EF4-FFF2-40B4-BE49-F238E27FC236}">
                <a16:creationId xmlns:a16="http://schemas.microsoft.com/office/drawing/2014/main" id="{B9514C57-5B42-4507-99AC-62BC82B6B058}"/>
              </a:ext>
            </a:extLst>
          </p:cNvPr>
          <p:cNvSpPr txBox="1"/>
          <p:nvPr/>
        </p:nvSpPr>
        <p:spPr>
          <a:xfrm>
            <a:off x="6683905" y="4673825"/>
            <a:ext cx="2075564" cy="769441"/>
          </a:xfrm>
          <a:prstGeom prst="rect">
            <a:avLst/>
          </a:prstGeom>
          <a:noFill/>
        </p:spPr>
        <p:txBody>
          <a:bodyPr wrap="square" rtlCol="0">
            <a:spAutoFit/>
          </a:bodyPr>
          <a:lstStyle>
            <a:defPPr>
              <a:defRPr lang="en-US"/>
            </a:defPPr>
            <a:lvl1pPr>
              <a:defRPr sz="4400" b="1">
                <a:solidFill>
                  <a:schemeClr val="bg1"/>
                </a:solidFill>
                <a:latin typeface="NikoshBAN" panose="02000000000000000000" pitchFamily="2" charset="0"/>
                <a:cs typeface="NikoshBAN" panose="02000000000000000000" pitchFamily="2" charset="0"/>
              </a:defRPr>
            </a:lvl1pPr>
          </a:lstStyle>
          <a:p>
            <a:r>
              <a:rPr lang="en-US" dirty="0" err="1"/>
              <a:t>বৃহস্পতি</a:t>
            </a:r>
            <a:r>
              <a:rPr lang="en-US" dirty="0"/>
              <a:t> </a:t>
            </a:r>
          </a:p>
        </p:txBody>
      </p:sp>
      <p:sp>
        <p:nvSpPr>
          <p:cNvPr id="13" name="TextBox 12">
            <a:extLst>
              <a:ext uri="{FF2B5EF4-FFF2-40B4-BE49-F238E27FC236}">
                <a16:creationId xmlns:a16="http://schemas.microsoft.com/office/drawing/2014/main" id="{C951CCA5-6807-4A45-B683-E20530D4E511}"/>
              </a:ext>
            </a:extLst>
          </p:cNvPr>
          <p:cNvSpPr txBox="1"/>
          <p:nvPr/>
        </p:nvSpPr>
        <p:spPr>
          <a:xfrm>
            <a:off x="8842207" y="6088559"/>
            <a:ext cx="1228295" cy="769441"/>
          </a:xfrm>
          <a:prstGeom prst="rect">
            <a:avLst/>
          </a:prstGeom>
          <a:noFill/>
        </p:spPr>
        <p:txBody>
          <a:bodyPr wrap="square" rtlCol="0">
            <a:spAutoFit/>
          </a:bodyPr>
          <a:lstStyle>
            <a:defPPr>
              <a:defRPr lang="en-US"/>
            </a:defPPr>
            <a:lvl1pPr>
              <a:defRPr sz="4400" b="1">
                <a:solidFill>
                  <a:schemeClr val="bg1"/>
                </a:solidFill>
                <a:latin typeface="NikoshBAN" panose="02000000000000000000" pitchFamily="2" charset="0"/>
                <a:cs typeface="NikoshBAN" panose="02000000000000000000" pitchFamily="2" charset="0"/>
              </a:defRPr>
            </a:lvl1pPr>
          </a:lstStyle>
          <a:p>
            <a:r>
              <a:rPr lang="en-US" dirty="0" err="1"/>
              <a:t>শনি</a:t>
            </a:r>
            <a:r>
              <a:rPr lang="en-US" dirty="0"/>
              <a:t> </a:t>
            </a:r>
          </a:p>
        </p:txBody>
      </p:sp>
      <p:pic>
        <p:nvPicPr>
          <p:cNvPr id="3082" name="Picture 10" descr="♂">
            <a:extLst>
              <a:ext uri="{FF2B5EF4-FFF2-40B4-BE49-F238E27FC236}">
                <a16:creationId xmlns:a16="http://schemas.microsoft.com/office/drawing/2014/main" id="{FDBF796B-C0CB-42D4-94F9-F7735279D133}"/>
              </a:ext>
            </a:extLst>
          </p:cNvPr>
          <p:cNvPicPr>
            <a:picLocks noChangeAspect="1" noChangeArrowheads="1"/>
          </p:cNvPicPr>
          <p:nvPr/>
        </p:nvPicPr>
        <p:blipFill>
          <a:blip r:embed="rId7" cstate="email">
            <a:lum bright="70000" contrast="-70000"/>
            <a:extLst>
              <a:ext uri="{28A0092B-C50C-407E-A947-70E740481C1C}">
                <a14:useLocalDpi xmlns:a14="http://schemas.microsoft.com/office/drawing/2010/main" val="0"/>
              </a:ext>
            </a:extLst>
          </a:blip>
          <a:srcRect/>
          <a:stretch>
            <a:fillRect/>
          </a:stretch>
        </p:blipFill>
        <p:spPr bwMode="auto">
          <a:xfrm>
            <a:off x="4463143" y="1927302"/>
            <a:ext cx="765533" cy="76553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
            <a:extLst>
              <a:ext uri="{FF2B5EF4-FFF2-40B4-BE49-F238E27FC236}">
                <a16:creationId xmlns:a16="http://schemas.microsoft.com/office/drawing/2014/main" id="{2F0CE416-4C34-4378-B106-2DD1C331A021}"/>
              </a:ext>
            </a:extLst>
          </p:cNvPr>
          <p:cNvPicPr>
            <a:picLocks noChangeAspect="1" noChangeArrowheads="1"/>
          </p:cNvPicPr>
          <p:nvPr/>
        </p:nvPicPr>
        <p:blipFill>
          <a:blip r:embed="rId8" cstate="email">
            <a:lum bright="70000" contrast="-70000"/>
            <a:extLst>
              <a:ext uri="{28A0092B-C50C-407E-A947-70E740481C1C}">
                <a14:useLocalDpi xmlns:a14="http://schemas.microsoft.com/office/drawing/2010/main" val="0"/>
              </a:ext>
            </a:extLst>
          </a:blip>
          <a:srcRect/>
          <a:stretch>
            <a:fillRect/>
          </a:stretch>
        </p:blipFill>
        <p:spPr bwMode="auto">
          <a:xfrm>
            <a:off x="6096000" y="2066445"/>
            <a:ext cx="765532" cy="76553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
            <a:extLst>
              <a:ext uri="{FF2B5EF4-FFF2-40B4-BE49-F238E27FC236}">
                <a16:creationId xmlns:a16="http://schemas.microsoft.com/office/drawing/2014/main" id="{31BF0EE4-92D9-4F42-B868-25B2009CD562}"/>
              </a:ext>
            </a:extLst>
          </p:cNvPr>
          <p:cNvPicPr>
            <a:picLocks noChangeAspect="1" noChangeArrowheads="1"/>
          </p:cNvPicPr>
          <p:nvPr/>
        </p:nvPicPr>
        <p:blipFill>
          <a:blip r:embed="rId9" cstate="email">
            <a:lum bright="70000" contrast="-70000"/>
            <a:extLst>
              <a:ext uri="{28A0092B-C50C-407E-A947-70E740481C1C}">
                <a14:useLocalDpi xmlns:a14="http://schemas.microsoft.com/office/drawing/2010/main" val="0"/>
              </a:ext>
            </a:extLst>
          </a:blip>
          <a:srcRect/>
          <a:stretch>
            <a:fillRect/>
          </a:stretch>
        </p:blipFill>
        <p:spPr bwMode="auto">
          <a:xfrm>
            <a:off x="14092743" y="-461307"/>
            <a:ext cx="93049" cy="9304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
            <a:extLst>
              <a:ext uri="{FF2B5EF4-FFF2-40B4-BE49-F238E27FC236}">
                <a16:creationId xmlns:a16="http://schemas.microsoft.com/office/drawing/2014/main" id="{AA774C8F-E315-4470-8EF2-7D1470695F6B}"/>
              </a:ext>
            </a:extLst>
          </p:cNvPr>
          <p:cNvPicPr>
            <a:picLocks noChangeAspect="1" noChangeArrowheads="1"/>
          </p:cNvPicPr>
          <p:nvPr/>
        </p:nvPicPr>
        <p:blipFill>
          <a:blip r:embed="rId10" cstate="email">
            <a:lum bright="70000" contrast="-70000"/>
            <a:extLst>
              <a:ext uri="{28A0092B-C50C-407E-A947-70E740481C1C}">
                <a14:useLocalDpi xmlns:a14="http://schemas.microsoft.com/office/drawing/2010/main" val="0"/>
              </a:ext>
            </a:extLst>
          </a:blip>
          <a:srcRect/>
          <a:stretch>
            <a:fillRect/>
          </a:stretch>
        </p:blipFill>
        <p:spPr bwMode="auto">
          <a:xfrm>
            <a:off x="8222219" y="795970"/>
            <a:ext cx="833576" cy="833576"/>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
            <a:extLst>
              <a:ext uri="{FF2B5EF4-FFF2-40B4-BE49-F238E27FC236}">
                <a16:creationId xmlns:a16="http://schemas.microsoft.com/office/drawing/2014/main" id="{C276D6BE-B9E0-427C-9B23-6CA781F62B30}"/>
              </a:ext>
            </a:extLst>
          </p:cNvPr>
          <p:cNvPicPr>
            <a:picLocks noChangeAspect="1" noChangeArrowheads="1"/>
          </p:cNvPicPr>
          <p:nvPr/>
        </p:nvPicPr>
        <p:blipFill>
          <a:blip r:embed="rId11" cstate="email">
            <a:lum bright="70000" contrast="-70000"/>
            <a:extLst>
              <a:ext uri="{28A0092B-C50C-407E-A947-70E740481C1C}">
                <a14:useLocalDpi xmlns:a14="http://schemas.microsoft.com/office/drawing/2010/main" val="0"/>
              </a:ext>
            </a:extLst>
          </a:blip>
          <a:srcRect/>
          <a:stretch>
            <a:fillRect/>
          </a:stretch>
        </p:blipFill>
        <p:spPr bwMode="auto">
          <a:xfrm>
            <a:off x="10143072" y="1837150"/>
            <a:ext cx="630521" cy="6305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stronomical symbol for Saturn">
            <a:extLst>
              <a:ext uri="{FF2B5EF4-FFF2-40B4-BE49-F238E27FC236}">
                <a16:creationId xmlns:a16="http://schemas.microsoft.com/office/drawing/2014/main" id="{2B3247FE-3778-498C-9CA1-861FFE425073}"/>
              </a:ext>
            </a:extLst>
          </p:cNvPr>
          <p:cNvPicPr>
            <a:picLocks noChangeAspect="1" noChangeArrowheads="1"/>
          </p:cNvPicPr>
          <p:nvPr/>
        </p:nvPicPr>
        <p:blipFill>
          <a:blip r:embed="rId12" cstate="email">
            <a:lum bright="70000" contrast="-70000"/>
            <a:extLst>
              <a:ext uri="{28A0092B-C50C-407E-A947-70E740481C1C}">
                <a14:useLocalDpi xmlns:a14="http://schemas.microsoft.com/office/drawing/2010/main" val="0"/>
              </a:ext>
            </a:extLst>
          </a:blip>
          <a:srcRect/>
          <a:stretch>
            <a:fillRect/>
          </a:stretch>
        </p:blipFill>
        <p:spPr bwMode="auto">
          <a:xfrm>
            <a:off x="9607415" y="4398479"/>
            <a:ext cx="918124" cy="918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57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6" presetClass="emph" presetSubtype="0" fill="hold" nodeType="withEffect">
                                  <p:stCondLst>
                                    <p:cond delay="0"/>
                                  </p:stCondLst>
                                  <p:childTnLst>
                                    <p:animEffect transition="out" filter="fade">
                                      <p:cBhvr>
                                        <p:cTn id="11" dur="500" tmFilter="0, 0; .2, .5; .8, .5; 1, 0"/>
                                        <p:tgtEl>
                                          <p:spTgt spid="3076"/>
                                        </p:tgtEl>
                                      </p:cBhvr>
                                    </p:animEffect>
                                    <p:animScale>
                                      <p:cBhvr>
                                        <p:cTn id="12" dur="250" autoRev="1" fill="hold"/>
                                        <p:tgtEl>
                                          <p:spTgt spid="307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6" presetClass="emph" presetSubtype="0" fill="hold" nodeType="withEffect">
                                  <p:stCondLst>
                                    <p:cond delay="0"/>
                                  </p:stCondLst>
                                  <p:childTnLst>
                                    <p:animEffect transition="out" filter="fade">
                                      <p:cBhvr>
                                        <p:cTn id="21" dur="500" tmFilter="0, 0; .2, .5; .8, .5; 1, 0"/>
                                        <p:tgtEl>
                                          <p:spTgt spid="3078"/>
                                        </p:tgtEl>
                                      </p:cBhvr>
                                    </p:animEffect>
                                    <p:animScale>
                                      <p:cBhvr>
                                        <p:cTn id="22" dur="250" autoRev="1" fill="hold"/>
                                        <p:tgtEl>
                                          <p:spTgt spid="3078"/>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26" presetClass="emph" presetSubtype="0" fill="hold" nodeType="withEffect">
                                  <p:stCondLst>
                                    <p:cond delay="0"/>
                                  </p:stCondLst>
                                  <p:childTnLst>
                                    <p:animEffect transition="out" filter="fade">
                                      <p:cBhvr>
                                        <p:cTn id="31" dur="500" tmFilter="0, 0; .2, .5; .8, .5; 1, 0"/>
                                        <p:tgtEl>
                                          <p:spTgt spid="3080"/>
                                        </p:tgtEl>
                                      </p:cBhvr>
                                    </p:animEffect>
                                    <p:animScale>
                                      <p:cBhvr>
                                        <p:cTn id="32" dur="250" autoRev="1" fill="hold"/>
                                        <p:tgtEl>
                                          <p:spTgt spid="3080"/>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26" presetClass="emph" presetSubtype="0" fill="hold" nodeType="withEffect">
                                  <p:stCondLst>
                                    <p:cond delay="0"/>
                                  </p:stCondLst>
                                  <p:childTnLst>
                                    <p:animEffect transition="out" filter="fade">
                                      <p:cBhvr>
                                        <p:cTn id="41" dur="500" tmFilter="0, 0; .2, .5; .8, .5; 1, 0"/>
                                        <p:tgtEl>
                                          <p:spTgt spid="3082"/>
                                        </p:tgtEl>
                                      </p:cBhvr>
                                    </p:animEffect>
                                    <p:animScale>
                                      <p:cBhvr>
                                        <p:cTn id="42" dur="250" autoRev="1" fill="hold"/>
                                        <p:tgtEl>
                                          <p:spTgt spid="3082"/>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26" presetClass="emph" presetSubtype="0" fill="hold" nodeType="withEffect">
                                  <p:stCondLst>
                                    <p:cond delay="0"/>
                                  </p:stCondLst>
                                  <p:childTnLst>
                                    <p:animEffect transition="out" filter="fade">
                                      <p:cBhvr>
                                        <p:cTn id="51" dur="500" tmFilter="0, 0; .2, .5; .8, .5; 1, 0"/>
                                        <p:tgtEl>
                                          <p:spTgt spid="3084"/>
                                        </p:tgtEl>
                                      </p:cBhvr>
                                    </p:animEffect>
                                    <p:animScale>
                                      <p:cBhvr>
                                        <p:cTn id="52" dur="250" autoRev="1" fill="hold"/>
                                        <p:tgtEl>
                                          <p:spTgt spid="3084"/>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26" presetClass="emph" presetSubtype="0" fill="hold" nodeType="withEffect">
                                  <p:stCondLst>
                                    <p:cond delay="0"/>
                                  </p:stCondLst>
                                  <p:childTnLst>
                                    <p:animEffect transition="out" filter="fade">
                                      <p:cBhvr>
                                        <p:cTn id="61" dur="500" tmFilter="0, 0; .2, .5; .8, .5; 1, 0"/>
                                        <p:tgtEl>
                                          <p:spTgt spid="1026"/>
                                        </p:tgtEl>
                                      </p:cBhvr>
                                    </p:animEffect>
                                    <p:animScale>
                                      <p:cBhvr>
                                        <p:cTn id="62" dur="250" autoRev="1" fill="hold"/>
                                        <p:tgtEl>
                                          <p:spTgt spid="1026"/>
                                        </p:tgtEl>
                                      </p:cBhvr>
                                      <p:by x="105000" y="105000"/>
                                    </p:animScale>
                                  </p:childTnLst>
                                </p:cTn>
                              </p:par>
                              <p:par>
                                <p:cTn id="63" presetID="26" presetClass="emph" presetSubtype="0" fill="hold" nodeType="withEffect">
                                  <p:stCondLst>
                                    <p:cond delay="0"/>
                                  </p:stCondLst>
                                  <p:childTnLst>
                                    <p:animEffect transition="out" filter="fade">
                                      <p:cBhvr>
                                        <p:cTn id="64" dur="500" tmFilter="0, 0; .2, .5; .8, .5; 1, 0"/>
                                        <p:tgtEl>
                                          <p:spTgt spid="3088"/>
                                        </p:tgtEl>
                                      </p:cBhvr>
                                    </p:animEffect>
                                    <p:animScale>
                                      <p:cBhvr>
                                        <p:cTn id="65" dur="250" autoRev="1" fill="hold"/>
                                        <p:tgtEl>
                                          <p:spTgt spid="3088"/>
                                        </p:tgtEl>
                                      </p:cBhvr>
                                      <p:by x="105000" y="105000"/>
                                    </p:animScale>
                                  </p:childTnLst>
                                </p:cTn>
                              </p:par>
                              <p:par>
                                <p:cTn id="66" presetID="26" presetClass="emph" presetSubtype="0" fill="hold" nodeType="withEffect">
                                  <p:stCondLst>
                                    <p:cond delay="0"/>
                                  </p:stCondLst>
                                  <p:childTnLst>
                                    <p:animEffect transition="out" filter="fade">
                                      <p:cBhvr>
                                        <p:cTn id="67" dur="500" tmFilter="0, 0; .2, .5; .8, .5; 1, 0"/>
                                        <p:tgtEl>
                                          <p:spTgt spid="3090"/>
                                        </p:tgtEl>
                                      </p:cBhvr>
                                    </p:animEffect>
                                    <p:animScale>
                                      <p:cBhvr>
                                        <p:cTn id="68" dur="250" autoRev="1" fill="hold"/>
                                        <p:tgtEl>
                                          <p:spTgt spid="30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সম্পর্কিত ছবি">
            <a:extLst>
              <a:ext uri="{FF2B5EF4-FFF2-40B4-BE49-F238E27FC236}">
                <a16:creationId xmlns:a16="http://schemas.microsoft.com/office/drawing/2014/main" id="{1A3D59B6-FC51-4692-B8A3-1BB64D385971}"/>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rot="21076380">
            <a:off x="940751" y="2373968"/>
            <a:ext cx="3422055" cy="3070474"/>
          </a:xfrm>
          <a:prstGeom prst="rect">
            <a:avLst/>
          </a:prstGeom>
          <a:solidFill>
            <a:srgbClr val="FFFFFF">
              <a:shade val="85000"/>
            </a:srgbClr>
          </a:solidFill>
          <a:ln w="69850" cap="sq">
            <a:solidFill>
              <a:schemeClr val="tx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extBox 1">
            <a:extLst>
              <a:ext uri="{FF2B5EF4-FFF2-40B4-BE49-F238E27FC236}">
                <a16:creationId xmlns:a16="http://schemas.microsoft.com/office/drawing/2014/main" id="{A9F8F59E-FAD2-4596-998C-AD21013773FA}"/>
              </a:ext>
            </a:extLst>
          </p:cNvPr>
          <p:cNvSpPr txBox="1"/>
          <p:nvPr/>
        </p:nvSpPr>
        <p:spPr>
          <a:xfrm>
            <a:off x="4905829" y="348343"/>
            <a:ext cx="3730171" cy="1323439"/>
          </a:xfrm>
          <a:prstGeom prst="rect">
            <a:avLst/>
          </a:prstGeom>
          <a:noFill/>
        </p:spPr>
        <p:txBody>
          <a:bodyPr wrap="square" rtlCol="0">
            <a:spAutoFit/>
          </a:bodyPr>
          <a:lstStyle/>
          <a:p>
            <a:r>
              <a:rPr lang="as-IN" sz="8000" b="1" dirty="0">
                <a:solidFill>
                  <a:schemeClr val="bg1"/>
                </a:solidFill>
                <a:latin typeface="NikoshBAN" panose="02000000000000000000" pitchFamily="2" charset="0"/>
                <a:cs typeface="NikoshBAN" panose="02000000000000000000" pitchFamily="2" charset="0"/>
              </a:rPr>
              <a:t>এ</a:t>
            </a:r>
            <a:r>
              <a:rPr lang="en-US" sz="8000" b="1" dirty="0">
                <a:solidFill>
                  <a:schemeClr val="bg1"/>
                </a:solidFill>
                <a:latin typeface="NikoshBAN" panose="02000000000000000000" pitchFamily="2" charset="0"/>
                <a:cs typeface="NikoshBAN" panose="02000000000000000000" pitchFamily="2" charset="0"/>
              </a:rPr>
              <a:t>ক</a:t>
            </a:r>
            <a:r>
              <a:rPr lang="as-IN" sz="8000" b="1" dirty="0">
                <a:solidFill>
                  <a:schemeClr val="bg1"/>
                </a:solidFill>
                <a:latin typeface="NikoshBAN" panose="02000000000000000000" pitchFamily="2" charset="0"/>
                <a:cs typeface="NikoshBAN" panose="02000000000000000000" pitchFamily="2" charset="0"/>
              </a:rPr>
              <a:t>ক</a:t>
            </a:r>
            <a:r>
              <a:rPr lang="en-US" sz="8000" b="1" dirty="0">
                <a:solidFill>
                  <a:schemeClr val="bg1"/>
                </a:solidFill>
                <a:latin typeface="NikoshBAN" panose="02000000000000000000" pitchFamily="2" charset="0"/>
                <a:cs typeface="NikoshBAN" panose="02000000000000000000" pitchFamily="2" charset="0"/>
              </a:rPr>
              <a:t> </a:t>
            </a:r>
            <a:r>
              <a:rPr lang="as-IN" sz="8000" b="1" dirty="0">
                <a:solidFill>
                  <a:schemeClr val="bg1"/>
                </a:solidFill>
                <a:latin typeface="NikoshBAN" panose="02000000000000000000" pitchFamily="2" charset="0"/>
                <a:cs typeface="NikoshBAN" panose="02000000000000000000" pitchFamily="2" charset="0"/>
              </a:rPr>
              <a:t>ক</a:t>
            </a:r>
            <a:r>
              <a:rPr lang="en-US" sz="8000" b="1" dirty="0">
                <a:solidFill>
                  <a:schemeClr val="bg1"/>
                </a:solidFill>
                <a:latin typeface="NikoshBAN" panose="02000000000000000000" pitchFamily="2" charset="0"/>
                <a:cs typeface="NikoshBAN" panose="02000000000000000000" pitchFamily="2" charset="0"/>
              </a:rPr>
              <a:t>া</a:t>
            </a:r>
            <a:r>
              <a:rPr lang="as-IN" sz="8000" b="1" dirty="0">
                <a:solidFill>
                  <a:schemeClr val="bg1"/>
                </a:solidFill>
                <a:latin typeface="NikoshBAN" panose="02000000000000000000" pitchFamily="2" charset="0"/>
                <a:cs typeface="NikoshBAN" panose="02000000000000000000" pitchFamily="2" charset="0"/>
              </a:rPr>
              <a:t>জ</a:t>
            </a:r>
            <a:r>
              <a:rPr lang="en-US" sz="8000" b="1" dirty="0">
                <a:solidFill>
                  <a:schemeClr val="bg1"/>
                </a:solidFill>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938E5162-C5E2-418E-A403-22A0BA805EA3}"/>
              </a:ext>
            </a:extLst>
          </p:cNvPr>
          <p:cNvSpPr txBox="1"/>
          <p:nvPr/>
        </p:nvSpPr>
        <p:spPr>
          <a:xfrm>
            <a:off x="4905829" y="3032042"/>
            <a:ext cx="6558547" cy="1754326"/>
          </a:xfrm>
          <a:prstGeom prst="rect">
            <a:avLst/>
          </a:prstGeom>
          <a:noFill/>
        </p:spPr>
        <p:txBody>
          <a:bodyPr wrap="square" rtlCol="0">
            <a:spAutoFit/>
          </a:bodyPr>
          <a:lstStyle/>
          <a:p>
            <a:pPr algn="ctr"/>
            <a:r>
              <a:rPr lang="en-US" sz="5400" b="1" dirty="0" err="1">
                <a:solidFill>
                  <a:schemeClr val="bg1"/>
                </a:solidFill>
                <a:latin typeface="NikoshBAN" panose="02000000000000000000" pitchFamily="2" charset="0"/>
                <a:cs typeface="NikoshBAN" panose="02000000000000000000" pitchFamily="2" charset="0"/>
              </a:rPr>
              <a:t>সৌরজগতের</a:t>
            </a:r>
            <a:r>
              <a:rPr lang="en-US" sz="5400" b="1" dirty="0">
                <a:solidFill>
                  <a:schemeClr val="bg1"/>
                </a:solidFill>
                <a:latin typeface="NikoshBAN" panose="02000000000000000000" pitchFamily="2" charset="0"/>
                <a:cs typeface="NikoshBAN" panose="02000000000000000000" pitchFamily="2" charset="0"/>
              </a:rPr>
              <a:t> </a:t>
            </a:r>
            <a:r>
              <a:rPr lang="en-US" sz="5400" b="1" dirty="0" err="1">
                <a:solidFill>
                  <a:schemeClr val="bg1"/>
                </a:solidFill>
                <a:latin typeface="NikoshBAN" panose="02000000000000000000" pitchFamily="2" charset="0"/>
                <a:cs typeface="NikoshBAN" panose="02000000000000000000" pitchFamily="2" charset="0"/>
              </a:rPr>
              <a:t>গ্রহ</a:t>
            </a:r>
            <a:r>
              <a:rPr lang="en-US" sz="5400" b="1" dirty="0">
                <a:solidFill>
                  <a:schemeClr val="bg1"/>
                </a:solidFill>
                <a:latin typeface="NikoshBAN" panose="02000000000000000000" pitchFamily="2" charset="0"/>
                <a:cs typeface="NikoshBAN" panose="02000000000000000000" pitchFamily="2" charset="0"/>
              </a:rPr>
              <a:t> </a:t>
            </a:r>
            <a:r>
              <a:rPr lang="en-US" sz="5400" b="1" dirty="0" err="1">
                <a:solidFill>
                  <a:schemeClr val="bg1"/>
                </a:solidFill>
                <a:latin typeface="NikoshBAN" panose="02000000000000000000" pitchFamily="2" charset="0"/>
                <a:cs typeface="NikoshBAN" panose="02000000000000000000" pitchFamily="2" charset="0"/>
              </a:rPr>
              <a:t>গূলোর</a:t>
            </a:r>
            <a:r>
              <a:rPr lang="en-US" sz="5400" b="1" dirty="0">
                <a:solidFill>
                  <a:schemeClr val="bg1"/>
                </a:solidFill>
                <a:latin typeface="NikoshBAN" panose="02000000000000000000" pitchFamily="2" charset="0"/>
                <a:cs typeface="NikoshBAN" panose="02000000000000000000" pitchFamily="2" charset="0"/>
              </a:rPr>
              <a:t> </a:t>
            </a:r>
            <a:r>
              <a:rPr lang="en-US" sz="5400" b="1" dirty="0" err="1">
                <a:solidFill>
                  <a:schemeClr val="bg1"/>
                </a:solidFill>
                <a:latin typeface="NikoshBAN" panose="02000000000000000000" pitchFamily="2" charset="0"/>
                <a:cs typeface="NikoshBAN" panose="02000000000000000000" pitchFamily="2" charset="0"/>
              </a:rPr>
              <a:t>চিত্র</a:t>
            </a:r>
            <a:r>
              <a:rPr lang="en-US" sz="5400" b="1" dirty="0">
                <a:solidFill>
                  <a:schemeClr val="bg1"/>
                </a:solidFill>
                <a:latin typeface="NikoshBAN" panose="02000000000000000000" pitchFamily="2" charset="0"/>
                <a:cs typeface="NikoshBAN" panose="02000000000000000000" pitchFamily="2" charset="0"/>
              </a:rPr>
              <a:t> </a:t>
            </a:r>
            <a:r>
              <a:rPr lang="en-US" sz="5400" b="1" dirty="0" err="1">
                <a:solidFill>
                  <a:schemeClr val="bg1"/>
                </a:solidFill>
                <a:latin typeface="NikoshBAN" panose="02000000000000000000" pitchFamily="2" charset="0"/>
                <a:cs typeface="NikoshBAN" panose="02000000000000000000" pitchFamily="2" charset="0"/>
              </a:rPr>
              <a:t>সহ</a:t>
            </a:r>
            <a:r>
              <a:rPr lang="en-US" sz="5400" b="1" dirty="0">
                <a:solidFill>
                  <a:schemeClr val="bg1"/>
                </a:solidFill>
                <a:latin typeface="NikoshBAN" panose="02000000000000000000" pitchFamily="2" charset="0"/>
                <a:cs typeface="NikoshBAN" panose="02000000000000000000" pitchFamily="2" charset="0"/>
              </a:rPr>
              <a:t> </a:t>
            </a:r>
            <a:r>
              <a:rPr lang="en-US" sz="5400" b="1" dirty="0" err="1">
                <a:solidFill>
                  <a:schemeClr val="bg1"/>
                </a:solidFill>
                <a:latin typeface="NikoshBAN" panose="02000000000000000000" pitchFamily="2" charset="0"/>
                <a:cs typeface="NikoshBAN" panose="02000000000000000000" pitchFamily="2" charset="0"/>
              </a:rPr>
              <a:t>অবস্থান</a:t>
            </a:r>
            <a:r>
              <a:rPr lang="en-US" sz="5400" b="1" dirty="0">
                <a:solidFill>
                  <a:schemeClr val="bg1"/>
                </a:solidFill>
                <a:latin typeface="NikoshBAN" panose="02000000000000000000" pitchFamily="2" charset="0"/>
                <a:cs typeface="NikoshBAN" panose="02000000000000000000" pitchFamily="2" charset="0"/>
              </a:rPr>
              <a:t> </a:t>
            </a:r>
            <a:r>
              <a:rPr lang="en-US" sz="5400" b="1" dirty="0" err="1">
                <a:solidFill>
                  <a:schemeClr val="bg1"/>
                </a:solidFill>
                <a:latin typeface="NikoshBAN" panose="02000000000000000000" pitchFamily="2" charset="0"/>
                <a:cs typeface="NikoshBAN" panose="02000000000000000000" pitchFamily="2" charset="0"/>
              </a:rPr>
              <a:t>এঁকে</a:t>
            </a:r>
            <a:r>
              <a:rPr lang="en-US" sz="5400" b="1" dirty="0">
                <a:solidFill>
                  <a:schemeClr val="bg1"/>
                </a:solidFill>
                <a:latin typeface="NikoshBAN" panose="02000000000000000000" pitchFamily="2" charset="0"/>
                <a:cs typeface="NikoshBAN" panose="02000000000000000000" pitchFamily="2" charset="0"/>
              </a:rPr>
              <a:t> </a:t>
            </a:r>
            <a:r>
              <a:rPr lang="en-US" sz="5400" b="1" dirty="0" err="1">
                <a:solidFill>
                  <a:schemeClr val="bg1"/>
                </a:solidFill>
                <a:latin typeface="NikoshBAN" panose="02000000000000000000" pitchFamily="2" charset="0"/>
                <a:cs typeface="NikoshBAN" panose="02000000000000000000" pitchFamily="2" charset="0"/>
              </a:rPr>
              <a:t>দেখাও</a:t>
            </a:r>
            <a:endParaRPr lang="en-US" sz="54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330466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1266"/>
                                        </p:tgtEl>
                                        <p:attrNameLst>
                                          <p:attrName>r</p:attrName>
                                        </p:attrNameLst>
                                      </p:cBhvr>
                                    </p:animRot>
                                    <p:animRot by="-240000">
                                      <p:cBhvr>
                                        <p:cTn id="7" dur="200" fill="hold">
                                          <p:stCondLst>
                                            <p:cond delay="200"/>
                                          </p:stCondLst>
                                        </p:cTn>
                                        <p:tgtEl>
                                          <p:spTgt spid="11266"/>
                                        </p:tgtEl>
                                        <p:attrNameLst>
                                          <p:attrName>r</p:attrName>
                                        </p:attrNameLst>
                                      </p:cBhvr>
                                    </p:animRot>
                                    <p:animRot by="240000">
                                      <p:cBhvr>
                                        <p:cTn id="8" dur="200" fill="hold">
                                          <p:stCondLst>
                                            <p:cond delay="400"/>
                                          </p:stCondLst>
                                        </p:cTn>
                                        <p:tgtEl>
                                          <p:spTgt spid="11266"/>
                                        </p:tgtEl>
                                        <p:attrNameLst>
                                          <p:attrName>r</p:attrName>
                                        </p:attrNameLst>
                                      </p:cBhvr>
                                    </p:animRot>
                                    <p:animRot by="-240000">
                                      <p:cBhvr>
                                        <p:cTn id="9" dur="200" fill="hold">
                                          <p:stCondLst>
                                            <p:cond delay="600"/>
                                          </p:stCondLst>
                                        </p:cTn>
                                        <p:tgtEl>
                                          <p:spTgt spid="11266"/>
                                        </p:tgtEl>
                                        <p:attrNameLst>
                                          <p:attrName>r</p:attrName>
                                        </p:attrNameLst>
                                      </p:cBhvr>
                                    </p:animRot>
                                    <p:animRot by="120000">
                                      <p:cBhvr>
                                        <p:cTn id="10" dur="200" fill="hold">
                                          <p:stCondLst>
                                            <p:cond delay="800"/>
                                          </p:stCondLst>
                                        </p:cTn>
                                        <p:tgtEl>
                                          <p:spTgt spid="1126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7" name="Rectangle: Rounded Corners 4136">
            <a:extLst>
              <a:ext uri="{FF2B5EF4-FFF2-40B4-BE49-F238E27FC236}">
                <a16:creationId xmlns:a16="http://schemas.microsoft.com/office/drawing/2014/main" id="{738D4BE4-A36C-4412-9F26-31225479407F}"/>
              </a:ext>
            </a:extLst>
          </p:cNvPr>
          <p:cNvSpPr/>
          <p:nvPr/>
        </p:nvSpPr>
        <p:spPr>
          <a:xfrm>
            <a:off x="933450" y="464805"/>
            <a:ext cx="5524500" cy="1265372"/>
          </a:xfrm>
          <a:prstGeom prst="roundRect">
            <a:avLst>
              <a:gd name="adj" fmla="val 22689"/>
            </a:avLst>
          </a:prstGeom>
          <a:gradFill flip="none" rotWithShape="1">
            <a:gsLst>
              <a:gs pos="48000">
                <a:schemeClr val="accent5">
                  <a:lumMod val="0"/>
                  <a:lumOff val="100000"/>
                </a:schemeClr>
              </a:gs>
              <a:gs pos="100000">
                <a:srgbClr val="77ACDC"/>
              </a:gs>
              <a:gs pos="0">
                <a:schemeClr val="accent5">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s://upload.wikimedia.org/wikipedia/commons/thumb/4/44/Division_of_the_Earth_into_Gauss-Krueger_zones_-_Globe.svg/800px-Division_of_the_Earth_into_Gauss-Krueger_zones_-_Globe.svg.png">
            <a:extLst>
              <a:ext uri="{FF2B5EF4-FFF2-40B4-BE49-F238E27FC236}">
                <a16:creationId xmlns:a16="http://schemas.microsoft.com/office/drawing/2014/main" id="{D06DA2B5-0A50-40F0-9455-6D60D27A973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7045" y="639794"/>
            <a:ext cx="5294955" cy="5294955"/>
          </a:xfrm>
          <a:prstGeom prst="rect">
            <a:avLst/>
          </a:prstGeom>
          <a:noFill/>
          <a:extLst>
            <a:ext uri="{909E8E84-426E-40DD-AFC4-6F175D3DCCD1}">
              <a14:hiddenFill xmlns:a14="http://schemas.microsoft.com/office/drawing/2010/main">
                <a:solidFill>
                  <a:srgbClr val="FFFFFF"/>
                </a:solidFill>
              </a14:hiddenFill>
            </a:ext>
          </a:extLst>
        </p:spPr>
      </p:pic>
      <p:grpSp>
        <p:nvGrpSpPr>
          <p:cNvPr id="4138" name="Group 4137">
            <a:extLst>
              <a:ext uri="{FF2B5EF4-FFF2-40B4-BE49-F238E27FC236}">
                <a16:creationId xmlns:a16="http://schemas.microsoft.com/office/drawing/2014/main" id="{80E4113B-E7C6-4313-B0CC-11219C4B22C5}"/>
              </a:ext>
            </a:extLst>
          </p:cNvPr>
          <p:cNvGrpSpPr/>
          <p:nvPr/>
        </p:nvGrpSpPr>
        <p:grpSpPr>
          <a:xfrm>
            <a:off x="388208" y="2254944"/>
            <a:ext cx="5615024" cy="707886"/>
            <a:chOff x="388208" y="2254944"/>
            <a:chExt cx="5615024" cy="707886"/>
          </a:xfrm>
        </p:grpSpPr>
        <p:sp>
          <p:nvSpPr>
            <p:cNvPr id="106" name="Rectangle: Rounded Corners 105">
              <a:extLst>
                <a:ext uri="{FF2B5EF4-FFF2-40B4-BE49-F238E27FC236}">
                  <a16:creationId xmlns:a16="http://schemas.microsoft.com/office/drawing/2014/main" id="{45CC10D9-E496-4F06-BD05-B0BCCEF52B14}"/>
                </a:ext>
              </a:extLst>
            </p:cNvPr>
            <p:cNvSpPr/>
            <p:nvPr/>
          </p:nvSpPr>
          <p:spPr>
            <a:xfrm>
              <a:off x="388208" y="2305159"/>
              <a:ext cx="5615024" cy="608802"/>
            </a:xfrm>
            <a:prstGeom prst="roundRect">
              <a:avLst>
                <a:gd name="adj" fmla="val 22689"/>
              </a:avLst>
            </a:prstGeom>
            <a:gradFill flip="none" rotWithShape="1">
              <a:gsLst>
                <a:gs pos="48000">
                  <a:schemeClr val="accent5">
                    <a:lumMod val="0"/>
                    <a:lumOff val="100000"/>
                  </a:schemeClr>
                </a:gs>
                <a:gs pos="100000">
                  <a:srgbClr val="77ACDC"/>
                </a:gs>
                <a:gs pos="0">
                  <a:schemeClr val="accent5">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9CC40CE-A21C-43F2-ACBA-5AC80E4BC13D}"/>
                </a:ext>
              </a:extLst>
            </p:cNvPr>
            <p:cNvSpPr txBox="1"/>
            <p:nvPr/>
          </p:nvSpPr>
          <p:spPr>
            <a:xfrm>
              <a:off x="388208" y="2254944"/>
              <a:ext cx="5555392" cy="707886"/>
            </a:xfrm>
            <a:prstGeom prst="rect">
              <a:avLst/>
            </a:prstGeom>
            <a:noFill/>
          </p:spPr>
          <p:txBody>
            <a:bodyPr wrap="square" rtlCol="0">
              <a:spAutoFit/>
            </a:bodyPr>
            <a:lstStyle/>
            <a:p>
              <a:r>
                <a:rPr lang="en-US" sz="4000" b="1" dirty="0" err="1">
                  <a:latin typeface="NikoshBAN" panose="02000000000000000000" pitchFamily="2" charset="0"/>
                  <a:cs typeface="NikoshBAN" panose="02000000000000000000" pitchFamily="2" charset="0"/>
                </a:rPr>
                <a:t>আমরা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কিসের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ছবি</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দে</a:t>
              </a:r>
              <a:r>
                <a:rPr lang="as-IN" sz="4000" b="1" dirty="0">
                  <a:latin typeface="NikoshBAN" panose="02000000000000000000" pitchFamily="2" charset="0"/>
                  <a:cs typeface="NikoshBAN" panose="02000000000000000000" pitchFamily="2" charset="0"/>
                </a:rPr>
                <a:t>খ</a:t>
              </a:r>
              <a:r>
                <a:rPr lang="en-US" sz="4000" b="1" dirty="0">
                  <a:latin typeface="NikoshBAN" panose="02000000000000000000" pitchFamily="2" charset="0"/>
                  <a:cs typeface="NikoshBAN" panose="02000000000000000000" pitchFamily="2" charset="0"/>
                </a:rPr>
                <a:t>ত</a:t>
              </a:r>
              <a:r>
                <a:rPr lang="as-IN" sz="4000" b="1" dirty="0">
                  <a:latin typeface="NikoshBAN" panose="02000000000000000000" pitchFamily="2" charset="0"/>
                  <a:cs typeface="NikoshBAN" panose="02000000000000000000" pitchFamily="2" charset="0"/>
                </a:rPr>
                <a:t>ে</a:t>
              </a:r>
              <a:r>
                <a:rPr lang="en-US" sz="4000" b="1" dirty="0">
                  <a:latin typeface="NikoshBAN" panose="02000000000000000000" pitchFamily="2" charset="0"/>
                  <a:cs typeface="NikoshBAN" panose="02000000000000000000" pitchFamily="2" charset="0"/>
                </a:rPr>
                <a:t> </a:t>
              </a:r>
              <a:r>
                <a:rPr lang="as-IN" sz="4000" b="1" dirty="0">
                  <a:latin typeface="NikoshBAN" panose="02000000000000000000" pitchFamily="2" charset="0"/>
                  <a:cs typeface="NikoshBAN" panose="02000000000000000000" pitchFamily="2" charset="0"/>
                </a:rPr>
                <a:t>প</a:t>
              </a:r>
              <a:r>
                <a:rPr lang="en-US" sz="4000" b="1" dirty="0">
                  <a:latin typeface="NikoshBAN" panose="02000000000000000000" pitchFamily="2" charset="0"/>
                  <a:cs typeface="NikoshBAN" panose="02000000000000000000" pitchFamily="2" charset="0"/>
                </a:rPr>
                <a:t>া</a:t>
              </a:r>
              <a:r>
                <a:rPr lang="as-IN" sz="4000" b="1" dirty="0">
                  <a:latin typeface="NikoshBAN" panose="02000000000000000000" pitchFamily="2" charset="0"/>
                  <a:cs typeface="NikoshBAN" panose="02000000000000000000" pitchFamily="2" charset="0"/>
                </a:rPr>
                <a:t>চ</a:t>
              </a:r>
              <a:r>
                <a:rPr lang="en-US" sz="4000" b="1" dirty="0" err="1">
                  <a:latin typeface="NikoshBAN" panose="02000000000000000000" pitchFamily="2" charset="0"/>
                  <a:cs typeface="NikoshBAN" panose="02000000000000000000" pitchFamily="2" charset="0"/>
                </a:rPr>
                <a:t>্ছি</a:t>
              </a:r>
              <a:r>
                <a:rPr lang="en-US" sz="4000" b="1" dirty="0">
                  <a:latin typeface="NikoshBAN" panose="02000000000000000000" pitchFamily="2" charset="0"/>
                  <a:cs typeface="NikoshBAN" panose="02000000000000000000" pitchFamily="2" charset="0"/>
                </a:rPr>
                <a:t> ?</a:t>
              </a:r>
            </a:p>
          </p:txBody>
        </p:sp>
      </p:grpSp>
      <p:sp>
        <p:nvSpPr>
          <p:cNvPr id="4" name="TextBox 3">
            <a:extLst>
              <a:ext uri="{FF2B5EF4-FFF2-40B4-BE49-F238E27FC236}">
                <a16:creationId xmlns:a16="http://schemas.microsoft.com/office/drawing/2014/main" id="{9F032D94-C7E5-4F59-AF42-EC9488E0633D}"/>
              </a:ext>
            </a:extLst>
          </p:cNvPr>
          <p:cNvSpPr txBox="1"/>
          <p:nvPr/>
        </p:nvSpPr>
        <p:spPr>
          <a:xfrm>
            <a:off x="1375745" y="3027117"/>
            <a:ext cx="2394153" cy="646331"/>
          </a:xfrm>
          <a:prstGeom prst="rect">
            <a:avLst/>
          </a:prstGeom>
          <a:noFill/>
        </p:spPr>
        <p:txBody>
          <a:bodyPr wrap="square" rtlCol="0">
            <a:spAutoFit/>
          </a:bodyPr>
          <a:lstStyle/>
          <a:p>
            <a:r>
              <a:rPr lang="en-US" sz="3600" b="1" dirty="0" err="1">
                <a:latin typeface="NikoshBAN" panose="02000000000000000000" pitchFamily="2" charset="0"/>
                <a:cs typeface="NikoshBAN" panose="02000000000000000000" pitchFamily="2" charset="0"/>
              </a:rPr>
              <a:t>ভূ-গোলোক</a:t>
            </a:r>
            <a:r>
              <a:rPr lang="en-US" sz="3600" b="1" dirty="0">
                <a:latin typeface="NikoshBAN" panose="02000000000000000000" pitchFamily="2" charset="0"/>
                <a:cs typeface="NikoshBAN" panose="02000000000000000000" pitchFamily="2" charset="0"/>
              </a:rPr>
              <a:t> </a:t>
            </a:r>
          </a:p>
        </p:txBody>
      </p:sp>
      <p:sp>
        <p:nvSpPr>
          <p:cNvPr id="6" name="TextBox 5">
            <a:extLst>
              <a:ext uri="{FF2B5EF4-FFF2-40B4-BE49-F238E27FC236}">
                <a16:creationId xmlns:a16="http://schemas.microsoft.com/office/drawing/2014/main" id="{BFA18971-3B25-4B1B-8705-A0C6425ADAE1}"/>
              </a:ext>
            </a:extLst>
          </p:cNvPr>
          <p:cNvSpPr txBox="1"/>
          <p:nvPr/>
        </p:nvSpPr>
        <p:spPr>
          <a:xfrm>
            <a:off x="1339457" y="4331030"/>
            <a:ext cx="4065778" cy="646331"/>
          </a:xfrm>
          <a:prstGeom prst="rect">
            <a:avLst/>
          </a:prstGeom>
          <a:noFill/>
        </p:spPr>
        <p:txBody>
          <a:bodyPr wrap="square" rtlCol="0">
            <a:spAutoFit/>
          </a:bodyPr>
          <a:lstStyle/>
          <a:p>
            <a:r>
              <a:rPr lang="en-US" sz="3600" b="1" dirty="0" err="1">
                <a:latin typeface="NikoshBAN" panose="02000000000000000000" pitchFamily="2" charset="0"/>
                <a:cs typeface="NikoshBAN" panose="02000000000000000000" pitchFamily="2" charset="0"/>
              </a:rPr>
              <a:t>অক্ষরেখা</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এবং</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দ্রাঘিমা</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রেখা</a:t>
            </a:r>
            <a:endParaRPr lang="en-US" sz="3600" b="1"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9B1474B8-0D84-4066-AE7E-2A36964F2548}"/>
              </a:ext>
            </a:extLst>
          </p:cNvPr>
          <p:cNvSpPr txBox="1"/>
          <p:nvPr/>
        </p:nvSpPr>
        <p:spPr>
          <a:xfrm>
            <a:off x="1339457" y="5333847"/>
            <a:ext cx="3426539" cy="646331"/>
          </a:xfrm>
          <a:prstGeom prst="rect">
            <a:avLst/>
          </a:prstGeom>
          <a:noFill/>
        </p:spPr>
        <p:txBody>
          <a:bodyPr wrap="square" rtlCol="0">
            <a:spAutoFit/>
          </a:bodyPr>
          <a:lstStyle/>
          <a:p>
            <a:r>
              <a:rPr lang="en-US" sz="3600" b="1" dirty="0" err="1">
                <a:latin typeface="NikoshBAN" panose="02000000000000000000" pitchFamily="2" charset="0"/>
                <a:cs typeface="NikoshBAN" panose="02000000000000000000" pitchFamily="2" charset="0"/>
              </a:rPr>
              <a:t>অক্ষাংশ</a:t>
            </a:r>
            <a:r>
              <a:rPr lang="en-US" sz="3600" b="1" dirty="0">
                <a:latin typeface="NikoshBAN" panose="02000000000000000000" pitchFamily="2" charset="0"/>
                <a:cs typeface="NikoshBAN" panose="02000000000000000000" pitchFamily="2" charset="0"/>
              </a:rPr>
              <a:t> ও </a:t>
            </a:r>
            <a:r>
              <a:rPr lang="en-US" sz="3600" b="1" dirty="0" err="1">
                <a:latin typeface="NikoshBAN" panose="02000000000000000000" pitchFamily="2" charset="0"/>
                <a:cs typeface="NikoshBAN" panose="02000000000000000000" pitchFamily="2" charset="0"/>
              </a:rPr>
              <a:t>দ্রাঘিমাংশ</a:t>
            </a:r>
            <a:r>
              <a:rPr lang="en-US" sz="3600" b="1" dirty="0">
                <a:latin typeface="NikoshBAN" panose="02000000000000000000" pitchFamily="2" charset="0"/>
                <a:cs typeface="NikoshBAN" panose="02000000000000000000" pitchFamily="2" charset="0"/>
              </a:rPr>
              <a:t> </a:t>
            </a:r>
          </a:p>
        </p:txBody>
      </p:sp>
      <p:cxnSp>
        <p:nvCxnSpPr>
          <p:cNvPr id="11" name="Straight Arrow Connector 10">
            <a:extLst>
              <a:ext uri="{FF2B5EF4-FFF2-40B4-BE49-F238E27FC236}">
                <a16:creationId xmlns:a16="http://schemas.microsoft.com/office/drawing/2014/main" id="{37F051E5-BEA8-4601-AC52-0264C1509419}"/>
              </a:ext>
            </a:extLst>
          </p:cNvPr>
          <p:cNvCxnSpPr>
            <a:cxnSpLocks/>
          </p:cNvCxnSpPr>
          <p:nvPr/>
        </p:nvCxnSpPr>
        <p:spPr>
          <a:xfrm flipV="1">
            <a:off x="4852079" y="6865244"/>
            <a:ext cx="1405727" cy="1564367"/>
          </a:xfrm>
          <a:prstGeom prst="straightConnector1">
            <a:avLst/>
          </a:prstGeom>
          <a:ln w="196850">
            <a:solidFill>
              <a:srgbClr val="FF0000"/>
            </a:solidFill>
            <a:tailEnd type="triangle"/>
          </a:ln>
        </p:spPr>
        <p:style>
          <a:lnRef idx="3">
            <a:schemeClr val="accent4"/>
          </a:lnRef>
          <a:fillRef idx="0">
            <a:schemeClr val="accent4"/>
          </a:fillRef>
          <a:effectRef idx="2">
            <a:schemeClr val="accent4"/>
          </a:effectRef>
          <a:fontRef idx="minor">
            <a:schemeClr val="tx1"/>
          </a:fontRef>
        </p:style>
      </p:cxnSp>
      <p:cxnSp>
        <p:nvCxnSpPr>
          <p:cNvPr id="15" name="Straight Arrow Connector 14">
            <a:extLst>
              <a:ext uri="{FF2B5EF4-FFF2-40B4-BE49-F238E27FC236}">
                <a16:creationId xmlns:a16="http://schemas.microsoft.com/office/drawing/2014/main" id="{22B12661-4A0D-4458-A253-14DE155311F9}"/>
              </a:ext>
            </a:extLst>
          </p:cNvPr>
          <p:cNvCxnSpPr>
            <a:cxnSpLocks/>
          </p:cNvCxnSpPr>
          <p:nvPr/>
        </p:nvCxnSpPr>
        <p:spPr>
          <a:xfrm flipH="1">
            <a:off x="12219782" y="-1184008"/>
            <a:ext cx="1308780" cy="1200366"/>
          </a:xfrm>
          <a:prstGeom prst="straightConnector1">
            <a:avLst/>
          </a:prstGeom>
          <a:ln w="196850">
            <a:solidFill>
              <a:srgbClr val="00B050"/>
            </a:solidFill>
            <a:tailEnd type="triangle"/>
          </a:ln>
        </p:spPr>
        <p:style>
          <a:lnRef idx="3">
            <a:schemeClr val="accent4"/>
          </a:lnRef>
          <a:fillRef idx="0">
            <a:schemeClr val="accent4"/>
          </a:fillRef>
          <a:effectRef idx="2">
            <a:schemeClr val="accent4"/>
          </a:effectRef>
          <a:fontRef idx="minor">
            <a:schemeClr val="tx1"/>
          </a:fontRef>
        </p:style>
      </p:cxnSp>
      <p:cxnSp>
        <p:nvCxnSpPr>
          <p:cNvPr id="18" name="Straight Arrow Connector 17">
            <a:extLst>
              <a:ext uri="{FF2B5EF4-FFF2-40B4-BE49-F238E27FC236}">
                <a16:creationId xmlns:a16="http://schemas.microsoft.com/office/drawing/2014/main" id="{ACEDC171-D94E-4807-A4BD-866EA88EE7EA}"/>
              </a:ext>
            </a:extLst>
          </p:cNvPr>
          <p:cNvCxnSpPr>
            <a:cxnSpLocks/>
          </p:cNvCxnSpPr>
          <p:nvPr/>
        </p:nvCxnSpPr>
        <p:spPr>
          <a:xfrm flipH="1" flipV="1">
            <a:off x="12192000" y="6858000"/>
            <a:ext cx="1364344" cy="1571611"/>
          </a:xfrm>
          <a:prstGeom prst="straightConnector1">
            <a:avLst/>
          </a:prstGeom>
          <a:ln w="196850">
            <a:tailEnd type="triangle"/>
          </a:ln>
        </p:spPr>
        <p:style>
          <a:lnRef idx="3">
            <a:schemeClr val="accent4"/>
          </a:lnRef>
          <a:fillRef idx="0">
            <a:schemeClr val="accent4"/>
          </a:fillRef>
          <a:effectRef idx="2">
            <a:schemeClr val="accent4"/>
          </a:effectRef>
          <a:fontRef idx="minor">
            <a:schemeClr val="tx1"/>
          </a:fontRef>
        </p:style>
      </p:cxnSp>
      <p:sp>
        <p:nvSpPr>
          <p:cNvPr id="4135" name="TextBox 4134">
            <a:extLst>
              <a:ext uri="{FF2B5EF4-FFF2-40B4-BE49-F238E27FC236}">
                <a16:creationId xmlns:a16="http://schemas.microsoft.com/office/drawing/2014/main" id="{ADF3F3C4-839C-4695-9EDE-E7F7BB271EF2}"/>
              </a:ext>
            </a:extLst>
          </p:cNvPr>
          <p:cNvSpPr txBox="1"/>
          <p:nvPr/>
        </p:nvSpPr>
        <p:spPr>
          <a:xfrm>
            <a:off x="1010120" y="458121"/>
            <a:ext cx="5294955" cy="1323439"/>
          </a:xfrm>
          <a:prstGeom prst="rect">
            <a:avLst/>
          </a:prstGeom>
          <a:noFill/>
        </p:spPr>
        <p:txBody>
          <a:bodyPr wrap="square" rtlCol="0">
            <a:spAutoFit/>
          </a:bodyPr>
          <a:lstStyle/>
          <a:p>
            <a:pPr algn="ctr"/>
            <a:r>
              <a:rPr lang="as-IN" sz="4000" b="1" dirty="0">
                <a:latin typeface="NikoshBAN" panose="02000000000000000000" pitchFamily="2" charset="0"/>
                <a:cs typeface="NikoshBAN" panose="02000000000000000000" pitchFamily="2" charset="0"/>
              </a:rPr>
              <a:t>চ</a:t>
            </a:r>
            <a:r>
              <a:rPr lang="en-US" sz="4000" b="1" dirty="0">
                <a:latin typeface="NikoshBAN" panose="02000000000000000000" pitchFamily="2" charset="0"/>
                <a:cs typeface="NikoshBAN" panose="02000000000000000000" pitchFamily="2" charset="0"/>
              </a:rPr>
              <a:t>ল </a:t>
            </a:r>
            <a:r>
              <a:rPr lang="as-IN" sz="4000" b="1" dirty="0">
                <a:latin typeface="NikoshBAN" panose="02000000000000000000" pitchFamily="2" charset="0"/>
                <a:cs typeface="NikoshBAN" panose="02000000000000000000" pitchFamily="2" charset="0"/>
              </a:rPr>
              <a:t>আ</a:t>
            </a:r>
            <a:r>
              <a:rPr lang="en-US" sz="4000" b="1" dirty="0" err="1">
                <a:latin typeface="NikoshBAN" panose="02000000000000000000" pitchFamily="2" charset="0"/>
                <a:cs typeface="NikoshBAN" panose="02000000000000000000" pitchFamily="2" charset="0"/>
              </a:rPr>
              <a:t>মরা</a:t>
            </a:r>
            <a:r>
              <a:rPr lang="en-US" sz="4000" b="1" dirty="0">
                <a:latin typeface="NikoshBAN" panose="02000000000000000000" pitchFamily="2" charset="0"/>
                <a:cs typeface="NikoshBAN" panose="02000000000000000000" pitchFamily="2" charset="0"/>
              </a:rPr>
              <a:t> </a:t>
            </a:r>
            <a:r>
              <a:rPr lang="as-IN" sz="4000" b="1" dirty="0">
                <a:latin typeface="NikoshBAN" panose="02000000000000000000" pitchFamily="2" charset="0"/>
                <a:cs typeface="NikoshBAN" panose="02000000000000000000" pitchFamily="2" charset="0"/>
              </a:rPr>
              <a:t>প</a:t>
            </a:r>
            <a:r>
              <a:rPr lang="en-US" sz="4000" b="1" dirty="0" err="1">
                <a:latin typeface="NikoshBAN" panose="02000000000000000000" pitchFamily="2" charset="0"/>
                <a:cs typeface="NikoshBAN" panose="02000000000000000000" pitchFamily="2" charset="0"/>
              </a:rPr>
              <a:t>ৃথিবীর</a:t>
            </a:r>
            <a:r>
              <a:rPr lang="en-US" sz="4000" b="1" dirty="0">
                <a:latin typeface="NikoshBAN" panose="02000000000000000000" pitchFamily="2" charset="0"/>
                <a:cs typeface="NikoshBAN" panose="02000000000000000000" pitchFamily="2" charset="0"/>
              </a:rPr>
              <a:t> </a:t>
            </a:r>
            <a:r>
              <a:rPr lang="as-IN" sz="4000" b="1" dirty="0">
                <a:latin typeface="NikoshBAN" panose="02000000000000000000" pitchFamily="2" charset="0"/>
                <a:cs typeface="NikoshBAN" panose="02000000000000000000" pitchFamily="2" charset="0"/>
              </a:rPr>
              <a:t>ক</a:t>
            </a:r>
            <a:r>
              <a:rPr lang="en-US" sz="4000" b="1" dirty="0">
                <a:latin typeface="NikoshBAN" panose="02000000000000000000" pitchFamily="2" charset="0"/>
                <a:cs typeface="NikoshBAN" panose="02000000000000000000" pitchFamily="2" charset="0"/>
              </a:rPr>
              <a:t>ল</a:t>
            </a:r>
            <a:r>
              <a:rPr lang="as-IN" sz="4000" b="1" dirty="0">
                <a:latin typeface="NikoshBAN" panose="02000000000000000000" pitchFamily="2" charset="0"/>
                <a:cs typeface="NikoshBAN" panose="02000000000000000000" pitchFamily="2" charset="0"/>
              </a:rPr>
              <a:t>্</a:t>
            </a:r>
            <a:r>
              <a:rPr lang="en-US" sz="4000" b="1" dirty="0">
                <a:latin typeface="NikoshBAN" panose="02000000000000000000" pitchFamily="2" charset="0"/>
                <a:cs typeface="NikoshBAN" panose="02000000000000000000" pitchFamily="2" charset="0"/>
              </a:rPr>
              <a:t>প</a:t>
            </a:r>
            <a:r>
              <a:rPr lang="as-IN" sz="4000" b="1" dirty="0">
                <a:latin typeface="NikoshBAN" panose="02000000000000000000" pitchFamily="2" charset="0"/>
                <a:cs typeface="NikoshBAN" panose="02000000000000000000" pitchFamily="2" charset="0"/>
              </a:rPr>
              <a:t>ি</a:t>
            </a:r>
            <a:r>
              <a:rPr lang="en-US" sz="4000" b="1" dirty="0">
                <a:latin typeface="NikoshBAN" panose="02000000000000000000" pitchFamily="2" charset="0"/>
                <a:cs typeface="NikoshBAN" panose="02000000000000000000" pitchFamily="2" charset="0"/>
              </a:rPr>
              <a:t>ত </a:t>
            </a:r>
            <a:r>
              <a:rPr lang="en-US" sz="4000" b="1" dirty="0" err="1">
                <a:latin typeface="NikoshBAN" panose="02000000000000000000" pitchFamily="2" charset="0"/>
                <a:cs typeface="NikoshBAN" panose="02000000000000000000" pitchFamily="2" charset="0"/>
              </a:rPr>
              <a:t>বিভিন্ন</a:t>
            </a:r>
            <a:r>
              <a:rPr lang="en-US" sz="4000" b="1" dirty="0">
                <a:latin typeface="NikoshBAN" panose="02000000000000000000" pitchFamily="2" charset="0"/>
                <a:cs typeface="NikoshBAN" panose="02000000000000000000" pitchFamily="2" charset="0"/>
              </a:rPr>
              <a:t> </a:t>
            </a:r>
            <a:r>
              <a:rPr lang="as-IN" sz="4000" b="1" dirty="0">
                <a:latin typeface="NikoshBAN" panose="02000000000000000000" pitchFamily="2" charset="0"/>
                <a:cs typeface="NikoshBAN" panose="02000000000000000000" pitchFamily="2" charset="0"/>
              </a:rPr>
              <a:t>অ</a:t>
            </a:r>
            <a:r>
              <a:rPr lang="en-US" sz="4000" b="1" dirty="0">
                <a:latin typeface="NikoshBAN" panose="02000000000000000000" pitchFamily="2" charset="0"/>
                <a:cs typeface="NikoshBAN" panose="02000000000000000000" pitchFamily="2" charset="0"/>
              </a:rPr>
              <a:t>ং</a:t>
            </a:r>
            <a:r>
              <a:rPr lang="as-IN" sz="4000" b="1" dirty="0">
                <a:latin typeface="NikoshBAN" panose="02000000000000000000" pitchFamily="2" charset="0"/>
                <a:cs typeface="NikoshBAN" panose="02000000000000000000" pitchFamily="2" charset="0"/>
              </a:rPr>
              <a:t>শ</a:t>
            </a:r>
            <a:r>
              <a:rPr lang="en-US" sz="4000" b="1" dirty="0">
                <a:latin typeface="NikoshBAN" panose="02000000000000000000" pitchFamily="2" charset="0"/>
                <a:cs typeface="NikoshBAN" panose="02000000000000000000" pitchFamily="2" charset="0"/>
              </a:rPr>
              <a:t>ে</a:t>
            </a:r>
            <a:r>
              <a:rPr lang="as-IN" sz="4000" b="1" dirty="0">
                <a:latin typeface="NikoshBAN" panose="02000000000000000000" pitchFamily="2" charset="0"/>
                <a:cs typeface="NikoshBAN" panose="02000000000000000000" pitchFamily="2" charset="0"/>
              </a:rPr>
              <a:t>র</a:t>
            </a:r>
            <a:r>
              <a:rPr lang="en-US" sz="4000" b="1" dirty="0">
                <a:latin typeface="NikoshBAN" panose="02000000000000000000" pitchFamily="2" charset="0"/>
                <a:cs typeface="NikoshBAN" panose="02000000000000000000" pitchFamily="2" charset="0"/>
              </a:rPr>
              <a:t> </a:t>
            </a:r>
            <a:r>
              <a:rPr lang="as-IN" sz="4000" b="1" dirty="0">
                <a:latin typeface="NikoshBAN" panose="02000000000000000000" pitchFamily="2" charset="0"/>
                <a:cs typeface="NikoshBAN" panose="02000000000000000000" pitchFamily="2" charset="0"/>
              </a:rPr>
              <a:t>স</a:t>
            </a:r>
            <a:r>
              <a:rPr lang="en-US" sz="4000" b="1" dirty="0" err="1">
                <a:latin typeface="NikoshBAN" panose="02000000000000000000" pitchFamily="2" charset="0"/>
                <a:cs typeface="NikoshBAN" panose="02000000000000000000" pitchFamily="2" charset="0"/>
              </a:rPr>
              <a:t>াথে</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পরিচিত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হই</a:t>
            </a:r>
            <a:r>
              <a:rPr lang="en-US" sz="4000" b="1" dirty="0">
                <a:latin typeface="NikoshBAN" panose="02000000000000000000" pitchFamily="2" charset="0"/>
                <a:cs typeface="NikoshBAN" panose="02000000000000000000" pitchFamily="2" charset="0"/>
              </a:rPr>
              <a:t> </a:t>
            </a:r>
          </a:p>
        </p:txBody>
      </p:sp>
      <p:grpSp>
        <p:nvGrpSpPr>
          <p:cNvPr id="4139" name="Group 4138">
            <a:extLst>
              <a:ext uri="{FF2B5EF4-FFF2-40B4-BE49-F238E27FC236}">
                <a16:creationId xmlns:a16="http://schemas.microsoft.com/office/drawing/2014/main" id="{680D80D6-5C56-4CE4-9628-690B6E2CA723}"/>
              </a:ext>
            </a:extLst>
          </p:cNvPr>
          <p:cNvGrpSpPr/>
          <p:nvPr/>
        </p:nvGrpSpPr>
        <p:grpSpPr>
          <a:xfrm>
            <a:off x="307161" y="3706011"/>
            <a:ext cx="6303189" cy="574236"/>
            <a:chOff x="307161" y="3706011"/>
            <a:chExt cx="6700875" cy="574236"/>
          </a:xfrm>
        </p:grpSpPr>
        <p:sp>
          <p:nvSpPr>
            <p:cNvPr id="108" name="Rectangle: Rounded Corners 107">
              <a:extLst>
                <a:ext uri="{FF2B5EF4-FFF2-40B4-BE49-F238E27FC236}">
                  <a16:creationId xmlns:a16="http://schemas.microsoft.com/office/drawing/2014/main" id="{F825FE6D-0714-4127-A306-106CA1B49521}"/>
                </a:ext>
              </a:extLst>
            </p:cNvPr>
            <p:cNvSpPr/>
            <p:nvPr/>
          </p:nvSpPr>
          <p:spPr>
            <a:xfrm>
              <a:off x="307161" y="3716548"/>
              <a:ext cx="6700875" cy="563699"/>
            </a:xfrm>
            <a:prstGeom prst="roundRect">
              <a:avLst>
                <a:gd name="adj" fmla="val 22689"/>
              </a:avLst>
            </a:prstGeom>
            <a:gradFill flip="none" rotWithShape="1">
              <a:gsLst>
                <a:gs pos="48000">
                  <a:schemeClr val="accent5">
                    <a:lumMod val="0"/>
                    <a:lumOff val="100000"/>
                  </a:schemeClr>
                </a:gs>
                <a:gs pos="100000">
                  <a:srgbClr val="77ACDC"/>
                </a:gs>
                <a:gs pos="0">
                  <a:schemeClr val="accent5">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D7B9783-EFED-4D15-B495-7053500CFB14}"/>
                </a:ext>
              </a:extLst>
            </p:cNvPr>
            <p:cNvSpPr txBox="1"/>
            <p:nvPr/>
          </p:nvSpPr>
          <p:spPr>
            <a:xfrm>
              <a:off x="328575" y="3706011"/>
              <a:ext cx="6517446" cy="523220"/>
            </a:xfrm>
            <a:prstGeom prst="rect">
              <a:avLst/>
            </a:prstGeom>
            <a:noFill/>
          </p:spPr>
          <p:txBody>
            <a:bodyPr wrap="square" rtlCol="0">
              <a:spAutoFit/>
            </a:bodyPr>
            <a:lstStyle/>
            <a:p>
              <a:r>
                <a:rPr lang="as-IN" sz="2800" b="1" dirty="0">
                  <a:latin typeface="NikoshBAN" panose="02000000000000000000" pitchFamily="2" charset="0"/>
                  <a:cs typeface="NikoshBAN" panose="02000000000000000000" pitchFamily="2" charset="0"/>
                </a:rPr>
                <a:t>ভ</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গ</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ল</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র</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ভ</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ত</a:t>
              </a:r>
              <a:r>
                <a:rPr lang="en-US" sz="2800" b="1" dirty="0">
                  <a:latin typeface="NikoshBAN" panose="02000000000000000000" pitchFamily="2" charset="0"/>
                  <a:cs typeface="NikoshBAN" panose="02000000000000000000" pitchFamily="2" charset="0"/>
                </a:rPr>
                <a:t>র</a:t>
              </a:r>
              <a:r>
                <a:rPr lang="as-IN" sz="2800" b="1" dirty="0">
                  <a:latin typeface="NikoshBAN" panose="02000000000000000000" pitchFamily="2" charset="0"/>
                  <a:cs typeface="NikoshBAN" panose="02000000000000000000" pitchFamily="2" charset="0"/>
                </a:rPr>
                <a:t>ে</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অ</a:t>
              </a:r>
              <a:r>
                <a:rPr lang="en-US" sz="2800" b="1" dirty="0">
                  <a:latin typeface="NikoshBAN" panose="02000000000000000000" pitchFamily="2" charset="0"/>
                  <a:cs typeface="NikoshBAN" panose="02000000000000000000" pitchFamily="2" charset="0"/>
                </a:rPr>
                <a:t>ব</a:t>
              </a:r>
              <a:r>
                <a:rPr lang="as-IN" sz="2800" b="1" dirty="0">
                  <a:latin typeface="NikoshBAN" panose="02000000000000000000" pitchFamily="2" charset="0"/>
                  <a:cs typeface="NikoshBAN" panose="02000000000000000000" pitchFamily="2" charset="0"/>
                </a:rPr>
                <a:t>স</a:t>
              </a:r>
              <a:r>
                <a:rPr lang="en-US" sz="2800" b="1" dirty="0" err="1">
                  <a:latin typeface="NikoshBAN" panose="02000000000000000000" pitchFamily="2" charset="0"/>
                  <a:cs typeface="NikoshBAN" panose="02000000000000000000" pitchFamily="2" charset="0"/>
                </a:rPr>
                <a:t>্থিত</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র</a:t>
              </a:r>
              <a:r>
                <a:rPr lang="en-US" sz="2800" b="1" dirty="0" err="1">
                  <a:latin typeface="NikoshBAN" panose="02000000000000000000" pitchFamily="2" charset="0"/>
                  <a:cs typeface="NikoshBAN" panose="02000000000000000000" pitchFamily="2" charset="0"/>
                </a:rPr>
                <a:t>েখা</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গুলোকে</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বলে</a:t>
              </a:r>
              <a:r>
                <a:rPr lang="en-US" sz="2800" b="1" dirty="0">
                  <a:latin typeface="NikoshBAN" panose="02000000000000000000" pitchFamily="2" charset="0"/>
                  <a:cs typeface="NikoshBAN" panose="02000000000000000000" pitchFamily="2" charset="0"/>
                </a:rPr>
                <a:t>?</a:t>
              </a:r>
              <a:r>
                <a:rPr lang="en-US" sz="2800" b="1" dirty="0">
                  <a:latin typeface="SutonnyMJ" pitchFamily="2" charset="0"/>
                  <a:cs typeface="SutonnyMJ" pitchFamily="2" charset="0"/>
                </a:rPr>
                <a:t> </a:t>
              </a:r>
            </a:p>
          </p:txBody>
        </p:sp>
      </p:grpSp>
      <p:grpSp>
        <p:nvGrpSpPr>
          <p:cNvPr id="4140" name="Group 4139">
            <a:extLst>
              <a:ext uri="{FF2B5EF4-FFF2-40B4-BE49-F238E27FC236}">
                <a16:creationId xmlns:a16="http://schemas.microsoft.com/office/drawing/2014/main" id="{1910ACBE-15D9-4661-BF9B-E33910B69145}"/>
              </a:ext>
            </a:extLst>
          </p:cNvPr>
          <p:cNvGrpSpPr/>
          <p:nvPr/>
        </p:nvGrpSpPr>
        <p:grpSpPr>
          <a:xfrm>
            <a:off x="328575" y="4913069"/>
            <a:ext cx="5294955" cy="461665"/>
            <a:chOff x="328575" y="4913069"/>
            <a:chExt cx="6129376" cy="461665"/>
          </a:xfrm>
        </p:grpSpPr>
        <p:sp>
          <p:nvSpPr>
            <p:cNvPr id="109" name="Rectangle: Rounded Corners 108">
              <a:extLst>
                <a:ext uri="{FF2B5EF4-FFF2-40B4-BE49-F238E27FC236}">
                  <a16:creationId xmlns:a16="http://schemas.microsoft.com/office/drawing/2014/main" id="{A50920FF-0A99-4A7E-AEA8-DE3B30D33598}"/>
                </a:ext>
              </a:extLst>
            </p:cNvPr>
            <p:cNvSpPr/>
            <p:nvPr/>
          </p:nvSpPr>
          <p:spPr>
            <a:xfrm>
              <a:off x="328575" y="4913070"/>
              <a:ext cx="6129376" cy="456362"/>
            </a:xfrm>
            <a:prstGeom prst="roundRect">
              <a:avLst>
                <a:gd name="adj" fmla="val 22689"/>
              </a:avLst>
            </a:prstGeom>
            <a:gradFill flip="none" rotWithShape="1">
              <a:gsLst>
                <a:gs pos="48000">
                  <a:schemeClr val="accent5">
                    <a:lumMod val="0"/>
                    <a:lumOff val="100000"/>
                  </a:schemeClr>
                </a:gs>
                <a:gs pos="100000">
                  <a:srgbClr val="77ACDC"/>
                </a:gs>
                <a:gs pos="0">
                  <a:schemeClr val="accent5">
                    <a:lumMod val="10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06A4670-A0D0-4121-97AD-95087DFA0FC5}"/>
                </a:ext>
              </a:extLst>
            </p:cNvPr>
            <p:cNvSpPr txBox="1"/>
            <p:nvPr/>
          </p:nvSpPr>
          <p:spPr>
            <a:xfrm>
              <a:off x="328575" y="4913069"/>
              <a:ext cx="6129375" cy="461665"/>
            </a:xfrm>
            <a:prstGeom prst="rect">
              <a:avLst/>
            </a:prstGeom>
            <a:noFill/>
          </p:spPr>
          <p:txBody>
            <a:bodyPr wrap="square" rtlCol="0">
              <a:spAutoFit/>
            </a:bodyPr>
            <a:lstStyle/>
            <a:p>
              <a:r>
                <a:rPr lang="en-US" sz="2400" b="1" dirty="0" err="1">
                  <a:latin typeface="NikoshBAN" panose="02000000000000000000" pitchFamily="2" charset="0"/>
                  <a:cs typeface="NikoshBAN" panose="02000000000000000000" pitchFamily="2" charset="0"/>
                </a:rPr>
                <a:t>অক্ষরেখা</a:t>
              </a:r>
              <a:r>
                <a:rPr lang="en-US" sz="2400" b="1" dirty="0">
                  <a:latin typeface="NikoshBAN" panose="02000000000000000000" pitchFamily="2" charset="0"/>
                  <a:cs typeface="NikoshBAN" panose="02000000000000000000" pitchFamily="2" charset="0"/>
                </a:rPr>
                <a:t> ও </a:t>
              </a:r>
              <a:r>
                <a:rPr lang="en-US" sz="2400" b="1" dirty="0" err="1">
                  <a:latin typeface="NikoshBAN" panose="02000000000000000000" pitchFamily="2" charset="0"/>
                  <a:cs typeface="NikoshBAN" panose="02000000000000000000" pitchFamily="2" charset="0"/>
                </a:rPr>
                <a:t>দ্রাঘিমারেখা</a:t>
              </a:r>
              <a:r>
                <a:rPr lang="as-IN" sz="2400" b="1" dirty="0">
                  <a:latin typeface="NikoshBAN" panose="02000000000000000000" pitchFamily="2" charset="0"/>
                  <a:cs typeface="NikoshBAN" panose="02000000000000000000" pitchFamily="2" charset="0"/>
                </a:rPr>
                <a:t>র</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ম</a:t>
              </a:r>
              <a:r>
                <a:rPr lang="en-US" sz="2400" b="1" dirty="0" err="1">
                  <a:latin typeface="NikoshBAN" panose="02000000000000000000" pitchFamily="2" charset="0"/>
                  <a:cs typeface="NikoshBAN" panose="02000000000000000000" pitchFamily="2" charset="0"/>
                </a:rPr>
                <a:t>ধ্য</a:t>
              </a:r>
              <a:r>
                <a:rPr lang="as-IN" sz="2400" b="1" dirty="0">
                  <a:latin typeface="NikoshBAN" panose="02000000000000000000" pitchFamily="2" charset="0"/>
                  <a:cs typeface="NikoshBAN" panose="02000000000000000000" pitchFamily="2" charset="0"/>
                </a:rPr>
                <a:t>বর</a:t>
              </a:r>
              <a:r>
                <a:rPr lang="en-US" sz="2400" b="1" dirty="0" err="1">
                  <a:latin typeface="NikoshBAN" panose="02000000000000000000" pitchFamily="2" charset="0"/>
                  <a:cs typeface="NikoshBAN" panose="02000000000000000000" pitchFamily="2" charset="0"/>
                </a:rPr>
                <a:t>্তী</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অ</a:t>
              </a:r>
              <a:r>
                <a:rPr lang="en-US" sz="2400" b="1" dirty="0" err="1">
                  <a:latin typeface="NikoshBAN" panose="02000000000000000000" pitchFamily="2" charset="0"/>
                  <a:cs typeface="NikoshBAN" panose="02000000000000000000" pitchFamily="2" charset="0"/>
                </a:rPr>
                <a:t>ংশ</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কে</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কি</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বলে</a:t>
              </a:r>
              <a:r>
                <a:rPr lang="en-US" sz="2400" b="1" dirty="0">
                  <a:latin typeface="NikoshBAN" panose="02000000000000000000" pitchFamily="2" charset="0"/>
                  <a:cs typeface="NikoshBAN" panose="02000000000000000000" pitchFamily="2" charset="0"/>
                </a:rPr>
                <a:t>? </a:t>
              </a:r>
            </a:p>
          </p:txBody>
        </p:sp>
      </p:grpSp>
    </p:spTree>
    <p:extLst>
      <p:ext uri="{BB962C8B-B14F-4D97-AF65-F5344CB8AC3E}">
        <p14:creationId xmlns:p14="http://schemas.microsoft.com/office/powerpoint/2010/main" val="38520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38"/>
                                        </p:tgtEl>
                                        <p:attrNameLst>
                                          <p:attrName>style.visibility</p:attrName>
                                        </p:attrNameLst>
                                      </p:cBhvr>
                                      <p:to>
                                        <p:strVal val="visible"/>
                                      </p:to>
                                    </p:set>
                                    <p:animEffect transition="in" filter="fade">
                                      <p:cBhvr>
                                        <p:cTn id="7" dur="1000"/>
                                        <p:tgtEl>
                                          <p:spTgt spid="4138"/>
                                        </p:tgtEl>
                                      </p:cBhvr>
                                    </p:animEffect>
                                    <p:anim calcmode="lin" valueType="num">
                                      <p:cBhvr>
                                        <p:cTn id="8" dur="1000" fill="hold"/>
                                        <p:tgtEl>
                                          <p:spTgt spid="4138"/>
                                        </p:tgtEl>
                                        <p:attrNameLst>
                                          <p:attrName>ppt_x</p:attrName>
                                        </p:attrNameLst>
                                      </p:cBhvr>
                                      <p:tavLst>
                                        <p:tav tm="0">
                                          <p:val>
                                            <p:strVal val="#ppt_x"/>
                                          </p:val>
                                        </p:tav>
                                        <p:tav tm="100000">
                                          <p:val>
                                            <p:strVal val="#ppt_x"/>
                                          </p:val>
                                        </p:tav>
                                      </p:tavLst>
                                    </p:anim>
                                    <p:anim calcmode="lin" valueType="num">
                                      <p:cBhvr>
                                        <p:cTn id="9" dur="1000" fill="hold"/>
                                        <p:tgtEl>
                                          <p:spTgt spid="41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4" presetClass="path" presetSubtype="0" fill="hold" nodeType="afterEffect">
                                  <p:stCondLst>
                                    <p:cond delay="0"/>
                                  </p:stCondLst>
                                  <p:childTnLst>
                                    <p:animMotion origin="layout" path="M 6.25E-7 -3.33333E-6 L -0.1293 -0.27014 " pathEditMode="relative" rAng="0" ptsTypes="AA">
                                      <p:cBhvr>
                                        <p:cTn id="12" dur="2000" fill="hold"/>
                                        <p:tgtEl>
                                          <p:spTgt spid="18"/>
                                        </p:tgtEl>
                                        <p:attrNameLst>
                                          <p:attrName>ppt_x</p:attrName>
                                          <p:attrName>ppt_y</p:attrName>
                                        </p:attrNameLst>
                                      </p:cBhvr>
                                      <p:rCtr x="-6471" y="-13519"/>
                                    </p:animMotion>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139"/>
                                        </p:tgtEl>
                                        <p:attrNameLst>
                                          <p:attrName>style.visibility</p:attrName>
                                        </p:attrNameLst>
                                      </p:cBhvr>
                                      <p:to>
                                        <p:strVal val="visible"/>
                                      </p:to>
                                    </p:set>
                                    <p:animEffect transition="in" filter="fade">
                                      <p:cBhvr>
                                        <p:cTn id="24" dur="1000"/>
                                        <p:tgtEl>
                                          <p:spTgt spid="4139"/>
                                        </p:tgtEl>
                                      </p:cBhvr>
                                    </p:animEffect>
                                    <p:anim calcmode="lin" valueType="num">
                                      <p:cBhvr>
                                        <p:cTn id="25" dur="1000" fill="hold"/>
                                        <p:tgtEl>
                                          <p:spTgt spid="4139"/>
                                        </p:tgtEl>
                                        <p:attrNameLst>
                                          <p:attrName>ppt_x</p:attrName>
                                        </p:attrNameLst>
                                      </p:cBhvr>
                                      <p:tavLst>
                                        <p:tav tm="0">
                                          <p:val>
                                            <p:strVal val="#ppt_x"/>
                                          </p:val>
                                        </p:tav>
                                        <p:tav tm="100000">
                                          <p:val>
                                            <p:strVal val="#ppt_x"/>
                                          </p:val>
                                        </p:tav>
                                      </p:tavLst>
                                    </p:anim>
                                    <p:anim calcmode="lin" valueType="num">
                                      <p:cBhvr>
                                        <p:cTn id="26" dur="1000" fill="hold"/>
                                        <p:tgtEl>
                                          <p:spTgt spid="4139"/>
                                        </p:tgtEl>
                                        <p:attrNameLst>
                                          <p:attrName>ppt_y</p:attrName>
                                        </p:attrNameLst>
                                      </p:cBhvr>
                                      <p:tavLst>
                                        <p:tav tm="0">
                                          <p:val>
                                            <p:strVal val="#ppt_y+.1"/>
                                          </p:val>
                                        </p:tav>
                                        <p:tav tm="100000">
                                          <p:val>
                                            <p:strVal val="#ppt_y"/>
                                          </p:val>
                                        </p:tav>
                                      </p:tavLst>
                                    </p:anim>
                                  </p:childTnLst>
                                </p:cTn>
                              </p:par>
                              <p:par>
                                <p:cTn id="27" presetID="64" presetClass="path" presetSubtype="0" fill="hold" nodeType="withEffect">
                                  <p:stCondLst>
                                    <p:cond delay="0"/>
                                  </p:stCondLst>
                                  <p:childTnLst>
                                    <p:animMotion origin="layout" path="M 0.00169 -0.00973 L 0.25 -0.46181 " pathEditMode="relative" rAng="0" ptsTypes="AA">
                                      <p:cBhvr>
                                        <p:cTn id="28" dur="2000" fill="hold"/>
                                        <p:tgtEl>
                                          <p:spTgt spid="11"/>
                                        </p:tgtEl>
                                        <p:attrNameLst>
                                          <p:attrName>ppt_x</p:attrName>
                                          <p:attrName>ppt_y</p:attrName>
                                        </p:attrNameLst>
                                      </p:cBhvr>
                                      <p:rCtr x="12409" y="-22616"/>
                                    </p:animMotion>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140"/>
                                        </p:tgtEl>
                                        <p:attrNameLst>
                                          <p:attrName>style.visibility</p:attrName>
                                        </p:attrNameLst>
                                      </p:cBhvr>
                                      <p:to>
                                        <p:strVal val="visible"/>
                                      </p:to>
                                    </p:set>
                                    <p:animEffect transition="in" filter="fade">
                                      <p:cBhvr>
                                        <p:cTn id="40" dur="1000"/>
                                        <p:tgtEl>
                                          <p:spTgt spid="4140"/>
                                        </p:tgtEl>
                                      </p:cBhvr>
                                    </p:animEffect>
                                    <p:anim calcmode="lin" valueType="num">
                                      <p:cBhvr>
                                        <p:cTn id="41" dur="1000" fill="hold"/>
                                        <p:tgtEl>
                                          <p:spTgt spid="4140"/>
                                        </p:tgtEl>
                                        <p:attrNameLst>
                                          <p:attrName>ppt_x</p:attrName>
                                        </p:attrNameLst>
                                      </p:cBhvr>
                                      <p:tavLst>
                                        <p:tav tm="0">
                                          <p:val>
                                            <p:strVal val="#ppt_x"/>
                                          </p:val>
                                        </p:tav>
                                        <p:tav tm="100000">
                                          <p:val>
                                            <p:strVal val="#ppt_x"/>
                                          </p:val>
                                        </p:tav>
                                      </p:tavLst>
                                    </p:anim>
                                    <p:anim calcmode="lin" valueType="num">
                                      <p:cBhvr>
                                        <p:cTn id="42" dur="1000" fill="hold"/>
                                        <p:tgtEl>
                                          <p:spTgt spid="4140"/>
                                        </p:tgtEl>
                                        <p:attrNameLst>
                                          <p:attrName>ppt_y</p:attrName>
                                        </p:attrNameLst>
                                      </p:cBhvr>
                                      <p:tavLst>
                                        <p:tav tm="0">
                                          <p:val>
                                            <p:strVal val="#ppt_y+.1"/>
                                          </p:val>
                                        </p:tav>
                                        <p:tav tm="100000">
                                          <p:val>
                                            <p:strVal val="#ppt_y"/>
                                          </p:val>
                                        </p:tav>
                                      </p:tavLst>
                                    </p:anim>
                                  </p:childTnLst>
                                </p:cTn>
                              </p:par>
                              <p:par>
                                <p:cTn id="43" presetID="42" presetClass="path" presetSubtype="0" accel="50000" decel="50000" fill="hold" nodeType="withEffect">
                                  <p:stCondLst>
                                    <p:cond delay="0"/>
                                  </p:stCondLst>
                                  <p:childTnLst>
                                    <p:animMotion origin="layout" path="M 4.16667E-7 -4.81481E-6 L -0.2155 0.5338 " pathEditMode="relative" rAng="0" ptsTypes="AA">
                                      <p:cBhvr>
                                        <p:cTn id="44" dur="2000" fill="hold"/>
                                        <p:tgtEl>
                                          <p:spTgt spid="15"/>
                                        </p:tgtEl>
                                        <p:attrNameLst>
                                          <p:attrName>ppt_x</p:attrName>
                                          <p:attrName>ppt_y</p:attrName>
                                        </p:attrNameLst>
                                      </p:cBhvr>
                                      <p:rCtr x="-10781" y="26690"/>
                                    </p:animMotion>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387FC6-43FF-4488-958B-11BFE02D77F1}"/>
              </a:ext>
            </a:extLst>
          </p:cNvPr>
          <p:cNvPicPr>
            <a:picLocks noChangeAspect="1"/>
          </p:cNvPicPr>
          <p:nvPr/>
        </p:nvPicPr>
        <p:blipFill>
          <a:blip r:embed="rId3"/>
          <a:stretch>
            <a:fillRect/>
          </a:stretch>
        </p:blipFill>
        <p:spPr>
          <a:xfrm>
            <a:off x="-28576" y="-28576"/>
            <a:ext cx="12358688" cy="6986588"/>
          </a:xfrm>
          <a:prstGeom prst="rect">
            <a:avLst/>
          </a:prstGeom>
        </p:spPr>
      </p:pic>
    </p:spTree>
    <p:extLst>
      <p:ext uri="{BB962C8B-B14F-4D97-AF65-F5344CB8AC3E}">
        <p14:creationId xmlns:p14="http://schemas.microsoft.com/office/powerpoint/2010/main" val="3877073653"/>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1386</TotalTime>
  <Words>864</Words>
  <Application>Microsoft Office PowerPoint</Application>
  <PresentationFormat>Widescreen</PresentationFormat>
  <Paragraphs>79</Paragraphs>
  <Slides>18</Slides>
  <Notes>4</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Calibri Light</vt:lpstr>
      <vt:lpstr>Nikosh</vt:lpstr>
      <vt:lpstr>NikoshBAN</vt:lpstr>
      <vt:lpstr>SutonnyMJ</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aparna</dc:creator>
  <cp:lastModifiedBy>aparna</cp:lastModifiedBy>
  <cp:revision>97</cp:revision>
  <dcterms:created xsi:type="dcterms:W3CDTF">2019-10-11T03:47:52Z</dcterms:created>
  <dcterms:modified xsi:type="dcterms:W3CDTF">2019-10-13T08:18:14Z</dcterms:modified>
</cp:coreProperties>
</file>