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3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9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FAA8-D217-4F04-AC2F-56B58070705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318D-0C0A-44C9-8235-44A5310C4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8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2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8" y="1888195"/>
            <a:ext cx="4399294" cy="30795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61" y="1888195"/>
            <a:ext cx="3919607" cy="30795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4" y="377066"/>
            <a:ext cx="2954655" cy="27394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2450610" y="4645132"/>
            <a:ext cx="72907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13800" b="1" i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স্বাগতম</a:t>
            </a:r>
            <a:r>
              <a:rPr lang="en-US" sz="138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n-US" sz="138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68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7085"/>
            <a:ext cx="12192000" cy="6858000"/>
          </a:xfrm>
          <a:prstGeom prst="frame">
            <a:avLst>
              <a:gd name="adj1" fmla="val 37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3" y="435430"/>
            <a:ext cx="5107543" cy="2971800"/>
          </a:xfrm>
          <a:prstGeom prst="rect">
            <a:avLst/>
          </a:prstGeom>
          <a:ln>
            <a:noFill/>
            <a:prstDash val="dash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25" y="435430"/>
            <a:ext cx="4662532" cy="29717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4" y="3676560"/>
            <a:ext cx="5107542" cy="26174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24" y="3676560"/>
            <a:ext cx="4662533" cy="26174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3558540" y="183511"/>
            <a:ext cx="5074920" cy="85344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97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29" y="377066"/>
            <a:ext cx="3789501" cy="2739431"/>
          </a:xfrm>
          <a:prstGeom prst="rect">
            <a:avLst/>
          </a:prstGeom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377066"/>
            <a:ext cx="4090126" cy="26848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3458168"/>
            <a:ext cx="4090126" cy="31953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30" y="3458169"/>
            <a:ext cx="3789500" cy="31953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Up Arrow Callout 7"/>
          <p:cNvSpPr/>
          <p:nvPr/>
        </p:nvSpPr>
        <p:spPr>
          <a:xfrm>
            <a:off x="4591596" y="2135205"/>
            <a:ext cx="3143250" cy="1232108"/>
          </a:xfrm>
          <a:prstGeom prst="up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7086"/>
            <a:ext cx="12192000" cy="6945085"/>
          </a:xfrm>
          <a:prstGeom prst="frame">
            <a:avLst>
              <a:gd name="adj1" fmla="val 297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 rot="10800000" flipH="1" flipV="1">
            <a:off x="2525483" y="321493"/>
            <a:ext cx="7112001" cy="984794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5791199" y="2467429"/>
            <a:ext cx="246743" cy="3410857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9145" y="1770743"/>
            <a:ext cx="303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দলের নাম 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মাঠ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1830" y="1690913"/>
            <a:ext cx="3403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দলের নাম 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উদ্যান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429" y="3116940"/>
            <a:ext cx="522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তোমরা উপরে যে ছবিগুলো দেখেছ, সেগুলো ব্যতিত ৫টি মাঠ ফসলের নাম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6463" y="3167743"/>
            <a:ext cx="522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তোমরা উপরে যে ছবিগুলো দেখেছ, সেগুলো ব্যতিত ৫টি  উদ্যান ফসলের নাম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261258"/>
            <a:ext cx="12192000" cy="7119257"/>
          </a:xfrm>
          <a:prstGeom prst="frame">
            <a:avLst>
              <a:gd name="adj1" fmla="val 847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642620"/>
            <a:ext cx="3810000" cy="30232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80" y="642620"/>
            <a:ext cx="4030980" cy="30232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Up Arrow Callout 4"/>
          <p:cNvSpPr/>
          <p:nvPr/>
        </p:nvSpPr>
        <p:spPr>
          <a:xfrm>
            <a:off x="3817620" y="3665855"/>
            <a:ext cx="4556760" cy="2301240"/>
          </a:xfrm>
          <a:prstGeom prst="up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 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1831" y="5032826"/>
            <a:ext cx="342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995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7085"/>
            <a:ext cx="12192000" cy="6858000"/>
          </a:xfrm>
          <a:prstGeom prst="frame">
            <a:avLst>
              <a:gd name="adj1" fmla="val 297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61" y="293966"/>
            <a:ext cx="3810000" cy="247412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261" y="293966"/>
            <a:ext cx="4079557" cy="24741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56" y="3423631"/>
            <a:ext cx="3943350" cy="30101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93966"/>
            <a:ext cx="3474721" cy="24741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423631"/>
            <a:ext cx="3537204" cy="30101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59" y="3423631"/>
            <a:ext cx="3953359" cy="30101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383314" y="2540003"/>
            <a:ext cx="2859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363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7085"/>
            <a:ext cx="12192000" cy="6858000"/>
          </a:xfrm>
          <a:prstGeom prst="frame">
            <a:avLst>
              <a:gd name="adj1" fmla="val 297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" y="350521"/>
            <a:ext cx="4708683" cy="32004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1" y="551543"/>
            <a:ext cx="4801326" cy="299937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2" y="3937635"/>
            <a:ext cx="4706778" cy="26446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3937635"/>
            <a:ext cx="4801327" cy="26446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Left-Right Arrow Callout 6"/>
          <p:cNvSpPr/>
          <p:nvPr/>
        </p:nvSpPr>
        <p:spPr>
          <a:xfrm rot="5400000">
            <a:off x="2896315" y="2579206"/>
            <a:ext cx="6231729" cy="1600200"/>
          </a:xfrm>
          <a:prstGeom prst="leftRight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বনায়ন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30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445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6630" y="725723"/>
            <a:ext cx="4746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143" y="2559442"/>
            <a:ext cx="8868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আমিষের গুরুত্বপূর্ণ উপাদান কোনটি?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পশু ও পাখির মধ্যে একটি পার্থক্য বল।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বনায়ন বলতে কী বুঝ? 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-87085"/>
            <a:ext cx="12192000" cy="6858000"/>
          </a:xfrm>
          <a:prstGeom prst="frame">
            <a:avLst>
              <a:gd name="adj1" fmla="val 445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270" y="64770"/>
            <a:ext cx="4792980" cy="4461510"/>
            <a:chOff x="148590" y="1211580"/>
            <a:chExt cx="4792980" cy="4461510"/>
          </a:xfrm>
        </p:grpSpPr>
        <p:sp>
          <p:nvSpPr>
            <p:cNvPr id="4" name="Bevel 3"/>
            <p:cNvSpPr/>
            <p:nvPr/>
          </p:nvSpPr>
          <p:spPr>
            <a:xfrm>
              <a:off x="853440" y="2476500"/>
              <a:ext cx="3185160" cy="2788920"/>
            </a:xfrm>
            <a:prstGeom prst="bevel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98470" y="2865120"/>
              <a:ext cx="777240" cy="201168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87780" y="3244215"/>
              <a:ext cx="762000" cy="125349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7010" y="4872990"/>
              <a:ext cx="1280160" cy="39624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45080" y="5246370"/>
              <a:ext cx="1737360" cy="426720"/>
            </a:xfrm>
            <a:prstGeom prst="roundRec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148590" y="1211580"/>
              <a:ext cx="4792980" cy="158496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5048250" y="1996440"/>
            <a:ext cx="4357007" cy="2185307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16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841" y="4081331"/>
            <a:ext cx="11530330" cy="23545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পরিধির আলোকে তোমাদের এলাকায় উৎপাদিত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ফসল,মৎস,পশু-পাখি এবং বনের গাছপালার একটি তালিকা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 আনবে 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-87085"/>
            <a:ext cx="12192000" cy="6858000"/>
          </a:xfrm>
          <a:prstGeom prst="frame">
            <a:avLst>
              <a:gd name="adj1" fmla="val 445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-87085"/>
            <a:ext cx="12192000" cy="6858000"/>
          </a:xfrm>
          <a:prstGeom prst="frame">
            <a:avLst>
              <a:gd name="adj1" fmla="val 2976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" y="350521"/>
            <a:ext cx="4708683" cy="32004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1" y="551543"/>
            <a:ext cx="4801326" cy="299937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2" y="3937635"/>
            <a:ext cx="4706778" cy="26446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3937635"/>
            <a:ext cx="4801327" cy="264461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8" name="Left-Right Arrow Callout 7"/>
          <p:cNvSpPr/>
          <p:nvPr/>
        </p:nvSpPr>
        <p:spPr>
          <a:xfrm rot="5400000">
            <a:off x="2896315" y="2579206"/>
            <a:ext cx="6231729" cy="1600200"/>
          </a:xfrm>
          <a:prstGeom prst="leftRight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5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1815" y="259299"/>
            <a:ext cx="4940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95662" y="1437558"/>
            <a:ext cx="204717" cy="4162567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869747" y="1284264"/>
            <a:ext cx="2402007" cy="218226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6" dirty="0"/>
          </a:p>
        </p:txBody>
      </p:sp>
      <p:sp>
        <p:nvSpPr>
          <p:cNvPr id="8" name="TextBox 7"/>
          <p:cNvSpPr txBox="1"/>
          <p:nvPr/>
        </p:nvSpPr>
        <p:spPr>
          <a:xfrm>
            <a:off x="1116078" y="3502583"/>
            <a:ext cx="4233333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bn-IN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bn-IN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কামতা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IN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ফরিদ্গঞ্জ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ইনডেক্স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২১০৮৯৬০ </a:t>
            </a:r>
          </a:p>
          <a:p>
            <a:r>
              <a:rPr lang="en-US" sz="3200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নং-০১৮১৫৪৪৭৩৭৭</a:t>
            </a:r>
            <a:endParaRPr lang="en-US" sz="32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6836" y="3507483"/>
            <a:ext cx="3630304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ষষ্ঠ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বিষয়-কৃষিশিক্ষা 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অধ্যায়-১ম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পাঠ-২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সময়-৪৫মিনিট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৩০/০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455" y="6550934"/>
            <a:ext cx="528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</a:t>
            </a:r>
            <a:r>
              <a:rPr lang="en-US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muntashirsohrab77@gmail.com</a:t>
            </a:r>
            <a:endParaRPr lang="en-US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3" y="2218956"/>
            <a:ext cx="112594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শিক্ষার্থীরা.........</a:t>
            </a:r>
          </a:p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ফসল সম্পর্কে বলতে পারবে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ফসলের শ্রেণি বিভাগ নির্ণয় করতে পারবে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0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মৎস্য , পশু-পাখি ও বনায়ন সম্পর্কে বিস্তারিত বর্ণনা করতে পারবে।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152633" y="668741"/>
            <a:ext cx="6318913" cy="1473958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7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7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7086"/>
            <a:ext cx="12192000" cy="6858000"/>
          </a:xfrm>
          <a:prstGeom prst="frame">
            <a:avLst>
              <a:gd name="adj1" fmla="val 37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0080" y="1575525"/>
            <a:ext cx="4419600" cy="461362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32" y="1727199"/>
            <a:ext cx="5107543" cy="44619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xtBox 4"/>
          <p:cNvSpPr txBox="1"/>
          <p:nvPr/>
        </p:nvSpPr>
        <p:spPr>
          <a:xfrm>
            <a:off x="1117600" y="508007"/>
            <a:ext cx="1013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249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4" y="1016628"/>
            <a:ext cx="4861704" cy="3746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12" y="1016628"/>
            <a:ext cx="5002612" cy="375195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8654" y="5109028"/>
            <a:ext cx="1013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ছবিগুলোতে তোমরা কি দেখলে?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7086"/>
            <a:ext cx="12192000" cy="6858000"/>
          </a:xfrm>
          <a:prstGeom prst="frame">
            <a:avLst>
              <a:gd name="adj1" fmla="val 37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821" y="643833"/>
            <a:ext cx="7747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6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0900" y="2342536"/>
            <a:ext cx="11214100" cy="33180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ফসল,মৎস্য,পশু-পাখি ও বনায়ন</a:t>
            </a:r>
            <a:r>
              <a:rPr lang="bn-IN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7086"/>
            <a:ext cx="12192000" cy="6858000"/>
          </a:xfrm>
          <a:prstGeom prst="frame">
            <a:avLst>
              <a:gd name="adj1" fmla="val 37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354202"/>
            <a:ext cx="5752681" cy="27274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46" y="354201"/>
            <a:ext cx="5112476" cy="272746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9" y="3522953"/>
            <a:ext cx="3415394" cy="26190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76" y="3527820"/>
            <a:ext cx="3392329" cy="26141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43" y="3522951"/>
            <a:ext cx="3097893" cy="261900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6902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7086"/>
            <a:ext cx="12192000" cy="6858000"/>
          </a:xfrm>
          <a:prstGeom prst="frame">
            <a:avLst>
              <a:gd name="adj1" fmla="val 37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312923" y="2132856"/>
            <a:ext cx="5845592" cy="126440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6869613" y="4280351"/>
            <a:ext cx="4099560" cy="1341120"/>
          </a:xfrm>
          <a:prstGeom prst="up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483431" y="4034974"/>
            <a:ext cx="5631543" cy="304978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Callout 6"/>
          <p:cNvSpPr/>
          <p:nvPr/>
        </p:nvSpPr>
        <p:spPr>
          <a:xfrm>
            <a:off x="1651723" y="4280351"/>
            <a:ext cx="4099560" cy="1341120"/>
          </a:xfrm>
          <a:prstGeom prst="up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Up-Down Arrow 8"/>
          <p:cNvSpPr/>
          <p:nvPr/>
        </p:nvSpPr>
        <p:spPr>
          <a:xfrm>
            <a:off x="6066970" y="3367313"/>
            <a:ext cx="420915" cy="957943"/>
          </a:xfrm>
          <a:prstGeom prst="up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61143" y="624114"/>
            <a:ext cx="838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প্রকার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83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7085"/>
            <a:ext cx="12192000" cy="6858000"/>
          </a:xfrm>
          <a:prstGeom prst="frame">
            <a:avLst>
              <a:gd name="adj1" fmla="val 374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926080" y="314958"/>
            <a:ext cx="5928360" cy="234696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15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4034" y="2850602"/>
            <a:ext cx="10182313" cy="2563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১।ফসল বলতে কী বুঝ? </a:t>
            </a:r>
          </a:p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২।ফসল কত প্রকার ও কি কি?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218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Sohrab Hossain</dc:creator>
  <cp:lastModifiedBy>Sohrab Hossain</cp:lastModifiedBy>
  <cp:revision>32</cp:revision>
  <dcterms:created xsi:type="dcterms:W3CDTF">2019-10-18T12:06:08Z</dcterms:created>
  <dcterms:modified xsi:type="dcterms:W3CDTF">2019-10-18T17:18:18Z</dcterms:modified>
</cp:coreProperties>
</file>