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39703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ব্রজেন রায় 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চাঁদপাই মেছেরশাহ মাধ্যমিক বিদ্যালয়।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23159"/>
            <a:ext cx="16459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92670029Magura-Sorisa%20Modhu%20Cha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70" y="0"/>
            <a:ext cx="9043130" cy="5714999"/>
          </a:xfr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144000" cy="769441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মৌচাক থেকে মধু সংগ্রহ।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arrsarimage_473_141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1"/>
            <a:ext cx="8741432" cy="5867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ফুলের নার্সারি।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572000" cy="3886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87%E0%A6%B0+%E0%A7%A9+%E0%A6%B6%E0%A6%A4+%E0%A6%B8%E0%A6%BE%E0%A6%B0%E0%A7%8D%E0%A6%A5%E0%A6%95+%E0%A6%AB%E0%A7%81%E0%A6%B2+%E0%A6%9A%E0%A6%BE%E0%A6%B7%E0%A7%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129161"/>
            <a:ext cx="4331379" cy="39094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953000"/>
            <a:ext cx="9144000" cy="1323439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 ও ফুলের চাষ।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najpur-Lic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43066" cy="5943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ফলের চাষ।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sh_gobadi-posh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5" y="0"/>
            <a:ext cx="4320895" cy="3962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 descr="alam1988_1284985624_1-chash_himaito-bije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9144000" cy="1446550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গবাদি পশু পালন।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 – 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যুবকদের বেকার সমস্যা সমাধানের একমাত্র উপায় কি ? 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দেশও জাতির প্রাণশক্তি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চালিকাশক্তি কারা?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বেকার যুব সমাজকে আত্নকর্মসংস্থানের প্রতি উদ্বুদ্ধ করার গুরু দায়িত্ব কোন মন্ত্রণালয়ের</a:t>
            </a:r>
          </a:p>
          <a:p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উপর অর্পিত হয়েছে।  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0016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কাজ- </a:t>
            </a:r>
          </a:p>
          <a:p>
            <a:pPr>
              <a:buFont typeface="Wingdings" pitchFamily="2" charset="2"/>
              <a:buChar char="§"/>
            </a:pPr>
            <a:r>
              <a:rPr lang="bn-BD" sz="5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৩টি ক্ষেত্রের ব্যাখ্যা কর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প্রতি যুব সমাজকে উৎসাহিত করার জন্য করণীয় কাজগুলি কি কি বর্ণনা কর।</a:t>
            </a:r>
          </a:p>
          <a:p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1"/>
            <a:ext cx="8915400" cy="4708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মুল্যায়ন- </a:t>
            </a:r>
          </a:p>
          <a:p>
            <a:pPr>
              <a:buFont typeface="Wingdings" pitchFamily="2" charset="2"/>
              <a:buChar char="§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কয়েকটি ক্ষেত্রের নাম বল? </a:t>
            </a:r>
          </a:p>
          <a:p>
            <a:pPr>
              <a:buFont typeface="Wingdings" pitchFamily="2" charset="2"/>
              <a:buChar char="§"/>
            </a:pP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জন্য কি প্রয়োজন? </a:t>
            </a:r>
          </a:p>
          <a:p>
            <a:pPr>
              <a:buFont typeface="Wingdings" pitchFamily="2" charset="2"/>
              <a:buChar char="§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নীচের চিত্র গুলি কিসের বল?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নীচের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_108_19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4101548" cy="298800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snap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92" y="3733800"/>
            <a:ext cx="3915508" cy="30540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458200" cy="3693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কাজ- </a:t>
            </a: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আত্নকর্মসংস্থানের মাধ্যমেই জীবনে সফলতা লাভ করা যায়”উক্তিটি ব্যাখ্যা কর।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6781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 -৯ম </a:t>
            </a: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বিষয়- ব্যবসায় </a:t>
            </a:r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উদ্দ্যোগ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7246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আচরণিক উদ্দেশ্য- </a:t>
            </a:r>
          </a:p>
          <a:p>
            <a:pPr>
              <a:buFont typeface="Wingdings" pitchFamily="2" charset="2"/>
              <a:buChar char="§"/>
            </a:pPr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আত্নকর্মসংস্থান কি তা বলতে পারবে। </a:t>
            </a:r>
          </a:p>
          <a:p>
            <a:pPr>
              <a:buFont typeface="Wingdings" pitchFamily="2" charset="2"/>
              <a:buChar char="§"/>
              <a:tabLst>
                <a:tab pos="7889875" algn="l"/>
              </a:tabLst>
            </a:pP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প্রয়োজন কেন তা বর্ণনা করতে পারবে। </a:t>
            </a:r>
          </a:p>
          <a:p>
            <a:pPr>
              <a:buFont typeface="Wingdings" pitchFamily="2" charset="2"/>
              <a:buChar char="§"/>
            </a:pP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আত্নকর্মসংস্থানের ক্ষেত্র গুলির ব্যাখ্যা দিতে পারবে।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ltry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"/>
            <a:ext cx="8391162" cy="594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কিসের ছবি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34_336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924800" cy="595735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কিসের ছবি।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v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391400" cy="5867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কিসের ছবি।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391400" cy="5543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এটা কিসের ছবি। 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35100"/>
            <a:ext cx="4318000" cy="542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ফুলের শুভেচ্ছা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531_156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9" y="304800"/>
            <a:ext cx="8982028" cy="5257800"/>
          </a:xfr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মৌমাছির চাষ ।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173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59</cp:revision>
  <dcterms:created xsi:type="dcterms:W3CDTF">2006-08-16T00:00:00Z</dcterms:created>
  <dcterms:modified xsi:type="dcterms:W3CDTF">2019-10-18T16:03:17Z</dcterms:modified>
</cp:coreProperties>
</file>