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6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C2A3B-6A7F-4563-88CB-283304ED2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3CD6F1-C9F2-4654-ABB3-F6BA031B9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92809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977E2C8-6EEF-42F2-A5F5-43CBD596BC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857250 w 12192000"/>
              <a:gd name="connsiteY5" fmla="*/ 857250 h 6858000"/>
              <a:gd name="connsiteX6" fmla="*/ 857250 w 12192000"/>
              <a:gd name="connsiteY6" fmla="*/ 6000750 h 6858000"/>
              <a:gd name="connsiteX7" fmla="*/ 11334750 w 12192000"/>
              <a:gd name="connsiteY7" fmla="*/ 6000750 h 6858000"/>
              <a:gd name="connsiteX8" fmla="*/ 11334750 w 12192000"/>
              <a:gd name="connsiteY8" fmla="*/ 857250 h 6858000"/>
              <a:gd name="connsiteX9" fmla="*/ 857250 w 12192000"/>
              <a:gd name="connsiteY9" fmla="*/ 85725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530678 w 12192000"/>
              <a:gd name="connsiteY5" fmla="*/ 478427 h 6858000"/>
              <a:gd name="connsiteX6" fmla="*/ 857250 w 12192000"/>
              <a:gd name="connsiteY6" fmla="*/ 6000750 h 6858000"/>
              <a:gd name="connsiteX7" fmla="*/ 11334750 w 12192000"/>
              <a:gd name="connsiteY7" fmla="*/ 6000750 h 6858000"/>
              <a:gd name="connsiteX8" fmla="*/ 11334750 w 12192000"/>
              <a:gd name="connsiteY8" fmla="*/ 857250 h 6858000"/>
              <a:gd name="connsiteX9" fmla="*/ 530678 w 12192000"/>
              <a:gd name="connsiteY9" fmla="*/ 478427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530678 w 12192000"/>
              <a:gd name="connsiteY5" fmla="*/ 478427 h 6858000"/>
              <a:gd name="connsiteX6" fmla="*/ 465364 w 12192000"/>
              <a:gd name="connsiteY6" fmla="*/ 6379572 h 6858000"/>
              <a:gd name="connsiteX7" fmla="*/ 11334750 w 12192000"/>
              <a:gd name="connsiteY7" fmla="*/ 6000750 h 6858000"/>
              <a:gd name="connsiteX8" fmla="*/ 11334750 w 12192000"/>
              <a:gd name="connsiteY8" fmla="*/ 857250 h 6858000"/>
              <a:gd name="connsiteX9" fmla="*/ 530678 w 12192000"/>
              <a:gd name="connsiteY9" fmla="*/ 478427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530678 w 12192000"/>
              <a:gd name="connsiteY5" fmla="*/ 478427 h 6858000"/>
              <a:gd name="connsiteX6" fmla="*/ 465364 w 12192000"/>
              <a:gd name="connsiteY6" fmla="*/ 6379572 h 6858000"/>
              <a:gd name="connsiteX7" fmla="*/ 11334750 w 12192000"/>
              <a:gd name="connsiteY7" fmla="*/ 6000750 h 6858000"/>
              <a:gd name="connsiteX8" fmla="*/ 11713572 w 12192000"/>
              <a:gd name="connsiteY8" fmla="*/ 400050 h 6858000"/>
              <a:gd name="connsiteX9" fmla="*/ 530678 w 12192000"/>
              <a:gd name="connsiteY9" fmla="*/ 478427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530678 w 12192000"/>
              <a:gd name="connsiteY5" fmla="*/ 478427 h 6858000"/>
              <a:gd name="connsiteX6" fmla="*/ 465364 w 12192000"/>
              <a:gd name="connsiteY6" fmla="*/ 6379572 h 6858000"/>
              <a:gd name="connsiteX7" fmla="*/ 11818076 w 12192000"/>
              <a:gd name="connsiteY7" fmla="*/ 6431824 h 6858000"/>
              <a:gd name="connsiteX8" fmla="*/ 11713572 w 12192000"/>
              <a:gd name="connsiteY8" fmla="*/ 400050 h 6858000"/>
              <a:gd name="connsiteX9" fmla="*/ 530678 w 12192000"/>
              <a:gd name="connsiteY9" fmla="*/ 478427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530678 w 12192000"/>
              <a:gd name="connsiteY5" fmla="*/ 478427 h 6858000"/>
              <a:gd name="connsiteX6" fmla="*/ 465364 w 12192000"/>
              <a:gd name="connsiteY6" fmla="*/ 6379572 h 6858000"/>
              <a:gd name="connsiteX7" fmla="*/ 11765824 w 12192000"/>
              <a:gd name="connsiteY7" fmla="*/ 6405698 h 6858000"/>
              <a:gd name="connsiteX8" fmla="*/ 11713572 w 12192000"/>
              <a:gd name="connsiteY8" fmla="*/ 400050 h 6858000"/>
              <a:gd name="connsiteX9" fmla="*/ 530678 w 12192000"/>
              <a:gd name="connsiteY9" fmla="*/ 4784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530678" y="478427"/>
                </a:moveTo>
                <a:lnTo>
                  <a:pt x="465364" y="6379572"/>
                </a:lnTo>
                <a:lnTo>
                  <a:pt x="11765824" y="6405698"/>
                </a:lnTo>
                <a:lnTo>
                  <a:pt x="11713572" y="400050"/>
                </a:lnTo>
                <a:lnTo>
                  <a:pt x="530678" y="478427"/>
                </a:lnTo>
                <a:close/>
              </a:path>
            </a:pathLst>
          </a:custGeom>
          <a:pattFill prst="lgCheck">
            <a:fgClr>
              <a:schemeClr val="accent5">
                <a:lumMod val="50000"/>
              </a:schemeClr>
            </a:fgClr>
            <a:bgClr>
              <a:srgbClr val="00B050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A56545-27B6-4C0B-B59F-E758AA7DC003}"/>
              </a:ext>
            </a:extLst>
          </p:cNvPr>
          <p:cNvSpPr txBox="1"/>
          <p:nvPr userDrawn="1"/>
        </p:nvSpPr>
        <p:spPr>
          <a:xfrm>
            <a:off x="4336868" y="6488668"/>
            <a:ext cx="8451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Abu Taher, AT, </a:t>
            </a:r>
            <a:r>
              <a:rPr lang="en-US" dirty="0" err="1"/>
              <a:t>Mullaata</a:t>
            </a:r>
            <a:r>
              <a:rPr lang="en-US" dirty="0"/>
              <a:t> GPS .01712752404</a:t>
            </a:r>
          </a:p>
        </p:txBody>
      </p:sp>
    </p:spTree>
    <p:extLst>
      <p:ext uri="{BB962C8B-B14F-4D97-AF65-F5344CB8AC3E}">
        <p14:creationId xmlns:p14="http://schemas.microsoft.com/office/powerpoint/2010/main" val="294702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4FE416-2025-4C8D-BA59-FF8F41F0FE3D}"/>
              </a:ext>
            </a:extLst>
          </p:cNvPr>
          <p:cNvSpPr/>
          <p:nvPr/>
        </p:nvSpPr>
        <p:spPr>
          <a:xfrm>
            <a:off x="2841674" y="669598"/>
            <a:ext cx="6891322" cy="117390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4A700D-D08C-4CB4-A742-EA8C34BA3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22" y="2166354"/>
            <a:ext cx="4564966" cy="3581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BAFA38-A038-4859-8EC6-9186E2E3B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7314" y="2166354"/>
            <a:ext cx="3332196" cy="368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95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00DF72-4DA7-4993-88B5-09C150CBDCCA}"/>
              </a:ext>
            </a:extLst>
          </p:cNvPr>
          <p:cNvSpPr txBox="1"/>
          <p:nvPr/>
        </p:nvSpPr>
        <p:spPr>
          <a:xfrm>
            <a:off x="1083212" y="3235570"/>
            <a:ext cx="28416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মোঃ আবু তাহের</a:t>
            </a: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৫৮ নং মুল্লাআতা সঃপ্রাঃ বিদ্যালয়</a:t>
            </a: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pPr algn="ctr"/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০১৭১২৭৫২৪০৪</a:t>
            </a:r>
          </a:p>
          <a:p>
            <a:pPr algn="ctr"/>
            <a:r>
              <a:rPr lang="bn-BD" sz="1400" dirty="0"/>
              <a:t>Email: taher198720@gmail.com </a:t>
            </a:r>
            <a:endParaRPr lang="en-US" sz="1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9DFFAB-A138-4370-9AA7-4517DCDA5B52}"/>
              </a:ext>
            </a:extLst>
          </p:cNvPr>
          <p:cNvCxnSpPr/>
          <p:nvPr/>
        </p:nvCxnSpPr>
        <p:spPr>
          <a:xfrm>
            <a:off x="6096000" y="3012822"/>
            <a:ext cx="0" cy="1359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327D2B-A98B-487A-8A9E-F637B967FA1F}"/>
              </a:ext>
            </a:extLst>
          </p:cNvPr>
          <p:cNvCxnSpPr/>
          <p:nvPr/>
        </p:nvCxnSpPr>
        <p:spPr>
          <a:xfrm>
            <a:off x="6288258" y="2715064"/>
            <a:ext cx="0" cy="1927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D348D86-9FD2-4817-B076-D705817D58FA}"/>
              </a:ext>
            </a:extLst>
          </p:cNvPr>
          <p:cNvCxnSpPr>
            <a:cxnSpLocks/>
          </p:cNvCxnSpPr>
          <p:nvPr/>
        </p:nvCxnSpPr>
        <p:spPr>
          <a:xfrm>
            <a:off x="5908430" y="2743200"/>
            <a:ext cx="0" cy="18991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557E424C-9667-49D9-9E81-10090CEE7B36}"/>
              </a:ext>
            </a:extLst>
          </p:cNvPr>
          <p:cNvSpPr/>
          <p:nvPr/>
        </p:nvSpPr>
        <p:spPr>
          <a:xfrm>
            <a:off x="6274779" y="2630658"/>
            <a:ext cx="45719" cy="16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D7636E3-A900-4830-8BAB-E3D4D2692486}"/>
              </a:ext>
            </a:extLst>
          </p:cNvPr>
          <p:cNvSpPr/>
          <p:nvPr/>
        </p:nvSpPr>
        <p:spPr>
          <a:xfrm>
            <a:off x="5892313" y="2715064"/>
            <a:ext cx="45719" cy="16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27A3BF8-B5B9-465B-BCED-0269C1088486}"/>
              </a:ext>
            </a:extLst>
          </p:cNvPr>
          <p:cNvSpPr/>
          <p:nvPr/>
        </p:nvSpPr>
        <p:spPr>
          <a:xfrm>
            <a:off x="6073140" y="2869808"/>
            <a:ext cx="45720" cy="16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1FCFC74-2DC1-440C-8F76-3DD3B603CDCB}"/>
              </a:ext>
            </a:extLst>
          </p:cNvPr>
          <p:cNvSpPr/>
          <p:nvPr/>
        </p:nvSpPr>
        <p:spPr>
          <a:xfrm>
            <a:off x="6268916" y="4529796"/>
            <a:ext cx="45720" cy="16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8048B5E-35BE-4FCA-80E3-C2083DA27B91}"/>
              </a:ext>
            </a:extLst>
          </p:cNvPr>
          <p:cNvSpPr/>
          <p:nvPr/>
        </p:nvSpPr>
        <p:spPr>
          <a:xfrm>
            <a:off x="6046191" y="4278521"/>
            <a:ext cx="105494" cy="168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F0E6568-CA48-48B4-94FF-7BA6306DA889}"/>
              </a:ext>
            </a:extLst>
          </p:cNvPr>
          <p:cNvSpPr/>
          <p:nvPr/>
        </p:nvSpPr>
        <p:spPr>
          <a:xfrm>
            <a:off x="5838454" y="4607169"/>
            <a:ext cx="141765" cy="633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106421-015B-4C94-B110-00E9018E3639}"/>
              </a:ext>
            </a:extLst>
          </p:cNvPr>
          <p:cNvSpPr txBox="1"/>
          <p:nvPr/>
        </p:nvSpPr>
        <p:spPr>
          <a:xfrm>
            <a:off x="7891975" y="3374069"/>
            <a:ext cx="29401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শ্রেণি: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প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রথম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ব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ংলা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প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ঠঃ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১০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পাঠ শিরোনামঃ বর্ণ শিখি –ঋ </a:t>
            </a:r>
            <a:endParaRPr lang="bn-BD" sz="2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সময়: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4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মিনিট।</a:t>
            </a:r>
          </a:p>
        </p:txBody>
      </p:sp>
      <p:sp>
        <p:nvSpPr>
          <p:cNvPr id="20" name="32-Point Star 2">
            <a:extLst>
              <a:ext uri="{FF2B5EF4-FFF2-40B4-BE49-F238E27FC236}">
                <a16:creationId xmlns:a16="http://schemas.microsoft.com/office/drawing/2014/main" id="{D1AEFA91-4DB2-4723-8394-978D364FC262}"/>
              </a:ext>
            </a:extLst>
          </p:cNvPr>
          <p:cNvSpPr/>
          <p:nvPr/>
        </p:nvSpPr>
        <p:spPr>
          <a:xfrm>
            <a:off x="4151419" y="949570"/>
            <a:ext cx="3657600" cy="815925"/>
          </a:xfrm>
          <a:prstGeom prst="star32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 contourW="44450">
            <a:bevelT w="3492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1ED1BB-4AC0-4D0A-AEBE-7450D1E67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387" y="935948"/>
            <a:ext cx="2315166" cy="23151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62B92E-916D-46F0-B38A-B590C301A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657" y="1289438"/>
            <a:ext cx="1713009" cy="196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8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AD242A-A8EA-44FE-BCF9-DE96B866EE59}"/>
              </a:ext>
            </a:extLst>
          </p:cNvPr>
          <p:cNvSpPr/>
          <p:nvPr/>
        </p:nvSpPr>
        <p:spPr>
          <a:xfrm>
            <a:off x="3645320" y="607029"/>
            <a:ext cx="4557933" cy="1223889"/>
          </a:xfrm>
          <a:prstGeom prst="round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আবেগ সৃষ্টি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Lal jhuti kakatua dhorechhe je baina- Ranu Mukherjee">
            <a:hlinkClick r:id="" action="ppaction://media"/>
            <a:extLst>
              <a:ext uri="{FF2B5EF4-FFF2-40B4-BE49-F238E27FC236}">
                <a16:creationId xmlns:a16="http://schemas.microsoft.com/office/drawing/2014/main" id="{C4654F86-1B52-42B9-93B1-70E07229DD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9714" y="2438400"/>
            <a:ext cx="4209143" cy="2792186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856835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04BC34-1128-4EFB-97FD-D58351EC478F}"/>
              </a:ext>
            </a:extLst>
          </p:cNvPr>
          <p:cNvSpPr/>
          <p:nvPr/>
        </p:nvSpPr>
        <p:spPr>
          <a:xfrm>
            <a:off x="1942458" y="1597729"/>
            <a:ext cx="8798113" cy="3662541"/>
          </a:xfrm>
          <a:prstGeom prst="rect">
            <a:avLst/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শিখনফলঃ </a:t>
            </a:r>
          </a:p>
          <a:p>
            <a:pPr>
              <a:defRPr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শোনাঃ ১.1.1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শব্দে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বর্ণমালার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ধ্বনি মনোযোগ           	      সহকারে শুনবে ও মনে রাখবে।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বলাঃ ১.1.1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শব্দে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বর্ণমালার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ধ্বনি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শুদ্ধভাবে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	  	   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defRPr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পড়াঃ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১.1.1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বর্ণমালা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শুদ্ধ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উচ্চারণে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লেখাঃ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১.1.1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আকৃতিতে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বর্ণমালা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7658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E65517-6D52-4EFE-A49E-412508853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205" y="918005"/>
            <a:ext cx="4418881" cy="2934768"/>
          </a:xfrm>
          <a:prstGeom prst="rect">
            <a:avLst/>
          </a:prstGeom>
          <a:ln w="3175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5E20C9-C40B-4A9F-801B-B5F72DCB1F99}"/>
              </a:ext>
            </a:extLst>
          </p:cNvPr>
          <p:cNvSpPr txBox="1"/>
          <p:nvPr/>
        </p:nvSpPr>
        <p:spPr>
          <a:xfrm>
            <a:off x="1724651" y="4292731"/>
            <a:ext cx="3402881" cy="707886"/>
          </a:xfrm>
          <a:prstGeom prst="rect">
            <a:avLst/>
          </a:prstGeom>
          <a:noFill/>
          <a:ln w="3810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FEFB1F-D184-426E-842F-A23297233883}"/>
              </a:ext>
            </a:extLst>
          </p:cNvPr>
          <p:cNvSpPr txBox="1"/>
          <p:nvPr/>
        </p:nvSpPr>
        <p:spPr>
          <a:xfrm>
            <a:off x="6458858" y="4278216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889B47-A68A-4109-8283-784EAE80A006}"/>
              </a:ext>
            </a:extLst>
          </p:cNvPr>
          <p:cNvSpPr txBox="1"/>
          <p:nvPr/>
        </p:nvSpPr>
        <p:spPr>
          <a:xfrm>
            <a:off x="7199086" y="4278216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তু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51D81-D11E-4BFB-BEE9-FA2392F13D79}"/>
              </a:ext>
            </a:extLst>
          </p:cNvPr>
          <p:cNvSpPr txBox="1"/>
          <p:nvPr/>
        </p:nvSpPr>
        <p:spPr>
          <a:xfrm>
            <a:off x="9318171" y="4278215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62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A4F0EC-2617-44EE-B8B9-7F20858FE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176" y="725715"/>
            <a:ext cx="4414653" cy="25774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FA3021-CAA8-4CCF-BC0D-2377B27FAE3A}"/>
              </a:ext>
            </a:extLst>
          </p:cNvPr>
          <p:cNvSpPr txBox="1"/>
          <p:nvPr/>
        </p:nvSpPr>
        <p:spPr>
          <a:xfrm>
            <a:off x="2069004" y="4318262"/>
            <a:ext cx="3402881" cy="707886"/>
          </a:xfrm>
          <a:prstGeom prst="rect">
            <a:avLst/>
          </a:prstGeom>
          <a:noFill/>
          <a:ln w="3810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ষি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ঐ বসে আছে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350D9D-B692-4DE0-8A50-613667B3FEC4}"/>
              </a:ext>
            </a:extLst>
          </p:cNvPr>
          <p:cNvSpPr txBox="1"/>
          <p:nvPr/>
        </p:nvSpPr>
        <p:spPr>
          <a:xfrm>
            <a:off x="6589486" y="4274719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3F5E99-CE5A-438D-9C91-6B4C22DA9253}"/>
              </a:ext>
            </a:extLst>
          </p:cNvPr>
          <p:cNvSpPr txBox="1"/>
          <p:nvPr/>
        </p:nvSpPr>
        <p:spPr>
          <a:xfrm>
            <a:off x="7344228" y="4274719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ষি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205709-A682-4C1E-A964-B5F3C8697145}"/>
              </a:ext>
            </a:extLst>
          </p:cNvPr>
          <p:cNvSpPr txBox="1"/>
          <p:nvPr/>
        </p:nvSpPr>
        <p:spPr>
          <a:xfrm>
            <a:off x="9382768" y="4274719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91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CE937A-1ED6-4925-8C7B-F763A2AB637F}"/>
              </a:ext>
            </a:extLst>
          </p:cNvPr>
          <p:cNvSpPr txBox="1"/>
          <p:nvPr/>
        </p:nvSpPr>
        <p:spPr>
          <a:xfrm>
            <a:off x="3686851" y="833287"/>
            <a:ext cx="4300025" cy="830997"/>
          </a:xfrm>
          <a:prstGeom prst="rect">
            <a:avLst/>
          </a:prstGeom>
          <a:pattFill prst="pct5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n-BD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দেখি ও শব্দ বলি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F5484-2A75-453F-9750-16DF1AD55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314" y="2039106"/>
            <a:ext cx="5822043" cy="27797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E4580-67D8-4842-A0B6-AA85E8C8AD1F}"/>
              </a:ext>
            </a:extLst>
          </p:cNvPr>
          <p:cNvSpPr txBox="1"/>
          <p:nvPr/>
        </p:nvSpPr>
        <p:spPr>
          <a:xfrm>
            <a:off x="3918858" y="5076502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7BC1CE-B432-4E60-90AF-DEBD2187314E}"/>
              </a:ext>
            </a:extLst>
          </p:cNvPr>
          <p:cNvSpPr txBox="1"/>
          <p:nvPr/>
        </p:nvSpPr>
        <p:spPr>
          <a:xfrm>
            <a:off x="4740812" y="5076502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তু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CB0171-EB00-4EC1-B812-4C225E3E4D5F}"/>
              </a:ext>
            </a:extLst>
          </p:cNvPr>
          <p:cNvSpPr txBox="1"/>
          <p:nvPr/>
        </p:nvSpPr>
        <p:spPr>
          <a:xfrm>
            <a:off x="6096000" y="5076502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89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215D39-9A6F-4C75-9BFD-EE55D7825D4E}"/>
              </a:ext>
            </a:extLst>
          </p:cNvPr>
          <p:cNvSpPr txBox="1"/>
          <p:nvPr/>
        </p:nvSpPr>
        <p:spPr>
          <a:xfrm>
            <a:off x="3454623" y="702658"/>
            <a:ext cx="4300025" cy="830997"/>
          </a:xfrm>
          <a:prstGeom prst="rect">
            <a:avLst/>
          </a:prstGeom>
          <a:pattFill prst="pct5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দেখি ও শব্দ বলি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DD099E-F600-4590-BC30-0E5F6BC81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943" y="1744936"/>
            <a:ext cx="2957638" cy="29576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C3D95A-6F39-4A18-A95E-ACED8E2C8893}"/>
              </a:ext>
            </a:extLst>
          </p:cNvPr>
          <p:cNvSpPr txBox="1"/>
          <p:nvPr/>
        </p:nvSpPr>
        <p:spPr>
          <a:xfrm>
            <a:off x="4100508" y="4913854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0DCEC1-681C-4D39-9344-CEAF0D41F898}"/>
              </a:ext>
            </a:extLst>
          </p:cNvPr>
          <p:cNvSpPr txBox="1"/>
          <p:nvPr/>
        </p:nvSpPr>
        <p:spPr>
          <a:xfrm>
            <a:off x="4855250" y="4913854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ষি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5A85B3-AA6D-4B5C-ADDC-6C1B430B134D}"/>
              </a:ext>
            </a:extLst>
          </p:cNvPr>
          <p:cNvSpPr txBox="1"/>
          <p:nvPr/>
        </p:nvSpPr>
        <p:spPr>
          <a:xfrm>
            <a:off x="6593467" y="4913854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696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8C9AB5-801D-45E6-AD7D-09DAE94A1B4D}"/>
              </a:ext>
            </a:extLst>
          </p:cNvPr>
          <p:cNvSpPr txBox="1"/>
          <p:nvPr/>
        </p:nvSpPr>
        <p:spPr>
          <a:xfrm>
            <a:off x="2956896" y="935892"/>
            <a:ext cx="5548476" cy="1015663"/>
          </a:xfrm>
          <a:prstGeom prst="rect">
            <a:avLst/>
          </a:prstGeom>
          <a:pattFill prst="pct5">
            <a:fgClr>
              <a:srgbClr val="00B050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6000" dirty="0">
                <a:latin typeface="NikoshBAN" pitchFamily="2" charset="0"/>
                <a:cs typeface="NikoshBAN" pitchFamily="2" charset="0"/>
              </a:rPr>
              <a:t>এসো পড়ি ও লিখি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3734C2-CEC5-4A72-9A80-788439332513}"/>
              </a:ext>
            </a:extLst>
          </p:cNvPr>
          <p:cNvSpPr txBox="1"/>
          <p:nvPr/>
        </p:nvSpPr>
        <p:spPr>
          <a:xfrm>
            <a:off x="3878554" y="2528950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442726-2863-48DE-A00A-B29D36D36F80}"/>
              </a:ext>
            </a:extLst>
          </p:cNvPr>
          <p:cNvSpPr txBox="1"/>
          <p:nvPr/>
        </p:nvSpPr>
        <p:spPr>
          <a:xfrm>
            <a:off x="5882267" y="2528951"/>
            <a:ext cx="74022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3A2A16-12D1-4E48-9518-B1287F4D0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771" y="4426767"/>
            <a:ext cx="1120345" cy="131938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A37C19B2-1963-4BCA-B811-06121B5E1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1097" y="4422715"/>
            <a:ext cx="1143875" cy="1323439"/>
          </a:xfrm>
          <a:prstGeom prst="rect">
            <a:avLst/>
          </a:prstGeom>
          <a:noFill/>
          <a:ln w="31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8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F4B04E1B-119F-4E7C-A6FF-93C14CF34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4972" y="4422715"/>
            <a:ext cx="1168777" cy="1323439"/>
          </a:xfrm>
          <a:prstGeom prst="rect">
            <a:avLst/>
          </a:prstGeom>
          <a:noFill/>
          <a:ln w="31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8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FC1BE221-982A-4B11-B2F2-94ABE07A0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50" y="4422715"/>
            <a:ext cx="1269623" cy="1323439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  <a:ln w="3175">
            <a:solidFill>
              <a:schemeClr val="tx2">
                <a:lumMod val="75000"/>
              </a:schemeClr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ঋ</a:t>
            </a:r>
            <a:r>
              <a:rPr lang="bn-BD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4A6347B8-4309-4B0A-A151-B85207EB4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2321" y="4426853"/>
            <a:ext cx="1168776" cy="1323439"/>
          </a:xfrm>
          <a:prstGeom prst="rect">
            <a:avLst/>
          </a:prstGeom>
          <a:noFill/>
          <a:ln w="317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8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D3430D-0029-424F-BBF7-9E171DC5A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386" y="4422715"/>
            <a:ext cx="922294" cy="131938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3879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2-Point Star 2">
            <a:extLst>
              <a:ext uri="{FF2B5EF4-FFF2-40B4-BE49-F238E27FC236}">
                <a16:creationId xmlns:a16="http://schemas.microsoft.com/office/drawing/2014/main" id="{0AC50212-A8F7-43B0-BD6E-E8F3B521C10E}"/>
              </a:ext>
            </a:extLst>
          </p:cNvPr>
          <p:cNvSpPr/>
          <p:nvPr/>
        </p:nvSpPr>
        <p:spPr>
          <a:xfrm>
            <a:off x="3673117" y="780757"/>
            <a:ext cx="4359535" cy="1413803"/>
          </a:xfrm>
          <a:prstGeom prst="star32">
            <a:avLst/>
          </a:prstGeom>
          <a:pattFill prst="pct90">
            <a:fgClr>
              <a:srgbClr val="00B050"/>
            </a:fgClr>
            <a:bgClr>
              <a:schemeClr val="bg1"/>
            </a:bgClr>
          </a:patt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 contourW="44450">
            <a:bevelT w="3492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Flowchart: Multidocument 5">
            <a:extLst>
              <a:ext uri="{FF2B5EF4-FFF2-40B4-BE49-F238E27FC236}">
                <a16:creationId xmlns:a16="http://schemas.microsoft.com/office/drawing/2014/main" id="{6B7713D6-4DE5-4A4A-9D0F-3A5FF8240543}"/>
              </a:ext>
            </a:extLst>
          </p:cNvPr>
          <p:cNvSpPr/>
          <p:nvPr/>
        </p:nvSpPr>
        <p:spPr>
          <a:xfrm>
            <a:off x="2171113" y="3249638"/>
            <a:ext cx="7849773" cy="1413803"/>
          </a:xfrm>
          <a:prstGeom prst="flowChartMultidocumen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 দিয়ে ১ টি শব্দ লিখ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08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2-Point Star 2">
            <a:extLst>
              <a:ext uri="{FF2B5EF4-FFF2-40B4-BE49-F238E27FC236}">
                <a16:creationId xmlns:a16="http://schemas.microsoft.com/office/drawing/2014/main" id="{24DF5788-0F3E-444D-A2E6-96DDD921D819}"/>
              </a:ext>
            </a:extLst>
          </p:cNvPr>
          <p:cNvSpPr/>
          <p:nvPr/>
        </p:nvSpPr>
        <p:spPr>
          <a:xfrm>
            <a:off x="3701252" y="654148"/>
            <a:ext cx="4359535" cy="1413803"/>
          </a:xfrm>
          <a:prstGeom prst="star32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 contourW="44450">
            <a:bevelT w="3492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2D79E5-15D3-4A8B-8EEE-5B2F78910594}"/>
              </a:ext>
            </a:extLst>
          </p:cNvPr>
          <p:cNvSpPr txBox="1"/>
          <p:nvPr/>
        </p:nvSpPr>
        <p:spPr>
          <a:xfrm>
            <a:off x="970671" y="2067951"/>
            <a:ext cx="3826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পড়ি ও ফাঁকা সাজিয়ে লিখি 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D7B2C2-11DD-4818-BA37-D030661A00AC}"/>
              </a:ext>
            </a:extLst>
          </p:cNvPr>
          <p:cNvGrpSpPr/>
          <p:nvPr/>
        </p:nvGrpSpPr>
        <p:grpSpPr>
          <a:xfrm>
            <a:off x="4643789" y="2067951"/>
            <a:ext cx="5767751" cy="2096570"/>
            <a:chOff x="4643789" y="1864751"/>
            <a:chExt cx="5767751" cy="209657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69A3E1D-2DD5-4F32-A07A-1743A7A26C3B}"/>
                </a:ext>
              </a:extLst>
            </p:cNvPr>
            <p:cNvSpPr/>
            <p:nvPr/>
          </p:nvSpPr>
          <p:spPr>
            <a:xfrm>
              <a:off x="8094727" y="2791977"/>
              <a:ext cx="1153551" cy="1041975"/>
            </a:xfrm>
            <a:prstGeom prst="rect">
              <a:avLst/>
            </a:prstGeom>
            <a:pattFill prst="pct5">
              <a:fgClr>
                <a:schemeClr val="accent1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ঈ </a:t>
              </a:r>
              <a:endParaRPr lang="en-US" sz="4800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2E62229-22C4-4875-8F51-7D86526F3DD7}"/>
                </a:ext>
              </a:extLst>
            </p:cNvPr>
            <p:cNvGrpSpPr/>
            <p:nvPr/>
          </p:nvGrpSpPr>
          <p:grpSpPr>
            <a:xfrm>
              <a:off x="4643789" y="1864751"/>
              <a:ext cx="5767751" cy="2096570"/>
              <a:chOff x="4620010" y="2132243"/>
              <a:chExt cx="5767751" cy="209657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5A8A387-6D90-4B1B-A5E9-D9BC84DD103A}"/>
                  </a:ext>
                </a:extLst>
              </p:cNvPr>
              <p:cNvSpPr/>
              <p:nvPr/>
            </p:nvSpPr>
            <p:spPr>
              <a:xfrm>
                <a:off x="4620010" y="2132244"/>
                <a:ext cx="1153551" cy="1041975"/>
              </a:xfrm>
              <a:prstGeom prst="rect">
                <a:avLst/>
              </a:prstGeom>
              <a:pattFill prst="pct5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ঋ</a:t>
                </a:r>
                <a:r>
                  <a:rPr lang="bn-BD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CD91B4C-AD6F-4ACD-A848-E92168D9C1BD}"/>
                  </a:ext>
                </a:extLst>
              </p:cNvPr>
              <p:cNvSpPr/>
              <p:nvPr/>
            </p:nvSpPr>
            <p:spPr>
              <a:xfrm>
                <a:off x="4620010" y="3174219"/>
                <a:ext cx="1153551" cy="1041975"/>
              </a:xfrm>
              <a:prstGeom prst="rect">
                <a:avLst/>
              </a:prstGeom>
              <a:pattFill prst="pct5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উ </a:t>
                </a:r>
                <a:endParaRPr lang="en-US" sz="4800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7AC8793-9AF4-4B10-AC1E-48E82EAAA50E}"/>
                  </a:ext>
                </a:extLst>
              </p:cNvPr>
              <p:cNvSpPr/>
              <p:nvPr/>
            </p:nvSpPr>
            <p:spPr>
              <a:xfrm>
                <a:off x="5787628" y="2791977"/>
                <a:ext cx="1153551" cy="1041975"/>
              </a:xfrm>
              <a:prstGeom prst="rect">
                <a:avLst/>
              </a:prstGeom>
              <a:pattFill prst="pct5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ই </a:t>
                </a:r>
                <a:endParaRPr lang="en-US" sz="4800" dirty="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FC01905-8E17-4137-9F3D-3412C124EF7C}"/>
                  </a:ext>
                </a:extLst>
              </p:cNvPr>
              <p:cNvSpPr/>
              <p:nvPr/>
            </p:nvSpPr>
            <p:spPr>
              <a:xfrm>
                <a:off x="6941178" y="2132243"/>
                <a:ext cx="1153551" cy="1041975"/>
              </a:xfrm>
              <a:prstGeom prst="rect">
                <a:avLst/>
              </a:prstGeom>
              <a:pattFill prst="pct5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ঊ </a:t>
                </a:r>
                <a:endParaRPr lang="en-US" sz="4800" dirty="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E3356F8-9D3B-4559-8385-F8B751D1FA1F}"/>
                  </a:ext>
                </a:extLst>
              </p:cNvPr>
              <p:cNvSpPr/>
              <p:nvPr/>
            </p:nvSpPr>
            <p:spPr>
              <a:xfrm>
                <a:off x="6927109" y="3186838"/>
                <a:ext cx="1153551" cy="1041975"/>
              </a:xfrm>
              <a:prstGeom prst="rect">
                <a:avLst/>
              </a:prstGeom>
              <a:pattFill prst="pct5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ঋ</a:t>
                </a:r>
                <a:endParaRPr lang="en-US" sz="4800" dirty="0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218E527-8FE1-4423-AC9F-5F4978D3FA96}"/>
                  </a:ext>
                </a:extLst>
              </p:cNvPr>
              <p:cNvSpPr/>
              <p:nvPr/>
            </p:nvSpPr>
            <p:spPr>
              <a:xfrm>
                <a:off x="9234210" y="3061193"/>
                <a:ext cx="1153551" cy="1041975"/>
              </a:xfrm>
              <a:prstGeom prst="rect">
                <a:avLst/>
              </a:prstGeom>
              <a:pattFill prst="pct5">
                <a:fgClr>
                  <a:schemeClr val="accent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আ </a:t>
                </a:r>
                <a:endParaRPr lang="en-US" sz="4800" dirty="0"/>
              </a:p>
            </p:txBody>
          </p:sp>
        </p:grp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E28DD2A-3E3F-472C-92E5-2F59D26CA241}"/>
              </a:ext>
            </a:extLst>
          </p:cNvPr>
          <p:cNvSpPr/>
          <p:nvPr/>
        </p:nvSpPr>
        <p:spPr>
          <a:xfrm>
            <a:off x="1258456" y="4890978"/>
            <a:ext cx="1153551" cy="10419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1559DB-E2FC-4827-B048-E3CB94FF0395}"/>
              </a:ext>
            </a:extLst>
          </p:cNvPr>
          <p:cNvSpPr/>
          <p:nvPr/>
        </p:nvSpPr>
        <p:spPr>
          <a:xfrm>
            <a:off x="2677103" y="4890980"/>
            <a:ext cx="1153551" cy="10419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D03A72-A149-49FE-8934-066F55091318}"/>
              </a:ext>
            </a:extLst>
          </p:cNvPr>
          <p:cNvSpPr/>
          <p:nvPr/>
        </p:nvSpPr>
        <p:spPr>
          <a:xfrm>
            <a:off x="4028908" y="4915017"/>
            <a:ext cx="1153551" cy="10419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28B3CB-6A1D-4709-BF24-889D78D6A0BD}"/>
              </a:ext>
            </a:extLst>
          </p:cNvPr>
          <p:cNvSpPr/>
          <p:nvPr/>
        </p:nvSpPr>
        <p:spPr>
          <a:xfrm>
            <a:off x="5447555" y="4890978"/>
            <a:ext cx="1153551" cy="10419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E4A44F-09FD-4CA0-8B6B-B12E19302B39}"/>
              </a:ext>
            </a:extLst>
          </p:cNvPr>
          <p:cNvSpPr/>
          <p:nvPr/>
        </p:nvSpPr>
        <p:spPr>
          <a:xfrm>
            <a:off x="7026034" y="4890978"/>
            <a:ext cx="1153551" cy="10419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87E68B-36DC-49E1-8F70-510C1B0504FA}"/>
              </a:ext>
            </a:extLst>
          </p:cNvPr>
          <p:cNvSpPr/>
          <p:nvPr/>
        </p:nvSpPr>
        <p:spPr>
          <a:xfrm>
            <a:off x="8563648" y="4890978"/>
            <a:ext cx="1153551" cy="10419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2F51F8-B8F0-4662-AEC7-73DF6B1777FF}"/>
              </a:ext>
            </a:extLst>
          </p:cNvPr>
          <p:cNvSpPr/>
          <p:nvPr/>
        </p:nvSpPr>
        <p:spPr>
          <a:xfrm>
            <a:off x="10080725" y="4890979"/>
            <a:ext cx="1153551" cy="10419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23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2623A0-E21B-476D-95B3-E6C66C682387}"/>
              </a:ext>
            </a:extLst>
          </p:cNvPr>
          <p:cNvSpPr txBox="1"/>
          <p:nvPr/>
        </p:nvSpPr>
        <p:spPr>
          <a:xfrm>
            <a:off x="3331029" y="3283857"/>
            <a:ext cx="5907314" cy="83099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ঋ বর্ণটি ৫ লাইন লিখে আনবে।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32-Point Star 2">
            <a:extLst>
              <a:ext uri="{FF2B5EF4-FFF2-40B4-BE49-F238E27FC236}">
                <a16:creationId xmlns:a16="http://schemas.microsoft.com/office/drawing/2014/main" id="{F165B740-ED74-449A-B5A7-62DBA6A8BD13}"/>
              </a:ext>
            </a:extLst>
          </p:cNvPr>
          <p:cNvSpPr/>
          <p:nvPr/>
        </p:nvSpPr>
        <p:spPr>
          <a:xfrm>
            <a:off x="3178630" y="654148"/>
            <a:ext cx="5181600" cy="1413803"/>
          </a:xfrm>
          <a:prstGeom prst="star32">
            <a:avLst/>
          </a:prstGeom>
          <a:blipFill dpi="0" rotWithShape="1">
            <a:blip r:embed="rId2"/>
            <a:srcRect/>
            <a:tile tx="6350" ty="88900" sx="100000" sy="69000" flip="none" algn="tl"/>
          </a:blip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 contourW="44450">
            <a:bevelT w="3492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91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B0644CA5-92E1-4D3B-8BA3-7D2AE42D10FC}"/>
              </a:ext>
            </a:extLst>
          </p:cNvPr>
          <p:cNvSpPr/>
          <p:nvPr/>
        </p:nvSpPr>
        <p:spPr>
          <a:xfrm>
            <a:off x="2825782" y="795399"/>
            <a:ext cx="6332397" cy="783817"/>
          </a:xfrm>
          <a:prstGeom prst="roundRect">
            <a:avLst/>
          </a:prstGeom>
          <a:pattFill prst="dashHorz">
            <a:fgClr>
              <a:schemeClr val="accent5"/>
            </a:fgClr>
            <a:bgClr>
              <a:schemeClr val="bg1"/>
            </a:bgClr>
          </a:pattFill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1B273A-9DB1-432D-A35B-D1666DA50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036064"/>
            <a:ext cx="6667500" cy="381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903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152</Words>
  <Application>Microsoft Office PowerPoint</Application>
  <PresentationFormat>Widescreen</PresentationFormat>
  <Paragraphs>61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27</cp:revision>
  <dcterms:created xsi:type="dcterms:W3CDTF">2019-10-17T14:36:41Z</dcterms:created>
  <dcterms:modified xsi:type="dcterms:W3CDTF">2019-10-18T14:05:15Z</dcterms:modified>
</cp:coreProperties>
</file>