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6" r:id="rId13"/>
    <p:sldId id="268" r:id="rId14"/>
    <p:sldId id="269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 snapToGrid="0" showGuides="1">
      <p:cViewPr varScale="1">
        <p:scale>
          <a:sx n="64" d="100"/>
          <a:sy n="64" d="100"/>
        </p:scale>
        <p:origin x="18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46871" cy="365125"/>
          </a:xfrm>
        </p:spPr>
        <p:txBody>
          <a:bodyPr/>
          <a:lstStyle>
            <a:lvl1pPr>
              <a:defRPr sz="1400"/>
            </a:lvl1pPr>
          </a:lstStyle>
          <a:p>
            <a:fld id="{27FD2164-10EB-456D-A4A9-A9C3740807C2}" type="datetimeFigureOut">
              <a:rPr lang="en-US" smtClean="0"/>
              <a:pPr/>
              <a:t>10/18/2019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93305" y="6353469"/>
            <a:ext cx="38451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Sun 8"/>
          <p:cNvSpPr/>
          <p:nvPr userDrawn="1"/>
        </p:nvSpPr>
        <p:spPr>
          <a:xfrm>
            <a:off x="0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n 10"/>
          <p:cNvSpPr/>
          <p:nvPr userDrawn="1"/>
        </p:nvSpPr>
        <p:spPr>
          <a:xfrm>
            <a:off x="11877819" y="187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n 11"/>
          <p:cNvSpPr/>
          <p:nvPr userDrawn="1"/>
        </p:nvSpPr>
        <p:spPr>
          <a:xfrm>
            <a:off x="11882511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un 12"/>
          <p:cNvSpPr/>
          <p:nvPr userDrawn="1"/>
        </p:nvSpPr>
        <p:spPr>
          <a:xfrm>
            <a:off x="11877815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un 13"/>
          <p:cNvSpPr/>
          <p:nvPr userDrawn="1"/>
        </p:nvSpPr>
        <p:spPr>
          <a:xfrm>
            <a:off x="11877815" y="397892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un 14"/>
          <p:cNvSpPr/>
          <p:nvPr userDrawn="1"/>
        </p:nvSpPr>
        <p:spPr>
          <a:xfrm>
            <a:off x="11896579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un 15"/>
          <p:cNvSpPr/>
          <p:nvPr userDrawn="1"/>
        </p:nvSpPr>
        <p:spPr>
          <a:xfrm>
            <a:off x="11901261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 userDrawn="1"/>
        </p:nvSpPr>
        <p:spPr>
          <a:xfrm>
            <a:off x="-28139" y="639791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n 17"/>
          <p:cNvSpPr/>
          <p:nvPr userDrawn="1"/>
        </p:nvSpPr>
        <p:spPr>
          <a:xfrm>
            <a:off x="0" y="398003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Sun 18"/>
          <p:cNvSpPr/>
          <p:nvPr userDrawn="1"/>
        </p:nvSpPr>
        <p:spPr>
          <a:xfrm>
            <a:off x="-28139" y="124150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un 19"/>
          <p:cNvSpPr/>
          <p:nvPr userDrawn="1"/>
        </p:nvSpPr>
        <p:spPr>
          <a:xfrm>
            <a:off x="-14068" y="2543911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un 20"/>
          <p:cNvSpPr/>
          <p:nvPr userDrawn="1"/>
        </p:nvSpPr>
        <p:spPr>
          <a:xfrm>
            <a:off x="0" y="5221559"/>
            <a:ext cx="309489" cy="323556"/>
          </a:xfrm>
          <a:prstGeom prst="sun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15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5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62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2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760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3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24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29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872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16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1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2164-10EB-456D-A4A9-A9C3740807C2}" type="datetimeFigureOut">
              <a:rPr lang="en-US" smtClean="0"/>
              <a:t>10/18/2019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F408B-8FC5-4834-8B68-1AB8B54A1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7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07" y="624170"/>
            <a:ext cx="10927829" cy="61427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54242" y="99514"/>
            <a:ext cx="9518754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95206">
            <a:off x="7885634" y="4729968"/>
            <a:ext cx="3846739" cy="106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77" y="239842"/>
            <a:ext cx="10388184" cy="6370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600" b="1" u="sng" dirty="0" err="1" smtClean="0">
                <a:latin typeface="SutonnyMJ" pitchFamily="2" charset="0"/>
                <a:cs typeface="NikoshBAN" panose="02000000000000000000" pitchFamily="2" charset="0"/>
              </a:rPr>
              <a:t>কিশোরদের</a:t>
            </a:r>
            <a:r>
              <a:rPr lang="en-US" sz="36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b="1" u="sng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b="1" u="sng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দৃঢ়তা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আসে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বুক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কাঁধ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চওড়া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দাড়ি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গোঁফ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উঠে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স্বরভঙ্গ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গলার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স্বর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শরীর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ভারী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শরীরের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হাড়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মোটা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দৃঢ়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৩। F…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তুস্রাব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7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৩০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9626" y="346646"/>
            <a:ext cx="10762938" cy="6054153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3" name="TextBox 2"/>
          <p:cNvSpPr txBox="1"/>
          <p:nvPr/>
        </p:nvSpPr>
        <p:spPr>
          <a:xfrm>
            <a:off x="9661160" y="346646"/>
            <a:ext cx="21810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একটি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ভিডিও</a:t>
            </a:r>
            <a:r>
              <a:rPr lang="en-US" sz="1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দেখি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93446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577" y="239842"/>
            <a:ext cx="10388184" cy="4647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কিশোর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কিশোরীদের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-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অজানা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বিষয়ে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জানা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স্বাধীনভাবে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চলতে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ইচ্ছা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আবেগ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হওয়ার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৪।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পরষ্পরের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আকর্ষণ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বাড়ে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পরিপক্বতার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860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6223" y="5024375"/>
            <a:ext cx="9593179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atin typeface="SutonnyMJ" pitchFamily="2" charset="0"/>
                <a:cs typeface="NikoshBAN" panose="02000000000000000000" pitchFamily="2" charset="0"/>
              </a:rPr>
              <a:t>কিশোর</a:t>
            </a:r>
            <a:r>
              <a:rPr lang="en-US" sz="28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কিশোরীরা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সম্মুখীন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বর্ণনা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401804"/>
            <a:ext cx="2161674" cy="990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দলগত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34285" y="75450"/>
            <a:ext cx="1735117" cy="13034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92"/>
          <a:stretch/>
        </p:blipFill>
        <p:spPr>
          <a:xfrm>
            <a:off x="3356547" y="75450"/>
            <a:ext cx="5564037" cy="38674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576223" y="6151136"/>
            <a:ext cx="9593179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-২বয়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tসন্ধিকালে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পুষ্টির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?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9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F6C714-4544-4D88-990F-EF47013EACB1}"/>
              </a:ext>
            </a:extLst>
          </p:cNvPr>
          <p:cNvSpPr txBox="1"/>
          <p:nvPr/>
        </p:nvSpPr>
        <p:spPr>
          <a:xfrm>
            <a:off x="3283770" y="111140"/>
            <a:ext cx="5259729" cy="9233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as-IN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ম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ূ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ল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্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য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া</a:t>
            </a:r>
            <a:r>
              <a:rPr lang="as-IN" sz="5400" dirty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en-US" sz="5400" dirty="0">
                <a:latin typeface="Nikosh" panose="02000000000000000000" pitchFamily="2" charset="0"/>
                <a:cs typeface="Nikosh" panose="02000000000000000000" pitchFamily="2" charset="0"/>
              </a:rPr>
              <a:t>ন</a:t>
            </a:r>
          </a:p>
        </p:txBody>
      </p:sp>
      <p:sp>
        <p:nvSpPr>
          <p:cNvPr id="4" name="Rectangle 3"/>
          <p:cNvSpPr/>
          <p:nvPr/>
        </p:nvSpPr>
        <p:spPr>
          <a:xfrm>
            <a:off x="986839" y="1209897"/>
            <a:ext cx="106064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জটিল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সমস্যা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দিলে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কার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শরণাপন্ন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হওয়া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অধিক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যুক্তিযুক্ত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2522" y="2585654"/>
            <a:ext cx="72939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সবচেয়ে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6420" y="3832336"/>
            <a:ext cx="68483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2522" y="4601981"/>
            <a:ext cx="43690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চিকিৎসকের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পরিষ্কার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পরিচ্ছন্ন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১০ – ১৫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94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F6C714-4544-4D88-990F-EF47013EACB1}"/>
              </a:ext>
            </a:extLst>
          </p:cNvPr>
          <p:cNvSpPr txBox="1"/>
          <p:nvPr/>
        </p:nvSpPr>
        <p:spPr>
          <a:xfrm>
            <a:off x="3283770" y="111140"/>
            <a:ext cx="5259729" cy="92333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বাড়ির</a:t>
            </a:r>
            <a:r>
              <a:rPr lang="en-US" sz="5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5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5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1430" y="2056322"/>
            <a:ext cx="9593179" cy="9541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করেছ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বিষয়গুলি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NikoshBAN" panose="02000000000000000000" pitchFamily="2" charset="0"/>
              </a:rPr>
              <a:t>আনবে</a:t>
            </a:r>
            <a:r>
              <a:rPr lang="en-US" sz="28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21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987" y="739098"/>
            <a:ext cx="8634334" cy="57562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49706" y="524656"/>
            <a:ext cx="2773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blipFill>
                  <a:blip r:embed="rId3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6000" dirty="0">
              <a:blipFill>
                <a:blip r:embed="rId3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823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DAF3737-B13A-4D29-9C74-A1ACD1A4726A}"/>
              </a:ext>
            </a:extLst>
          </p:cNvPr>
          <p:cNvSpPr txBox="1"/>
          <p:nvPr/>
        </p:nvSpPr>
        <p:spPr>
          <a:xfrm>
            <a:off x="3550257" y="113765"/>
            <a:ext cx="5091485" cy="1446550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প</a:t>
            </a:r>
            <a:r>
              <a:rPr lang="as-IN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</a:t>
            </a:r>
            <a:r>
              <a:rPr lang="en-US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চ</a:t>
            </a:r>
            <a:r>
              <a:rPr lang="en-US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  <a:r>
              <a:rPr lang="as-IN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ত</a:t>
            </a:r>
            <a:r>
              <a:rPr lang="en-US" sz="8800" b="1" u="wavyDb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ি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="" xmlns:a16="http://schemas.microsoft.com/office/drawing/2014/main" id="{CA2577C2-73DB-4A36-8193-F2FB9FD180AB}"/>
              </a:ext>
            </a:extLst>
          </p:cNvPr>
          <p:cNvCxnSpPr/>
          <p:nvPr/>
        </p:nvCxnSpPr>
        <p:spPr>
          <a:xfrm>
            <a:off x="6053138" y="1757365"/>
            <a:ext cx="0" cy="4457700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="" xmlns:a16="http://schemas.microsoft.com/office/drawing/2014/main" id="{21AE6F08-A91C-496A-A565-A35F51B7B524}"/>
              </a:ext>
            </a:extLst>
          </p:cNvPr>
          <p:cNvCxnSpPr>
            <a:cxnSpLocks/>
          </p:cNvCxnSpPr>
          <p:nvPr/>
        </p:nvCxnSpPr>
        <p:spPr>
          <a:xfrm>
            <a:off x="6335151" y="2841674"/>
            <a:ext cx="0" cy="2588455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="" xmlns:a16="http://schemas.microsoft.com/office/drawing/2014/main" id="{7773F559-2900-4579-82AD-8232C61D4772}"/>
              </a:ext>
            </a:extLst>
          </p:cNvPr>
          <p:cNvCxnSpPr>
            <a:cxnSpLocks/>
          </p:cNvCxnSpPr>
          <p:nvPr/>
        </p:nvCxnSpPr>
        <p:spPr>
          <a:xfrm>
            <a:off x="5856848" y="2841674"/>
            <a:ext cx="0" cy="2588455"/>
          </a:xfrm>
          <a:prstGeom prst="straightConnector1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8BDE568-F470-4BDD-A7F0-87379DF26131}"/>
              </a:ext>
            </a:extLst>
          </p:cNvPr>
          <p:cNvSpPr txBox="1"/>
          <p:nvPr/>
        </p:nvSpPr>
        <p:spPr>
          <a:xfrm>
            <a:off x="6335151" y="2927281"/>
            <a:ext cx="53070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শারীরিক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শিক্ষা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স্বাস্থ্য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শ্রেণি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: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নবম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</a:t>
            </a:r>
            <a:r>
              <a:rPr lang="en-US" sz="3200" smtClean="0">
                <a:latin typeface="Nikosh" panose="02000000000000000000" pitchFamily="2" charset="0"/>
                <a:cs typeface="Nikosh" panose="02000000000000000000" pitchFamily="2" charset="0"/>
              </a:rPr>
              <a:t>- </a:t>
            </a:r>
            <a:r>
              <a:rPr lang="en-US" sz="3200" smtClean="0">
                <a:latin typeface="Nikosh" panose="02000000000000000000" pitchFamily="2" charset="0"/>
                <a:cs typeface="Nikosh" panose="02000000000000000000" pitchFamily="2" charset="0"/>
              </a:rPr>
              <a:t>৭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:৪৫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.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5CF488B4-6CB2-404B-AA28-6E0B144BBDD0}"/>
              </a:ext>
            </a:extLst>
          </p:cNvPr>
          <p:cNvSpPr txBox="1"/>
          <p:nvPr/>
        </p:nvSpPr>
        <p:spPr>
          <a:xfrm>
            <a:off x="640434" y="2841674"/>
            <a:ext cx="5498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জান্নাতুল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>
                <a:latin typeface="Nikosh" panose="02000000000000000000" pitchFamily="2" charset="0"/>
                <a:cs typeface="Nikosh" panose="02000000000000000000" pitchFamily="2" charset="0"/>
              </a:rPr>
              <a:t>ফেরদ</a:t>
            </a:r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ৌ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স</a:t>
            </a:r>
          </a:p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সহকারী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শিপইয়ার্ড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এন্ড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3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93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18" y="263704"/>
            <a:ext cx="5489029" cy="2846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420" y="3312825"/>
            <a:ext cx="5489028" cy="3258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" y="263705"/>
            <a:ext cx="4882629" cy="284691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44" y="3312825"/>
            <a:ext cx="4435469" cy="32587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7368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3600" y="208547"/>
            <a:ext cx="8534400" cy="5684253"/>
          </a:xfrm>
          <a:prstGeom prst="rect">
            <a:avLst/>
          </a:prstGeom>
          <a:solidFill>
            <a:schemeClr val="bg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বয়</a:t>
            </a:r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utonnyMJ" pitchFamily="2" charset="0"/>
              </a:rPr>
              <a:t>t</a:t>
            </a:r>
            <a:r>
              <a:rPr lang="as-IN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সন্ধিকাল</a:t>
            </a:r>
            <a:endParaRPr lang="as-IN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83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4184" y="674557"/>
            <a:ext cx="2383436" cy="707886"/>
          </a:xfrm>
          <a:prstGeom prst="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44184" y="2023672"/>
            <a:ext cx="102982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কখন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পাবে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২।বয়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tসন্ধিকালের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পরিবর্তনসমূহ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করণীয়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৪।বয়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tসন্ধিকালে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পুষ্টিকর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প্রয়োজনীয়তা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10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51" y="1601254"/>
            <a:ext cx="5510134" cy="4718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770" y="1601254"/>
            <a:ext cx="5483902" cy="47183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own Ribbon 3"/>
          <p:cNvSpPr/>
          <p:nvPr/>
        </p:nvSpPr>
        <p:spPr>
          <a:xfrm>
            <a:off x="700088" y="88441"/>
            <a:ext cx="10653712" cy="897397"/>
          </a:xfrm>
          <a:prstGeom prst="ribb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16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9390" y="959370"/>
            <a:ext cx="10388184" cy="255454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পর্যন্ত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কিশোরী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বলা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। এ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সময়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তাদের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তখন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থেকেই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8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32923" y="4668138"/>
            <a:ext cx="9936480" cy="1363640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7200" dirty="0" err="1">
                <a:latin typeface="SutonnyMJ" pitchFamily="2" charset="0"/>
                <a:cs typeface="NikoshBAN" panose="02000000000000000000" pitchFamily="2" charset="0"/>
              </a:rPr>
              <a:t>tসন্ধিকাল</a:t>
            </a:r>
            <a:r>
              <a:rPr lang="en-US" sz="7200" dirty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কখন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শুরু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SutonnyMJ" pitchFamily="2" charset="0"/>
                <a:cs typeface="NikoshBAN" panose="02000000000000000000" pitchFamily="2" charset="0"/>
              </a:rPr>
              <a:t>হয়</a:t>
            </a:r>
            <a:r>
              <a:rPr lang="en-US" sz="7200" dirty="0" smtClean="0">
                <a:latin typeface="SutonnyMJ" pitchFamily="2" charset="0"/>
                <a:cs typeface="NikoshBAN" panose="02000000000000000000" pitchFamily="2" charset="0"/>
              </a:rPr>
              <a:t> ?</a:t>
            </a:r>
            <a:endParaRPr lang="en-US" sz="7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969328" y="120702"/>
            <a:ext cx="4253345" cy="16459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434285" y="75450"/>
            <a:ext cx="1735117" cy="13034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৩মিঃ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6DB2A3A-7C5F-4FBF-AB2E-79178973A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627" y="2177476"/>
            <a:ext cx="3034747" cy="2107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9390" y="959370"/>
            <a:ext cx="10388184" cy="440120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tসন্ধিকালের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b="1" u="sng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b="1" u="sng" dirty="0" smtClean="0">
                <a:latin typeface="SutonnyMJ" pitchFamily="2" charset="0"/>
                <a:cs typeface="NikoshBAN" panose="02000000000000000000" pitchFamily="2" charset="0"/>
              </a:rPr>
              <a:t> :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tসন্ধিকালে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সব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সেগুলো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 ৩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প্রকার</a:t>
            </a:r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শারীরিক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২।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মানসিক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SutonnyMJ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 err="1" smtClean="0">
                <a:latin typeface="SutonnyMJ" pitchFamily="2" charset="0"/>
                <a:cs typeface="NikoshBAN" panose="02000000000000000000" pitchFamily="2" charset="0"/>
              </a:rPr>
              <a:t>আচরণিক</a:t>
            </a:r>
            <a:endParaRPr lang="en-US" sz="4000" dirty="0" smtClean="0">
              <a:latin typeface="SutonnyMJ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402</Words>
  <Application>Microsoft Office PowerPoint</Application>
  <PresentationFormat>Widescreen</PresentationFormat>
  <Paragraphs>60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Nikosh</vt:lpstr>
      <vt:lpstr>NikoshBAN</vt:lpstr>
      <vt:lpstr>SutonnyMJ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39</cp:revision>
  <dcterms:created xsi:type="dcterms:W3CDTF">2019-09-29T14:24:11Z</dcterms:created>
  <dcterms:modified xsi:type="dcterms:W3CDTF">2019-10-18T14:30:22Z</dcterms:modified>
</cp:coreProperties>
</file>