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87" r:id="rId4"/>
    <p:sldId id="260" r:id="rId5"/>
    <p:sldId id="261" r:id="rId6"/>
    <p:sldId id="262" r:id="rId7"/>
    <p:sldId id="263" r:id="rId8"/>
    <p:sldId id="266" r:id="rId9"/>
    <p:sldId id="268" r:id="rId10"/>
    <p:sldId id="269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6" r:id="rId23"/>
    <p:sldId id="283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74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8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78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9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2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6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69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5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1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529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40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7268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63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58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6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DE383-8BC9-4E6B-AC2E-FB0EDE868DE3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C33157-0D31-47C4-ABD3-9E20DA1A8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mail.com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d17a0a8278e5834a3e8c28c6be43feb5_rose.wmv" TargetMode="External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47637"/>
            <a:ext cx="8572500" cy="65627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90583" y="1293714"/>
            <a:ext cx="88108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7200" b="1" dirty="0" smtClean="0">
                <a:ln/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 </a:t>
            </a:r>
            <a:r>
              <a:rPr lang="bn-IN" sz="7200" b="1" dirty="0" smtClean="0">
                <a:ln/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ক্লাশে সকলকে স্বাগতম</a:t>
            </a:r>
          </a:p>
        </p:txBody>
      </p:sp>
    </p:spTree>
    <p:extLst>
      <p:ext uri="{BB962C8B-B14F-4D97-AF65-F5344CB8AC3E}">
        <p14:creationId xmlns:p14="http://schemas.microsoft.com/office/powerpoint/2010/main" val="38905572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 txBox="1">
            <a:spLocks/>
          </p:cNvSpPr>
          <p:nvPr/>
        </p:nvSpPr>
        <p:spPr>
          <a:xfrm>
            <a:off x="1847850" y="3102663"/>
            <a:ext cx="8782050" cy="4352594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lvl="1" indent="0">
              <a:lnSpc>
                <a:spcPct val="120000"/>
              </a:lnSpc>
              <a:buNone/>
            </a:pP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শ্রেণিঃনবম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2075" lvl="1" indent="0">
              <a:lnSpc>
                <a:spcPct val="120000"/>
              </a:lnSpc>
              <a:buNone/>
            </a:pP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    </a:t>
            </a:r>
          </a:p>
          <a:p>
            <a:pPr marL="0" indent="0">
              <a:buNone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মিঃ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7314" y="0"/>
            <a:ext cx="914400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bn-IN" sz="9600" b="1" dirty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9600" b="1" dirty="0">
              <a:solidFill>
                <a:srgbClr val="33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81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84463" y="2501439"/>
            <a:ext cx="57887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কামরুজ্জামান সরদার</a:t>
            </a:r>
            <a:r>
              <a:rPr lang="bn-BD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কামরুল)</a:t>
            </a: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ICT )</a:t>
            </a:r>
            <a:endParaRPr lang="bn-IN" alt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নিশ্চিন্তপুর</a:t>
            </a:r>
            <a:r>
              <a:rPr lang="bn-BD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endParaRPr lang="en-US" alt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বিদ্যালয়,</a:t>
            </a:r>
            <a:r>
              <a:rPr lang="bn-IN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বাবুপাড়া,পাংশা,</a:t>
            </a:r>
            <a:r>
              <a:rPr lang="bn-BD" alt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রাজবাড়ী।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 ০১৭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১১৫১৪৩০৮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39877"/>
            <a:ext cx="93732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2" charset="0"/>
                <a:cs typeface="SolaimanLipi" pitchFamily="2" charset="0"/>
              </a:rPr>
              <a:t>শিক্ষক</a:t>
            </a:r>
            <a:r>
              <a:rPr lang="en-US" sz="8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bn-BD" sz="8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2" charset="0"/>
                <a:cs typeface="SolaimanLipi" pitchFamily="2" charset="0"/>
              </a:rPr>
              <a:t>পরিচিতি</a:t>
            </a:r>
            <a:endParaRPr lang="en-US" sz="8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2" charset="0"/>
              <a:cs typeface="SolaimanLipi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45501" y="1308041"/>
            <a:ext cx="3225804" cy="32657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3544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81" y="4318492"/>
            <a:ext cx="3134238" cy="2403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691" y="1080223"/>
            <a:ext cx="4289473" cy="26821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167" y="1219346"/>
            <a:ext cx="3241964" cy="2806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840" y="4072482"/>
            <a:ext cx="4340160" cy="27809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7956" y="68927"/>
            <a:ext cx="975194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আমরা কিছু  ছবি দেখিঃ</a:t>
            </a:r>
            <a:endParaRPr lang="en-US" sz="4800" b="1" dirty="0">
              <a:solidFill>
                <a:srgbClr val="33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0" y="1890678"/>
            <a:ext cx="3744167" cy="1138272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পোষ্ট অফিস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-285750" y="4582199"/>
            <a:ext cx="3196931" cy="1193709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রানার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9590279">
            <a:off x="5207069" y="2782990"/>
            <a:ext cx="3475344" cy="1777262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পোষ্ট </a:t>
            </a:r>
            <a:r>
              <a:rPr lang="bn-IN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অফিসে চিঠি পত্র পোষ্ট করছে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910470" y="4582199"/>
            <a:ext cx="2327426" cy="1537252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পোষ্ট বক্স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82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2" grpId="0" animBg="1"/>
      <p:bldP spid="3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35844"/>
            <a:ext cx="3962400" cy="3962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1" y="381000"/>
            <a:ext cx="3886201" cy="4000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28978" y="4693356"/>
            <a:ext cx="1008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পূর্বে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মানুষ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পাখির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মাধ্যমে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চিঠি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বিলি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করে</a:t>
            </a:r>
            <a:endParaRPr lang="en-US" sz="3600" b="1" dirty="0">
              <a:solidFill>
                <a:srgbClr val="FF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ctr"/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সামাজিক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যোগাযোগ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রক্ষা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করেছিল</a:t>
            </a:r>
            <a:r>
              <a:rPr lang="en-US" sz="3600" b="1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39836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4.19981E-6 L 0.68333 0.14431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0" y="72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1.96115E-6 L -0.77969 -0.0185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00" y="-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9117" y="500182"/>
            <a:ext cx="5558935" cy="769441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3366F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আজকের পাঠ-</a:t>
            </a:r>
            <a:endParaRPr lang="en-US" sz="4400" dirty="0">
              <a:solidFill>
                <a:srgbClr val="3366FF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1214" y="1505851"/>
            <a:ext cx="5138386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ই-মেইল</a:t>
            </a:r>
            <a:endParaRPr lang="en-US" sz="66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4447" y="2850076"/>
            <a:ext cx="6899563" cy="2954305"/>
            <a:chOff x="2624447" y="2850076"/>
            <a:chExt cx="6899563" cy="29543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4447" y="2850076"/>
              <a:ext cx="5795158" cy="295430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2094" y="3429940"/>
              <a:ext cx="1531916" cy="1771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06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2497" y="2464602"/>
            <a:ext cx="108302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ই-মেইল কী তা বলতে পারবে? </a:t>
            </a:r>
          </a:p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সার্জ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ইঞ্জিন ব্যবহার করে ই-মেইল একাউন্ট তৈরি করতে পারবে।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3.  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জি-মেইলের পেইজ পূরণ করার নিয়ম বর্ণনা করতে পারবে।</a:t>
            </a: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8569" y="718676"/>
            <a:ext cx="6499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শিখনফল-</a:t>
            </a:r>
            <a:endParaRPr lang="bn-IN" sz="7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27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53774" y="0"/>
            <a:ext cx="3070436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উপস্থাপন-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316" y="870656"/>
            <a:ext cx="3266683" cy="2556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59132" y="3746075"/>
            <a:ext cx="11020570" cy="25853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b="1" u="sng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মেইলঃ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(Electronic Mail)-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ই-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দ্রুততর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বিশ্বস্ত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সাশ্রয়ী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স্মার্ট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ফ্যাক্স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মেশিনে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84" y="870657"/>
            <a:ext cx="2490846" cy="255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0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ow To Create a Gmail Email Account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1086677"/>
            <a:ext cx="11569147" cy="51790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5990" y="190007"/>
            <a:ext cx="798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3366FF"/>
                </a:solidFill>
              </a:rPr>
              <a:t>এসো আমরা একটি ভিডিও দেখি </a:t>
            </a:r>
            <a:endParaRPr lang="en-US" sz="36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70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9" y="185531"/>
            <a:ext cx="11370365" cy="6361043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20535708">
            <a:off x="795130" y="2822714"/>
            <a:ext cx="6255026" cy="808383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মজিলা ফায়ার ফক্স এ ক্লিক করি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07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9" y="1262748"/>
            <a:ext cx="11158329" cy="53368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809" y="185530"/>
            <a:ext cx="111583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পেইজটি আসলে এড্রেস বারে </a:t>
            </a:r>
            <a:r>
              <a:rPr lang="en-US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www.gmail.com </a:t>
            </a:r>
            <a:r>
              <a:rPr lang="bn-IN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 </a:t>
            </a:r>
          </a:p>
          <a:p>
            <a:r>
              <a:rPr lang="bn-IN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এন্টার প্রেস করি  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4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3" y="891589"/>
            <a:ext cx="10204175" cy="555546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1635" y="92766"/>
            <a:ext cx="946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পেইজটি আসবে।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38471" y="1577009"/>
            <a:ext cx="3750364" cy="1749433"/>
            <a:chOff x="1338471" y="1577009"/>
            <a:chExt cx="3750364" cy="1749433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3246783" y="1577009"/>
              <a:ext cx="742123" cy="116465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338471" y="2741667"/>
              <a:ext cx="37503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Gmail </a:t>
              </a:r>
              <a:r>
                <a:rPr lang="bn-IN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 ক্লিক করি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885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79374" y="159026"/>
            <a:ext cx="8269356" cy="6486277"/>
            <a:chOff x="2279374" y="159026"/>
            <a:chExt cx="8269356" cy="648627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6854" y="928467"/>
              <a:ext cx="5434396" cy="5716836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279374" y="159026"/>
              <a:ext cx="82693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এই পেইজটি আসবে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63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48" y="1388453"/>
            <a:ext cx="6281530" cy="51183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5148" y="530087"/>
            <a:ext cx="7076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Create an account</a:t>
            </a:r>
            <a:r>
              <a:rPr lang="bn-IN" sz="3600" dirty="0" smtClean="0"/>
              <a:t> </a:t>
            </a:r>
            <a:r>
              <a:rPr lang="bn-IN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এ ক্লিক করি 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endParaRPr lang="en-US" sz="36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4660"/>
            <a:ext cx="5893274" cy="61733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275" y="684660"/>
            <a:ext cx="6298725" cy="6173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87685" y="99886"/>
            <a:ext cx="49240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Gmail (</a:t>
            </a:r>
            <a:r>
              <a:rPr lang="bn-IN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জি-মেইল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পেইজ ফর্ম 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75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207" y="696342"/>
            <a:ext cx="107099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 ইঞ্জিন ব্যবহার করে ই-মেইল একাউন্ট তৈরি করার ধাপগুলো হচ্ছে- </a:t>
            </a:r>
            <a:endParaRPr lang="en-US" sz="4400" dirty="0">
              <a:solidFill>
                <a:srgbClr val="33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6577" y="2185052"/>
            <a:ext cx="115784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একটি কম্পিউটারের ইন্টা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নেটে সংযোগ দেই। </a:t>
            </a: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মজিলা ফায়ারফক্স </a:t>
            </a:r>
          </a:p>
          <a:p>
            <a:pPr marL="542925" indent="-542925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অথবা অপেরা মিনি অথবা ইন্টারনেট এক্সপ্লোরার ব্রাউজারটি ওপেন করি। </a:t>
            </a: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Address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বারে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www.gmail.com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type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করে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Enter-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চাপ দেই । </a:t>
            </a: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Google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সার্চ ইঞ্জিনের ডান দিকে উপরে কোনায় 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Gmail/ mail/Sign up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–এ ক্লিক করি।  </a:t>
            </a:r>
            <a:endParaRPr lang="bn-IN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Create account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অথবা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create new account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-এ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click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 </a:t>
            </a:r>
          </a:p>
        </p:txBody>
      </p:sp>
    </p:spTree>
    <p:extLst>
      <p:ext uri="{BB962C8B-B14F-4D97-AF65-F5344CB8AC3E}">
        <p14:creationId xmlns:p14="http://schemas.microsoft.com/office/powerpoint/2010/main" val="167481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8536" y="842431"/>
            <a:ext cx="11150929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indent="-622300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Account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খোলার জন্য একটি ফরম আসলে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অনুসারে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ফরমটি পূরণ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  </a:t>
            </a:r>
            <a:endParaRPr lang="bn-IN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৭.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Create my account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–এ ক্লিক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 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22300" indent="-622300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৮.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Gmail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পেইজের ফরমের সকল শর্তে একমত পোষণ করে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বক্সে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টিক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ý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‡`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22300" indent="-622300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৯.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তারপর একটি ড্রপ ডাউন বক্স আসলে ডান দিকে নিচে 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22300" indent="-622300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agree/ I accept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বাটনে ক্লিক করি। </a:t>
            </a:r>
          </a:p>
          <a:p>
            <a:pPr marL="622300" indent="-622300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এভাবেই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আমরা  জি-মেইল ব্যবহার করে ই-মেইল একাউন্ট তৈরি করতে পারি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5246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557" y="764633"/>
            <a:ext cx="5362831" cy="58313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22573" y="179858"/>
            <a:ext cx="411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Gmail (</a:t>
            </a:r>
            <a:r>
              <a:rPr lang="bn-IN" sz="32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জি-মেইল</a:t>
            </a:r>
            <a:r>
              <a:rPr lang="en-US" sz="32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32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পেইজঃ </a:t>
            </a:r>
            <a:endParaRPr lang="en-US" sz="3200" dirty="0">
              <a:solidFill>
                <a:srgbClr val="33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36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51" y="278296"/>
            <a:ext cx="6568423" cy="6258429"/>
          </a:xfrm>
          <a:prstGeom prst="rect">
            <a:avLst/>
          </a:prstGeom>
        </p:spPr>
      </p:pic>
      <p:sp>
        <p:nvSpPr>
          <p:cNvPr id="3" name="Snip Single Corner Rectangle 2"/>
          <p:cNvSpPr/>
          <p:nvPr/>
        </p:nvSpPr>
        <p:spPr>
          <a:xfrm>
            <a:off x="543338" y="2175057"/>
            <a:ext cx="4346713" cy="1232453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পূরণকৃত একটি ফরম</a:t>
            </a:r>
            <a:endParaRPr lang="en-US" sz="4000" dirty="0">
              <a:solidFill>
                <a:srgbClr val="33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42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7824" y="32190"/>
            <a:ext cx="10628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Gmail (</a:t>
            </a:r>
            <a:r>
              <a:rPr lang="bn-IN" sz="40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জি-মেইল</a:t>
            </a:r>
            <a:r>
              <a:rPr lang="en-US" sz="40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4000" dirty="0" smtClean="0">
                <a:solidFill>
                  <a:srgbClr val="33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পেইজ ফর্মটি যেভাবে পূরণ করবো -  </a:t>
            </a:r>
            <a:endParaRPr lang="en-US" sz="4000" dirty="0">
              <a:solidFill>
                <a:srgbClr val="33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7824" y="1355629"/>
            <a:ext cx="113141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First name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Last name Type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Choose your user name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Login name Type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42925" indent="-542925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Create a password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choose a password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বক্সে একটি  শক্তিশালী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password Type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</a:t>
            </a:r>
          </a:p>
          <a:p>
            <a:pPr marL="542925" indent="-542925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Confirm your password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r-enter your 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password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বক্সে  পূর্ব  পাসওয়ার্ড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Type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Birthday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বক্সে জন্ম তারিখ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select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Gender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বক্সে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male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অথবা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female select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৭. মোবাইল বক্সে নিজের মোবাইল নম্বর টাইপ করি।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87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3024" y="850432"/>
            <a:ext cx="11277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0" indent="-901700" algn="just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০৮. বর্তমান ই-মেইল আইডি থাকলে টাইপ করতে হবে। না  থাকলে   বক্সটি খালি রেখে দেই। </a:t>
            </a:r>
          </a:p>
          <a:p>
            <a:pPr marL="901700" indent="-901700" algn="just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০৯. ক্যাপচা দেওয়া থাকলে নিচের বক্সে ক্যাপচা টাইপ করি। ক্যাপচা টাইপ করতে না চাইলে বক্সে টিক চিনহ দেই। </a:t>
            </a:r>
          </a:p>
          <a:p>
            <a:pPr algn="just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১০.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Location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লোকেশন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box-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দেশের নাম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select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করতে হবে। </a:t>
            </a:r>
          </a:p>
          <a:p>
            <a:pPr marL="901700" indent="-901700" algn="just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১১.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Google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সাথে একমত থাকলে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 agree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বক্সে টিক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wPý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দেই। </a:t>
            </a:r>
          </a:p>
          <a:p>
            <a:pPr algn="just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১২.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Create my account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ক্লিক করি।  </a:t>
            </a:r>
          </a:p>
          <a:p>
            <a:pPr marL="901700" indent="-901700" algn="just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   তারপর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e-mail account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হয়ে গেলে একটি </a:t>
            </a:r>
          </a:p>
          <a:p>
            <a:pPr marL="901700" indent="-901700" algn="just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যেমন-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Congratulation,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Saidur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Rahman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 একটি বার্তা দেখাবে।  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69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9839" y="2009601"/>
            <a:ext cx="8146475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ই-মেইল কী? </a:t>
            </a:r>
            <a:endParaRPr lang="en-US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5056" y="2725403"/>
            <a:ext cx="3396094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ইমারজেন্সি মেইল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5588" y="3514136"/>
            <a:ext cx="336556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ইলেকট্রনিক মেইল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1430" y="3799885"/>
            <a:ext cx="347977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ইলেকট্রিক্যাল মেইল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9634" y="2739258"/>
            <a:ext cx="3292966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 ইঞ্জিনিয়ারিং মেইল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99839" y="2803573"/>
            <a:ext cx="598219" cy="539132"/>
            <a:chOff x="5717597" y="1752600"/>
            <a:chExt cx="680605" cy="60960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084471" y="3456079"/>
            <a:ext cx="935819" cy="694030"/>
            <a:chOff x="7086600" y="4953652"/>
            <a:chExt cx="1037453" cy="914400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098686" y="3585182"/>
            <a:ext cx="541360" cy="503845"/>
            <a:chOff x="5717597" y="1752600"/>
            <a:chExt cx="680605" cy="609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121430" y="2823689"/>
            <a:ext cx="578834" cy="503845"/>
            <a:chOff x="5717597" y="1752600"/>
            <a:chExt cx="680605" cy="609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3856761" y="387865"/>
            <a:ext cx="49062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sz="48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:- </a:t>
            </a:r>
            <a:r>
              <a:rPr lang="bn-BD" sz="4000" b="1" spc="150" dirty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51124" y="4582647"/>
            <a:ext cx="7548360" cy="4770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বাংলা সার্চ ইঞ্জিন কোনটি ?</a:t>
            </a:r>
            <a:endParaRPr lang="en-US" sz="25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81200" y="4953001"/>
            <a:ext cx="3048001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বিং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57734" y="5060437"/>
            <a:ext cx="3114866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গুগল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60608" y="5739826"/>
            <a:ext cx="311199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ইয়াহু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95488" y="5773164"/>
            <a:ext cx="3033712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পিপীলিকা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017484" y="4984342"/>
            <a:ext cx="530452" cy="506818"/>
            <a:chOff x="5717597" y="1752600"/>
            <a:chExt cx="680605" cy="6096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2071691" y="5681368"/>
            <a:ext cx="779433" cy="643233"/>
            <a:chOff x="7086600" y="4953652"/>
            <a:chExt cx="1037453" cy="914400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7355126" y="4953652"/>
              <a:ext cx="768927" cy="914400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086600" y="5410852"/>
              <a:ext cx="268526" cy="408058"/>
            </a:xfrm>
            <a:prstGeom prst="line">
              <a:avLst/>
            </a:prstGeom>
            <a:ln w="825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331526" y="5778330"/>
            <a:ext cx="450275" cy="484717"/>
            <a:chOff x="5717597" y="1752600"/>
            <a:chExt cx="680605" cy="60960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331526" y="4967647"/>
            <a:ext cx="450275" cy="484717"/>
            <a:chOff x="5717597" y="1752600"/>
            <a:chExt cx="680605" cy="60960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5791200" y="1752600"/>
              <a:ext cx="533400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5717597" y="1752600"/>
              <a:ext cx="680605" cy="609600"/>
            </a:xfrm>
            <a:prstGeom prst="line">
              <a:avLst/>
            </a:prstGeom>
            <a:ln w="825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919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1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9043" y="52642"/>
            <a:ext cx="4089581" cy="83099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kern="11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8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04499" y="3452558"/>
            <a:ext cx="6439583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4800" kern="11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itchFamily="2" charset="0"/>
              <a:sym typeface="Wingdings"/>
            </a:endParaRPr>
          </a:p>
          <a:p>
            <a:pPr algn="ctr"/>
            <a:r>
              <a:rPr lang="bn-BD" sz="4800" kern="11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দৈনন্দিন </a:t>
            </a:r>
            <a:r>
              <a:rPr lang="bn-BD" sz="4800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জীবনে ই-মেইলের গুরুত্ব</a:t>
            </a:r>
          </a:p>
          <a:p>
            <a:pPr algn="ctr"/>
            <a:r>
              <a:rPr lang="bn-BD" sz="4800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বিশ্লেষণ কর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1" name="Picture 10" descr="বাড়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043" y="1126901"/>
            <a:ext cx="4171627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9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09926" y="430926"/>
            <a:ext cx="7845444" cy="5592145"/>
            <a:chOff x="1639806" y="1773631"/>
            <a:chExt cx="5967482" cy="3565311"/>
          </a:xfrm>
        </p:grpSpPr>
        <p:pic>
          <p:nvPicPr>
            <p:cNvPr id="3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3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4" name="Group 3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5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761141" y="4708879"/>
            <a:ext cx="7142370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9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9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29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</TotalTime>
  <Words>594</Words>
  <Application>Microsoft Office PowerPoint</Application>
  <PresentationFormat>Widescreen</PresentationFormat>
  <Paragraphs>83</Paragraphs>
  <Slides>24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NikoshBAN</vt:lpstr>
      <vt:lpstr>SolaimanLipi</vt:lpstr>
      <vt:lpstr>SutonnyOMJ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KAMRUL</cp:lastModifiedBy>
  <cp:revision>108</cp:revision>
  <dcterms:created xsi:type="dcterms:W3CDTF">2017-08-26T06:22:12Z</dcterms:created>
  <dcterms:modified xsi:type="dcterms:W3CDTF">2019-10-18T09:59:34Z</dcterms:modified>
</cp:coreProperties>
</file>