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6"/>
  </p:notesMasterIdLst>
  <p:sldIdLst>
    <p:sldId id="256" r:id="rId2"/>
    <p:sldId id="258" r:id="rId3"/>
    <p:sldId id="261" r:id="rId4"/>
    <p:sldId id="260" r:id="rId5"/>
    <p:sldId id="264" r:id="rId6"/>
    <p:sldId id="269" r:id="rId7"/>
    <p:sldId id="267" r:id="rId8"/>
    <p:sldId id="273" r:id="rId9"/>
    <p:sldId id="275" r:id="rId10"/>
    <p:sldId id="274" r:id="rId11"/>
    <p:sldId id="278" r:id="rId12"/>
    <p:sldId id="277" r:id="rId13"/>
    <p:sldId id="280" r:id="rId14"/>
    <p:sldId id="28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21" autoAdjust="0"/>
    <p:restoredTop sz="94660"/>
  </p:normalViewPr>
  <p:slideViewPr>
    <p:cSldViewPr snapToGrid="0">
      <p:cViewPr varScale="1">
        <p:scale>
          <a:sx n="70" d="100"/>
          <a:sy n="70" d="100"/>
        </p:scale>
        <p:origin x="-1242" y="-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7A394F-08DC-401E-B0C4-8C46759F076E}" type="doc">
      <dgm:prSet loTypeId="urn:microsoft.com/office/officeart/2005/8/layout/radial5" loCatId="cycle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62677233-1145-42B8-8A2B-F75F96E7EB0A}">
      <dgm:prSet phldrT="[Text]" custT="1"/>
      <dgm:spPr/>
      <dgm:t>
        <a:bodyPr/>
        <a:lstStyle/>
        <a:p>
          <a:r>
            <a:rPr lang="bn-IN" sz="4800" dirty="0" smtClean="0">
              <a:latin typeface="NikoshBAN" panose="02000000000000000000" pitchFamily="2" charset="0"/>
              <a:cs typeface="NikoshBAN" panose="02000000000000000000" pitchFamily="2" charset="0"/>
            </a:rPr>
            <a:t>পানির প্রাকৃতিক উৎস</a:t>
          </a:r>
          <a:endParaRPr lang="en-US" sz="48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35A51C4-03D3-4DDE-A376-540E58486733}" type="parTrans" cxnId="{FDD65146-69A4-49BD-8330-2266C713F02D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05FB9F6-7D45-448E-8097-2F8FF29DEDE0}" type="sibTrans" cxnId="{FDD65146-69A4-49BD-8330-2266C713F02D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7F9E42E-D179-4E81-8464-B48302A2C1E5}">
      <dgm:prSet phldrT="[Text]"/>
      <dgm:spPr/>
      <dgm:t>
        <a:bodyPr/>
        <a:lstStyle/>
        <a:p>
          <a:r>
            <a:rPr lang="bn-IN" dirty="0" smtClean="0">
              <a:latin typeface="NikoshBAN" panose="02000000000000000000" pitchFamily="2" charset="0"/>
              <a:cs typeface="NikoshBAN" panose="02000000000000000000" pitchFamily="2" charset="0"/>
            </a:rPr>
            <a:t>সমুদ্র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F271D05-5EBE-4807-84BF-169E0B33FC64}" type="parTrans" cxnId="{7C96302A-6D1C-49E1-9FD3-5FDD3ADDDF09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6D98A2D-8AAD-4363-93C2-7C9233AED20E}" type="sibTrans" cxnId="{7C96302A-6D1C-49E1-9FD3-5FDD3ADDDF09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D7AE73F-E2CC-4B5F-AA63-9841A8152C09}">
      <dgm:prSet phldrT="[Text]"/>
      <dgm:spPr/>
      <dgm:t>
        <a:bodyPr/>
        <a:lstStyle/>
        <a:p>
          <a:r>
            <a:rPr lang="bn-IN" dirty="0" smtClean="0">
              <a:latin typeface="NikoshBAN" panose="02000000000000000000" pitchFamily="2" charset="0"/>
              <a:cs typeface="NikoshBAN" panose="02000000000000000000" pitchFamily="2" charset="0"/>
            </a:rPr>
            <a:t>বৃষ্টি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795B416-76F6-494F-A7E3-F7A7355D8FC5}" type="parTrans" cxnId="{5603E361-FA6B-45B0-BA23-D11C9C3FB769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C5552DC-D7F1-4C5C-AB99-64576810A12B}" type="sibTrans" cxnId="{5603E361-FA6B-45B0-BA23-D11C9C3FB769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EE15F32-64F2-4811-98ED-C5F77644CBBB}">
      <dgm:prSet phldrT="[Text]"/>
      <dgm:spPr/>
      <dgm:t>
        <a:bodyPr/>
        <a:lstStyle/>
        <a:p>
          <a:r>
            <a:rPr lang="bn-IN" dirty="0" smtClean="0">
              <a:latin typeface="NikoshBAN" panose="02000000000000000000" pitchFamily="2" charset="0"/>
              <a:cs typeface="NikoshBAN" panose="02000000000000000000" pitchFamily="2" charset="0"/>
            </a:rPr>
            <a:t>নদী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364D28A-8B8A-470D-8B8F-4A8FD6CE63D2}" type="parTrans" cxnId="{176F68A5-3577-4D2A-AAF1-13772A7071D9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66BF16E-BF4F-4289-B22F-2E6DB5E75970}" type="sibTrans" cxnId="{176F68A5-3577-4D2A-AAF1-13772A7071D9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22A9AAD-011C-486C-BF46-87C44D0C736F}">
      <dgm:prSet phldrT="[Text]"/>
      <dgm:spPr/>
      <dgm:t>
        <a:bodyPr/>
        <a:lstStyle/>
        <a:p>
          <a:r>
            <a:rPr lang="bn-IN" dirty="0" smtClean="0">
              <a:latin typeface="NikoshBAN" panose="02000000000000000000" pitchFamily="2" charset="0"/>
              <a:cs typeface="NikoshBAN" panose="02000000000000000000" pitchFamily="2" charset="0"/>
            </a:rPr>
            <a:t>ঝরণা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CF4EC2C-E22E-4F8B-9E7A-6FC5D5017F77}" type="parTrans" cxnId="{6AF69CAA-3268-4796-9D6B-153C1F281D9F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09EBA02-CDC4-43DA-89B1-A84E1859BED6}" type="sibTrans" cxnId="{6AF69CAA-3268-4796-9D6B-153C1F281D9F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57906C4-31AB-41A5-B852-5A51B80EEDB0}" type="pres">
      <dgm:prSet presAssocID="{807A394F-08DC-401E-B0C4-8C46759F076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D72D869-3154-4DDD-9ADD-CBE51333C734}" type="pres">
      <dgm:prSet presAssocID="{62677233-1145-42B8-8A2B-F75F96E7EB0A}" presName="centerShape" presStyleLbl="node0" presStyleIdx="0" presStyleCnt="1" custScaleX="142719" custScaleY="138157"/>
      <dgm:spPr/>
      <dgm:t>
        <a:bodyPr/>
        <a:lstStyle/>
        <a:p>
          <a:endParaRPr lang="en-US"/>
        </a:p>
      </dgm:t>
    </dgm:pt>
    <dgm:pt modelId="{F2D016F8-A579-47C6-A3E4-A2C0A4D32006}" type="pres">
      <dgm:prSet presAssocID="{1F271D05-5EBE-4807-84BF-169E0B33FC64}" presName="parTrans" presStyleLbl="sibTrans2D1" presStyleIdx="0" presStyleCnt="4"/>
      <dgm:spPr/>
      <dgm:t>
        <a:bodyPr/>
        <a:lstStyle/>
        <a:p>
          <a:endParaRPr lang="en-US"/>
        </a:p>
      </dgm:t>
    </dgm:pt>
    <dgm:pt modelId="{010B0224-87CE-48AE-BF30-728FBB891D98}" type="pres">
      <dgm:prSet presAssocID="{1F271D05-5EBE-4807-84BF-169E0B33FC64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ABABB568-1C3B-40BB-AF4A-C54F76D87A48}" type="pres">
      <dgm:prSet presAssocID="{E7F9E42E-D179-4E81-8464-B48302A2C1E5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118359-8BE5-4C90-9030-87D05A4781E0}" type="pres">
      <dgm:prSet presAssocID="{0795B416-76F6-494F-A7E3-F7A7355D8FC5}" presName="parTrans" presStyleLbl="sibTrans2D1" presStyleIdx="1" presStyleCnt="4"/>
      <dgm:spPr/>
      <dgm:t>
        <a:bodyPr/>
        <a:lstStyle/>
        <a:p>
          <a:endParaRPr lang="en-US"/>
        </a:p>
      </dgm:t>
    </dgm:pt>
    <dgm:pt modelId="{9CECA486-DA57-4C5A-AD45-C5AFAF7A8F6E}" type="pres">
      <dgm:prSet presAssocID="{0795B416-76F6-494F-A7E3-F7A7355D8FC5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83ED2E70-D1A4-4030-B498-261A3E4D39F2}" type="pres">
      <dgm:prSet presAssocID="{FD7AE73F-E2CC-4B5F-AA63-9841A8152C0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EA5380-80AF-43D7-BC80-B83EF63FEA8F}" type="pres">
      <dgm:prSet presAssocID="{C364D28A-8B8A-470D-8B8F-4A8FD6CE63D2}" presName="parTrans" presStyleLbl="sibTrans2D1" presStyleIdx="2" presStyleCnt="4"/>
      <dgm:spPr/>
      <dgm:t>
        <a:bodyPr/>
        <a:lstStyle/>
        <a:p>
          <a:endParaRPr lang="en-US"/>
        </a:p>
      </dgm:t>
    </dgm:pt>
    <dgm:pt modelId="{ED09157C-D2D6-4629-AC97-DEAA82726B30}" type="pres">
      <dgm:prSet presAssocID="{C364D28A-8B8A-470D-8B8F-4A8FD6CE63D2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953441FB-A7FE-409C-B504-4AD2EE9A58CE}" type="pres">
      <dgm:prSet presAssocID="{4EE15F32-64F2-4811-98ED-C5F77644CBB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5B5350-D351-4B58-9653-3B06D7682B0F}" type="pres">
      <dgm:prSet presAssocID="{6CF4EC2C-E22E-4F8B-9E7A-6FC5D5017F77}" presName="parTrans" presStyleLbl="sibTrans2D1" presStyleIdx="3" presStyleCnt="4"/>
      <dgm:spPr/>
      <dgm:t>
        <a:bodyPr/>
        <a:lstStyle/>
        <a:p>
          <a:endParaRPr lang="en-US"/>
        </a:p>
      </dgm:t>
    </dgm:pt>
    <dgm:pt modelId="{BC9DF756-76E6-455A-9E73-AA6DDC817D84}" type="pres">
      <dgm:prSet presAssocID="{6CF4EC2C-E22E-4F8B-9E7A-6FC5D5017F77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7B749F65-9B66-4F2A-B389-6F0E1716547C}" type="pres">
      <dgm:prSet presAssocID="{622A9AAD-011C-486C-BF46-87C44D0C736F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76F68A5-3577-4D2A-AAF1-13772A7071D9}" srcId="{62677233-1145-42B8-8A2B-F75F96E7EB0A}" destId="{4EE15F32-64F2-4811-98ED-C5F77644CBBB}" srcOrd="2" destOrd="0" parTransId="{C364D28A-8B8A-470D-8B8F-4A8FD6CE63D2}" sibTransId="{E66BF16E-BF4F-4289-B22F-2E6DB5E75970}"/>
    <dgm:cxn modelId="{D75835BC-E529-4CB7-A75C-A602D481127A}" type="presOf" srcId="{0795B416-76F6-494F-A7E3-F7A7355D8FC5}" destId="{9CECA486-DA57-4C5A-AD45-C5AFAF7A8F6E}" srcOrd="1" destOrd="0" presId="urn:microsoft.com/office/officeart/2005/8/layout/radial5"/>
    <dgm:cxn modelId="{3E0C5ACC-76B9-447A-B2C2-21D455D4AB9F}" type="presOf" srcId="{6CF4EC2C-E22E-4F8B-9E7A-6FC5D5017F77}" destId="{BC9DF756-76E6-455A-9E73-AA6DDC817D84}" srcOrd="1" destOrd="0" presId="urn:microsoft.com/office/officeart/2005/8/layout/radial5"/>
    <dgm:cxn modelId="{C7E31B91-9DB5-4631-B3C3-126B3303A96C}" type="presOf" srcId="{C364D28A-8B8A-470D-8B8F-4A8FD6CE63D2}" destId="{85EA5380-80AF-43D7-BC80-B83EF63FEA8F}" srcOrd="0" destOrd="0" presId="urn:microsoft.com/office/officeart/2005/8/layout/radial5"/>
    <dgm:cxn modelId="{4D90316E-8E20-4D10-85E1-D25269C96EA2}" type="presOf" srcId="{1F271D05-5EBE-4807-84BF-169E0B33FC64}" destId="{010B0224-87CE-48AE-BF30-728FBB891D98}" srcOrd="1" destOrd="0" presId="urn:microsoft.com/office/officeart/2005/8/layout/radial5"/>
    <dgm:cxn modelId="{7ACDCAEA-DB52-4D3B-9166-D9FBAF12ADA9}" type="presOf" srcId="{E7F9E42E-D179-4E81-8464-B48302A2C1E5}" destId="{ABABB568-1C3B-40BB-AF4A-C54F76D87A48}" srcOrd="0" destOrd="0" presId="urn:microsoft.com/office/officeart/2005/8/layout/radial5"/>
    <dgm:cxn modelId="{51B8413C-A30F-4A8F-9D23-279BCCBA514E}" type="presOf" srcId="{1F271D05-5EBE-4807-84BF-169E0B33FC64}" destId="{F2D016F8-A579-47C6-A3E4-A2C0A4D32006}" srcOrd="0" destOrd="0" presId="urn:microsoft.com/office/officeart/2005/8/layout/radial5"/>
    <dgm:cxn modelId="{B0939540-2F61-4B13-800E-9C3DD5A8F85A}" type="presOf" srcId="{807A394F-08DC-401E-B0C4-8C46759F076E}" destId="{357906C4-31AB-41A5-B852-5A51B80EEDB0}" srcOrd="0" destOrd="0" presId="urn:microsoft.com/office/officeart/2005/8/layout/radial5"/>
    <dgm:cxn modelId="{81F05E9D-DD7D-48F8-8DD0-6C35FE16F677}" type="presOf" srcId="{4EE15F32-64F2-4811-98ED-C5F77644CBBB}" destId="{953441FB-A7FE-409C-B504-4AD2EE9A58CE}" srcOrd="0" destOrd="0" presId="urn:microsoft.com/office/officeart/2005/8/layout/radial5"/>
    <dgm:cxn modelId="{EEE58929-DE6B-4238-BA76-15DFB148CFC6}" type="presOf" srcId="{C364D28A-8B8A-470D-8B8F-4A8FD6CE63D2}" destId="{ED09157C-D2D6-4629-AC97-DEAA82726B30}" srcOrd="1" destOrd="0" presId="urn:microsoft.com/office/officeart/2005/8/layout/radial5"/>
    <dgm:cxn modelId="{7C96302A-6D1C-49E1-9FD3-5FDD3ADDDF09}" srcId="{62677233-1145-42B8-8A2B-F75F96E7EB0A}" destId="{E7F9E42E-D179-4E81-8464-B48302A2C1E5}" srcOrd="0" destOrd="0" parTransId="{1F271D05-5EBE-4807-84BF-169E0B33FC64}" sibTransId="{46D98A2D-8AAD-4363-93C2-7C9233AED20E}"/>
    <dgm:cxn modelId="{A3511F51-AE1B-46CB-B547-2496D358E782}" type="presOf" srcId="{622A9AAD-011C-486C-BF46-87C44D0C736F}" destId="{7B749F65-9B66-4F2A-B389-6F0E1716547C}" srcOrd="0" destOrd="0" presId="urn:microsoft.com/office/officeart/2005/8/layout/radial5"/>
    <dgm:cxn modelId="{A5F1284F-7806-475B-8478-DB27EC1AC1E1}" type="presOf" srcId="{62677233-1145-42B8-8A2B-F75F96E7EB0A}" destId="{3D72D869-3154-4DDD-9ADD-CBE51333C734}" srcOrd="0" destOrd="0" presId="urn:microsoft.com/office/officeart/2005/8/layout/radial5"/>
    <dgm:cxn modelId="{2B5CAD33-C013-410D-9C5B-539A247C062E}" type="presOf" srcId="{0795B416-76F6-494F-A7E3-F7A7355D8FC5}" destId="{6E118359-8BE5-4C90-9030-87D05A4781E0}" srcOrd="0" destOrd="0" presId="urn:microsoft.com/office/officeart/2005/8/layout/radial5"/>
    <dgm:cxn modelId="{FDD65146-69A4-49BD-8330-2266C713F02D}" srcId="{807A394F-08DC-401E-B0C4-8C46759F076E}" destId="{62677233-1145-42B8-8A2B-F75F96E7EB0A}" srcOrd="0" destOrd="0" parTransId="{935A51C4-03D3-4DDE-A376-540E58486733}" sibTransId="{405FB9F6-7D45-448E-8097-2F8FF29DEDE0}"/>
    <dgm:cxn modelId="{2B54C9E7-F5C5-4BF4-8CB9-C7BED9038D79}" type="presOf" srcId="{FD7AE73F-E2CC-4B5F-AA63-9841A8152C09}" destId="{83ED2E70-D1A4-4030-B498-261A3E4D39F2}" srcOrd="0" destOrd="0" presId="urn:microsoft.com/office/officeart/2005/8/layout/radial5"/>
    <dgm:cxn modelId="{6AF69CAA-3268-4796-9D6B-153C1F281D9F}" srcId="{62677233-1145-42B8-8A2B-F75F96E7EB0A}" destId="{622A9AAD-011C-486C-BF46-87C44D0C736F}" srcOrd="3" destOrd="0" parTransId="{6CF4EC2C-E22E-4F8B-9E7A-6FC5D5017F77}" sibTransId="{409EBA02-CDC4-43DA-89B1-A84E1859BED6}"/>
    <dgm:cxn modelId="{5603E361-FA6B-45B0-BA23-D11C9C3FB769}" srcId="{62677233-1145-42B8-8A2B-F75F96E7EB0A}" destId="{FD7AE73F-E2CC-4B5F-AA63-9841A8152C09}" srcOrd="1" destOrd="0" parTransId="{0795B416-76F6-494F-A7E3-F7A7355D8FC5}" sibTransId="{7C5552DC-D7F1-4C5C-AB99-64576810A12B}"/>
    <dgm:cxn modelId="{F62DEC17-37A3-46E8-909D-B334E620F4C7}" type="presOf" srcId="{6CF4EC2C-E22E-4F8B-9E7A-6FC5D5017F77}" destId="{5C5B5350-D351-4B58-9653-3B06D7682B0F}" srcOrd="0" destOrd="0" presId="urn:microsoft.com/office/officeart/2005/8/layout/radial5"/>
    <dgm:cxn modelId="{1430AB23-42E4-4455-8A8E-EADA1A6E54E3}" type="presParOf" srcId="{357906C4-31AB-41A5-B852-5A51B80EEDB0}" destId="{3D72D869-3154-4DDD-9ADD-CBE51333C734}" srcOrd="0" destOrd="0" presId="urn:microsoft.com/office/officeart/2005/8/layout/radial5"/>
    <dgm:cxn modelId="{7DDE9E3E-D90E-4B59-92E4-251334FCC1D9}" type="presParOf" srcId="{357906C4-31AB-41A5-B852-5A51B80EEDB0}" destId="{F2D016F8-A579-47C6-A3E4-A2C0A4D32006}" srcOrd="1" destOrd="0" presId="urn:microsoft.com/office/officeart/2005/8/layout/radial5"/>
    <dgm:cxn modelId="{CFB52E29-03D5-4C53-9EC1-1B0C3E3E78BA}" type="presParOf" srcId="{F2D016F8-A579-47C6-A3E4-A2C0A4D32006}" destId="{010B0224-87CE-48AE-BF30-728FBB891D98}" srcOrd="0" destOrd="0" presId="urn:microsoft.com/office/officeart/2005/8/layout/radial5"/>
    <dgm:cxn modelId="{0798452B-8C9D-4C91-AF70-F57BF2FEEA8D}" type="presParOf" srcId="{357906C4-31AB-41A5-B852-5A51B80EEDB0}" destId="{ABABB568-1C3B-40BB-AF4A-C54F76D87A48}" srcOrd="2" destOrd="0" presId="urn:microsoft.com/office/officeart/2005/8/layout/radial5"/>
    <dgm:cxn modelId="{9DAFEB14-8EED-42BA-8168-4F8CE16134D4}" type="presParOf" srcId="{357906C4-31AB-41A5-B852-5A51B80EEDB0}" destId="{6E118359-8BE5-4C90-9030-87D05A4781E0}" srcOrd="3" destOrd="0" presId="urn:microsoft.com/office/officeart/2005/8/layout/radial5"/>
    <dgm:cxn modelId="{954E678B-3B70-4463-9D86-C62E0F1C44E4}" type="presParOf" srcId="{6E118359-8BE5-4C90-9030-87D05A4781E0}" destId="{9CECA486-DA57-4C5A-AD45-C5AFAF7A8F6E}" srcOrd="0" destOrd="0" presId="urn:microsoft.com/office/officeart/2005/8/layout/radial5"/>
    <dgm:cxn modelId="{4D73570B-DBA0-49D1-B46A-D996C5E7DBFF}" type="presParOf" srcId="{357906C4-31AB-41A5-B852-5A51B80EEDB0}" destId="{83ED2E70-D1A4-4030-B498-261A3E4D39F2}" srcOrd="4" destOrd="0" presId="urn:microsoft.com/office/officeart/2005/8/layout/radial5"/>
    <dgm:cxn modelId="{A3F1F861-AE22-4EC6-AEFC-8DC38BA4B08E}" type="presParOf" srcId="{357906C4-31AB-41A5-B852-5A51B80EEDB0}" destId="{85EA5380-80AF-43D7-BC80-B83EF63FEA8F}" srcOrd="5" destOrd="0" presId="urn:microsoft.com/office/officeart/2005/8/layout/radial5"/>
    <dgm:cxn modelId="{4F48B918-882B-4C7B-956E-429883FCE318}" type="presParOf" srcId="{85EA5380-80AF-43D7-BC80-B83EF63FEA8F}" destId="{ED09157C-D2D6-4629-AC97-DEAA82726B30}" srcOrd="0" destOrd="0" presId="urn:microsoft.com/office/officeart/2005/8/layout/radial5"/>
    <dgm:cxn modelId="{2B03D0BB-5DF1-4CF6-8923-DB45B4E82118}" type="presParOf" srcId="{357906C4-31AB-41A5-B852-5A51B80EEDB0}" destId="{953441FB-A7FE-409C-B504-4AD2EE9A58CE}" srcOrd="6" destOrd="0" presId="urn:microsoft.com/office/officeart/2005/8/layout/radial5"/>
    <dgm:cxn modelId="{EF3A55CA-9619-4C74-905E-E7E423313B1F}" type="presParOf" srcId="{357906C4-31AB-41A5-B852-5A51B80EEDB0}" destId="{5C5B5350-D351-4B58-9653-3B06D7682B0F}" srcOrd="7" destOrd="0" presId="urn:microsoft.com/office/officeart/2005/8/layout/radial5"/>
    <dgm:cxn modelId="{31AFFF11-EF04-457D-993B-FDE34A57D78E}" type="presParOf" srcId="{5C5B5350-D351-4B58-9653-3B06D7682B0F}" destId="{BC9DF756-76E6-455A-9E73-AA6DDC817D84}" srcOrd="0" destOrd="0" presId="urn:microsoft.com/office/officeart/2005/8/layout/radial5"/>
    <dgm:cxn modelId="{7762AF3D-BAE8-4305-BFDD-DEE82C8121D3}" type="presParOf" srcId="{357906C4-31AB-41A5-B852-5A51B80EEDB0}" destId="{7B749F65-9B66-4F2A-B389-6F0E1716547C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2796E0-6F85-4171-9368-5C3B9083C33D}" type="doc">
      <dgm:prSet loTypeId="urn:microsoft.com/office/officeart/2005/8/layout/radial5" loCatId="cycle" qsTypeId="urn:microsoft.com/office/officeart/2005/8/quickstyle/3d1" qsCatId="3D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31FD5137-9033-4D62-A989-8150AF3B0E99}">
      <dgm:prSet phldrT="[Text]"/>
      <dgm:spPr/>
      <dgm:t>
        <a:bodyPr/>
        <a:lstStyle/>
        <a:p>
          <a:r>
            <a:rPr lang="bn-IN" dirty="0" smtClean="0">
              <a:latin typeface="NikoshBAN" panose="02000000000000000000" pitchFamily="2" charset="0"/>
              <a:cs typeface="NikoshBAN" panose="02000000000000000000" pitchFamily="2" charset="0"/>
            </a:rPr>
            <a:t>মানুষের তৈরি পানির উৎস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38F9248-5BCD-43B4-A37A-CE542C1FB3D1}" type="parTrans" cxnId="{9CECD300-50A5-4285-B2C8-970FB2A4A5BD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23FE59B-F5C8-464A-AE79-C143D1AC1D48}" type="sibTrans" cxnId="{9CECD300-50A5-4285-B2C8-970FB2A4A5BD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183D4E2-FAAC-45DA-9F4C-EDA5FD164835}">
      <dgm:prSet phldrT="[Text]"/>
      <dgm:spPr/>
      <dgm:t>
        <a:bodyPr/>
        <a:lstStyle/>
        <a:p>
          <a:r>
            <a:rPr lang="bn-IN" dirty="0" smtClean="0">
              <a:latin typeface="NikoshBAN" panose="02000000000000000000" pitchFamily="2" charset="0"/>
              <a:cs typeface="NikoshBAN" panose="02000000000000000000" pitchFamily="2" charset="0"/>
            </a:rPr>
            <a:t>পুকুর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081E804-4BDB-47C6-91ED-EFBDF49C051F}" type="parTrans" cxnId="{66C5CF0C-4373-447C-B3C4-A5B2A32BA822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99143A0-D472-4E03-B8A3-03C1AC6B8F3B}" type="sibTrans" cxnId="{66C5CF0C-4373-447C-B3C4-A5B2A32BA822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2E82A34-8258-46A3-BAF2-6FD44E6DDEFA}">
      <dgm:prSet phldrT="[Text]"/>
      <dgm:spPr/>
      <dgm:t>
        <a:bodyPr/>
        <a:lstStyle/>
        <a:p>
          <a:r>
            <a:rPr lang="bn-IN" dirty="0" smtClean="0">
              <a:latin typeface="NikoshBAN" panose="02000000000000000000" pitchFamily="2" charset="0"/>
              <a:cs typeface="NikoshBAN" panose="02000000000000000000" pitchFamily="2" charset="0"/>
            </a:rPr>
            <a:t>টিউবওয়েল 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71AD107-DA9F-47AD-B004-F51C65DF0C6A}" type="parTrans" cxnId="{103FEB42-4DE6-4B8C-8084-D47A9EB13234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862DBA7-894F-4C24-B794-CC09A51715A3}" type="sibTrans" cxnId="{103FEB42-4DE6-4B8C-8084-D47A9EB13234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AD5B4D3-FA30-48CC-81F9-CAEB092EEF78}">
      <dgm:prSet phldrT="[Text]"/>
      <dgm:spPr/>
      <dgm:t>
        <a:bodyPr/>
        <a:lstStyle/>
        <a:p>
          <a:r>
            <a:rPr lang="bn-IN" dirty="0" smtClean="0">
              <a:latin typeface="NikoshBAN" panose="02000000000000000000" pitchFamily="2" charset="0"/>
              <a:cs typeface="NikoshBAN" panose="02000000000000000000" pitchFamily="2" charset="0"/>
            </a:rPr>
            <a:t>কূপ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2E37DAB-1681-4D9A-9935-66C5F0F43F76}" type="parTrans" cxnId="{EDB6452B-D917-4058-97F3-0EAB0A7F07E5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7332E95-AFF2-44A8-A2F9-17FE3398EF70}" type="sibTrans" cxnId="{EDB6452B-D917-4058-97F3-0EAB0A7F07E5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8379468-4AB7-4EFD-813E-E61A7D50F23A}">
      <dgm:prSet phldrT="[Text]"/>
      <dgm:spPr/>
      <dgm:t>
        <a:bodyPr/>
        <a:lstStyle/>
        <a:p>
          <a:r>
            <a:rPr lang="bn-IN" dirty="0" smtClean="0">
              <a:latin typeface="NikoshBAN" panose="02000000000000000000" pitchFamily="2" charset="0"/>
              <a:cs typeface="NikoshBAN" panose="02000000000000000000" pitchFamily="2" charset="0"/>
            </a:rPr>
            <a:t>পানির কল 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1E17AC6-333E-4739-9C3C-E8CF29A303E5}" type="parTrans" cxnId="{01DB6C5C-A7F1-4EBE-A78E-CDFBC4F522AC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4DAC92E-E377-4B8C-A891-A2C2D04DC881}" type="sibTrans" cxnId="{01DB6C5C-A7F1-4EBE-A78E-CDFBC4F522AC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AE7289D-C008-4211-8836-470CB8E57007}" type="pres">
      <dgm:prSet presAssocID="{942796E0-6F85-4171-9368-5C3B9083C33D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A85473D-E594-4A25-B639-93D03E655805}" type="pres">
      <dgm:prSet presAssocID="{31FD5137-9033-4D62-A989-8150AF3B0E99}" presName="centerShape" presStyleLbl="node0" presStyleIdx="0" presStyleCnt="1" custScaleX="185059"/>
      <dgm:spPr/>
      <dgm:t>
        <a:bodyPr/>
        <a:lstStyle/>
        <a:p>
          <a:endParaRPr lang="en-US"/>
        </a:p>
      </dgm:t>
    </dgm:pt>
    <dgm:pt modelId="{3E10A5DA-6E83-417F-A060-6D449F77434A}" type="pres">
      <dgm:prSet presAssocID="{E081E804-4BDB-47C6-91ED-EFBDF49C051F}" presName="parTrans" presStyleLbl="sibTrans2D1" presStyleIdx="0" presStyleCnt="4"/>
      <dgm:spPr/>
      <dgm:t>
        <a:bodyPr/>
        <a:lstStyle/>
        <a:p>
          <a:endParaRPr lang="en-US"/>
        </a:p>
      </dgm:t>
    </dgm:pt>
    <dgm:pt modelId="{95803976-6F45-4E39-A2D6-60276BE9556E}" type="pres">
      <dgm:prSet presAssocID="{E081E804-4BDB-47C6-91ED-EFBDF49C051F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A749027C-8866-4500-B4B2-826411284A18}" type="pres">
      <dgm:prSet presAssocID="{2183D4E2-FAAC-45DA-9F4C-EDA5FD164835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70C141-F12F-4D3E-A355-4A290DAD9B9B}" type="pres">
      <dgm:prSet presAssocID="{C2E37DAB-1681-4D9A-9935-66C5F0F43F76}" presName="parTrans" presStyleLbl="sibTrans2D1" presStyleIdx="1" presStyleCnt="4"/>
      <dgm:spPr/>
      <dgm:t>
        <a:bodyPr/>
        <a:lstStyle/>
        <a:p>
          <a:endParaRPr lang="en-US"/>
        </a:p>
      </dgm:t>
    </dgm:pt>
    <dgm:pt modelId="{C1F0CEE0-9EC2-4EB8-8F64-509FBDCF6B99}" type="pres">
      <dgm:prSet presAssocID="{C2E37DAB-1681-4D9A-9935-66C5F0F43F76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A169B984-20C0-4E02-9941-02B34D54F3B5}" type="pres">
      <dgm:prSet presAssocID="{2AD5B4D3-FA30-48CC-81F9-CAEB092EEF78}" presName="node" presStyleLbl="node1" presStyleIdx="1" presStyleCnt="4" custScaleX="129127" custRadScaleRad="131496" custRadScaleInc="-18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72C38E-FD6F-427A-88AA-7BEC5B016B8C}" type="pres">
      <dgm:prSet presAssocID="{E1E17AC6-333E-4739-9C3C-E8CF29A303E5}" presName="parTrans" presStyleLbl="sibTrans2D1" presStyleIdx="2" presStyleCnt="4"/>
      <dgm:spPr/>
      <dgm:t>
        <a:bodyPr/>
        <a:lstStyle/>
        <a:p>
          <a:endParaRPr lang="en-US"/>
        </a:p>
      </dgm:t>
    </dgm:pt>
    <dgm:pt modelId="{5BAA141D-76DF-4EC0-8618-303697284315}" type="pres">
      <dgm:prSet presAssocID="{E1E17AC6-333E-4739-9C3C-E8CF29A303E5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799889C4-FF45-489E-8267-AC31A32CABA3}" type="pres">
      <dgm:prSet presAssocID="{68379468-4AB7-4EFD-813E-E61A7D50F23A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4C4806-6C95-4700-9AD1-D7873F4B9BE3}" type="pres">
      <dgm:prSet presAssocID="{471AD107-DA9F-47AD-B004-F51C65DF0C6A}" presName="parTrans" presStyleLbl="sibTrans2D1" presStyleIdx="3" presStyleCnt="4"/>
      <dgm:spPr/>
      <dgm:t>
        <a:bodyPr/>
        <a:lstStyle/>
        <a:p>
          <a:endParaRPr lang="en-US"/>
        </a:p>
      </dgm:t>
    </dgm:pt>
    <dgm:pt modelId="{568FCC49-5B0F-4C5C-82C8-6B4B23147693}" type="pres">
      <dgm:prSet presAssocID="{471AD107-DA9F-47AD-B004-F51C65DF0C6A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4E7DCF0B-E4F7-43CA-B458-C6EA99E8537A}" type="pres">
      <dgm:prSet presAssocID="{92E82A34-8258-46A3-BAF2-6FD44E6DDEFA}" presName="node" presStyleLbl="node1" presStyleIdx="3" presStyleCnt="4" custScaleX="122977" custRadScaleRad="135299" custRadScaleInc="4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6C5CF0C-4373-447C-B3C4-A5B2A32BA822}" srcId="{31FD5137-9033-4D62-A989-8150AF3B0E99}" destId="{2183D4E2-FAAC-45DA-9F4C-EDA5FD164835}" srcOrd="0" destOrd="0" parTransId="{E081E804-4BDB-47C6-91ED-EFBDF49C051F}" sibTransId="{C99143A0-D472-4E03-B8A3-03C1AC6B8F3B}"/>
    <dgm:cxn modelId="{77836FB2-A07F-49B7-BE6C-F6801442E7FC}" type="presOf" srcId="{68379468-4AB7-4EFD-813E-E61A7D50F23A}" destId="{799889C4-FF45-489E-8267-AC31A32CABA3}" srcOrd="0" destOrd="0" presId="urn:microsoft.com/office/officeart/2005/8/layout/radial5"/>
    <dgm:cxn modelId="{9CECD300-50A5-4285-B2C8-970FB2A4A5BD}" srcId="{942796E0-6F85-4171-9368-5C3B9083C33D}" destId="{31FD5137-9033-4D62-A989-8150AF3B0E99}" srcOrd="0" destOrd="0" parTransId="{438F9248-5BCD-43B4-A37A-CE542C1FB3D1}" sibTransId="{523FE59B-F5C8-464A-AE79-C143D1AC1D48}"/>
    <dgm:cxn modelId="{8418795D-D2A4-47CD-BE9E-90A2C36B9B6A}" type="presOf" srcId="{C2E37DAB-1681-4D9A-9935-66C5F0F43F76}" destId="{C1F0CEE0-9EC2-4EB8-8F64-509FBDCF6B99}" srcOrd="1" destOrd="0" presId="urn:microsoft.com/office/officeart/2005/8/layout/radial5"/>
    <dgm:cxn modelId="{91930C5B-9FD2-4AD7-A790-6D4A338F70BB}" type="presOf" srcId="{E1E17AC6-333E-4739-9C3C-E8CF29A303E5}" destId="{5BAA141D-76DF-4EC0-8618-303697284315}" srcOrd="1" destOrd="0" presId="urn:microsoft.com/office/officeart/2005/8/layout/radial5"/>
    <dgm:cxn modelId="{01DB6C5C-A7F1-4EBE-A78E-CDFBC4F522AC}" srcId="{31FD5137-9033-4D62-A989-8150AF3B0E99}" destId="{68379468-4AB7-4EFD-813E-E61A7D50F23A}" srcOrd="2" destOrd="0" parTransId="{E1E17AC6-333E-4739-9C3C-E8CF29A303E5}" sibTransId="{E4DAC92E-E377-4B8C-A891-A2C2D04DC881}"/>
    <dgm:cxn modelId="{A9EA2041-D44E-47B7-AE2F-1BC58F114052}" type="presOf" srcId="{2183D4E2-FAAC-45DA-9F4C-EDA5FD164835}" destId="{A749027C-8866-4500-B4B2-826411284A18}" srcOrd="0" destOrd="0" presId="urn:microsoft.com/office/officeart/2005/8/layout/radial5"/>
    <dgm:cxn modelId="{131CC20F-246F-4F79-B1F4-2528319B45A3}" type="presOf" srcId="{C2E37DAB-1681-4D9A-9935-66C5F0F43F76}" destId="{1470C141-F12F-4D3E-A355-4A290DAD9B9B}" srcOrd="0" destOrd="0" presId="urn:microsoft.com/office/officeart/2005/8/layout/radial5"/>
    <dgm:cxn modelId="{162A559C-7DCF-4352-A7DF-F59EC5516B41}" type="presOf" srcId="{E081E804-4BDB-47C6-91ED-EFBDF49C051F}" destId="{3E10A5DA-6E83-417F-A060-6D449F77434A}" srcOrd="0" destOrd="0" presId="urn:microsoft.com/office/officeart/2005/8/layout/radial5"/>
    <dgm:cxn modelId="{103FEB42-4DE6-4B8C-8084-D47A9EB13234}" srcId="{31FD5137-9033-4D62-A989-8150AF3B0E99}" destId="{92E82A34-8258-46A3-BAF2-6FD44E6DDEFA}" srcOrd="3" destOrd="0" parTransId="{471AD107-DA9F-47AD-B004-F51C65DF0C6A}" sibTransId="{6862DBA7-894F-4C24-B794-CC09A51715A3}"/>
    <dgm:cxn modelId="{E342FC11-2A8E-4610-800A-8293DC760F24}" type="presOf" srcId="{31FD5137-9033-4D62-A989-8150AF3B0E99}" destId="{7A85473D-E594-4A25-B639-93D03E655805}" srcOrd="0" destOrd="0" presId="urn:microsoft.com/office/officeart/2005/8/layout/radial5"/>
    <dgm:cxn modelId="{9938D7D1-7C95-433A-A0CA-ECED2DE54921}" type="presOf" srcId="{E081E804-4BDB-47C6-91ED-EFBDF49C051F}" destId="{95803976-6F45-4E39-A2D6-60276BE9556E}" srcOrd="1" destOrd="0" presId="urn:microsoft.com/office/officeart/2005/8/layout/radial5"/>
    <dgm:cxn modelId="{EDB6452B-D917-4058-97F3-0EAB0A7F07E5}" srcId="{31FD5137-9033-4D62-A989-8150AF3B0E99}" destId="{2AD5B4D3-FA30-48CC-81F9-CAEB092EEF78}" srcOrd="1" destOrd="0" parTransId="{C2E37DAB-1681-4D9A-9935-66C5F0F43F76}" sibTransId="{47332E95-AFF2-44A8-A2F9-17FE3398EF70}"/>
    <dgm:cxn modelId="{C1CD92E3-9773-4B83-BABF-96331E113373}" type="presOf" srcId="{471AD107-DA9F-47AD-B004-F51C65DF0C6A}" destId="{568FCC49-5B0F-4C5C-82C8-6B4B23147693}" srcOrd="1" destOrd="0" presId="urn:microsoft.com/office/officeart/2005/8/layout/radial5"/>
    <dgm:cxn modelId="{51C65A15-3F7E-476B-A1F9-46AA5EE9C085}" type="presOf" srcId="{92E82A34-8258-46A3-BAF2-6FD44E6DDEFA}" destId="{4E7DCF0B-E4F7-43CA-B458-C6EA99E8537A}" srcOrd="0" destOrd="0" presId="urn:microsoft.com/office/officeart/2005/8/layout/radial5"/>
    <dgm:cxn modelId="{01427B3F-37C0-4BD3-926C-B2E396CD8A29}" type="presOf" srcId="{942796E0-6F85-4171-9368-5C3B9083C33D}" destId="{CAE7289D-C008-4211-8836-470CB8E57007}" srcOrd="0" destOrd="0" presId="urn:microsoft.com/office/officeart/2005/8/layout/radial5"/>
    <dgm:cxn modelId="{CEB59CEB-B192-4319-9188-D85A0A810770}" type="presOf" srcId="{E1E17AC6-333E-4739-9C3C-E8CF29A303E5}" destId="{6372C38E-FD6F-427A-88AA-7BEC5B016B8C}" srcOrd="0" destOrd="0" presId="urn:microsoft.com/office/officeart/2005/8/layout/radial5"/>
    <dgm:cxn modelId="{B11939D7-BDA1-4505-9F33-D040BF653D4E}" type="presOf" srcId="{2AD5B4D3-FA30-48CC-81F9-CAEB092EEF78}" destId="{A169B984-20C0-4E02-9941-02B34D54F3B5}" srcOrd="0" destOrd="0" presId="urn:microsoft.com/office/officeart/2005/8/layout/radial5"/>
    <dgm:cxn modelId="{1C6CAE81-7D42-49E0-B4D7-32CD5701B0B7}" type="presOf" srcId="{471AD107-DA9F-47AD-B004-F51C65DF0C6A}" destId="{A14C4806-6C95-4700-9AD1-D7873F4B9BE3}" srcOrd="0" destOrd="0" presId="urn:microsoft.com/office/officeart/2005/8/layout/radial5"/>
    <dgm:cxn modelId="{18315AFF-BAF8-4ED9-8E9A-8C27EBE6BB55}" type="presParOf" srcId="{CAE7289D-C008-4211-8836-470CB8E57007}" destId="{7A85473D-E594-4A25-B639-93D03E655805}" srcOrd="0" destOrd="0" presId="urn:microsoft.com/office/officeart/2005/8/layout/radial5"/>
    <dgm:cxn modelId="{B97B7D8D-98AF-4948-92BF-8B33264F1BE0}" type="presParOf" srcId="{CAE7289D-C008-4211-8836-470CB8E57007}" destId="{3E10A5DA-6E83-417F-A060-6D449F77434A}" srcOrd="1" destOrd="0" presId="urn:microsoft.com/office/officeart/2005/8/layout/radial5"/>
    <dgm:cxn modelId="{9DD7AD03-7C18-4C4F-85EA-37F202B07DD5}" type="presParOf" srcId="{3E10A5DA-6E83-417F-A060-6D449F77434A}" destId="{95803976-6F45-4E39-A2D6-60276BE9556E}" srcOrd="0" destOrd="0" presId="urn:microsoft.com/office/officeart/2005/8/layout/radial5"/>
    <dgm:cxn modelId="{4B35F4BE-D73E-49AB-BDA3-BA9B0F2B7144}" type="presParOf" srcId="{CAE7289D-C008-4211-8836-470CB8E57007}" destId="{A749027C-8866-4500-B4B2-826411284A18}" srcOrd="2" destOrd="0" presId="urn:microsoft.com/office/officeart/2005/8/layout/radial5"/>
    <dgm:cxn modelId="{AFC1AEDA-1CB0-4E2D-A836-929D5B2C1839}" type="presParOf" srcId="{CAE7289D-C008-4211-8836-470CB8E57007}" destId="{1470C141-F12F-4D3E-A355-4A290DAD9B9B}" srcOrd="3" destOrd="0" presId="urn:microsoft.com/office/officeart/2005/8/layout/radial5"/>
    <dgm:cxn modelId="{2D6E3602-CBE2-45B3-85AA-9DFEBAE38968}" type="presParOf" srcId="{1470C141-F12F-4D3E-A355-4A290DAD9B9B}" destId="{C1F0CEE0-9EC2-4EB8-8F64-509FBDCF6B99}" srcOrd="0" destOrd="0" presId="urn:microsoft.com/office/officeart/2005/8/layout/radial5"/>
    <dgm:cxn modelId="{05C4CDA5-C2AF-4C7F-A763-1551904EE83A}" type="presParOf" srcId="{CAE7289D-C008-4211-8836-470CB8E57007}" destId="{A169B984-20C0-4E02-9941-02B34D54F3B5}" srcOrd="4" destOrd="0" presId="urn:microsoft.com/office/officeart/2005/8/layout/radial5"/>
    <dgm:cxn modelId="{D18DE835-A67B-46BB-AE0D-9F445C014CF9}" type="presParOf" srcId="{CAE7289D-C008-4211-8836-470CB8E57007}" destId="{6372C38E-FD6F-427A-88AA-7BEC5B016B8C}" srcOrd="5" destOrd="0" presId="urn:microsoft.com/office/officeart/2005/8/layout/radial5"/>
    <dgm:cxn modelId="{897CB668-9639-45FB-868D-42BEA887B5FC}" type="presParOf" srcId="{6372C38E-FD6F-427A-88AA-7BEC5B016B8C}" destId="{5BAA141D-76DF-4EC0-8618-303697284315}" srcOrd="0" destOrd="0" presId="urn:microsoft.com/office/officeart/2005/8/layout/radial5"/>
    <dgm:cxn modelId="{D7ECBC3C-F623-4E66-9289-E8E1D23036C7}" type="presParOf" srcId="{CAE7289D-C008-4211-8836-470CB8E57007}" destId="{799889C4-FF45-489E-8267-AC31A32CABA3}" srcOrd="6" destOrd="0" presId="urn:microsoft.com/office/officeart/2005/8/layout/radial5"/>
    <dgm:cxn modelId="{901830E0-15AE-46B9-81F6-68471A613D3E}" type="presParOf" srcId="{CAE7289D-C008-4211-8836-470CB8E57007}" destId="{A14C4806-6C95-4700-9AD1-D7873F4B9BE3}" srcOrd="7" destOrd="0" presId="urn:microsoft.com/office/officeart/2005/8/layout/radial5"/>
    <dgm:cxn modelId="{05B2DA6C-1FFE-4FD4-BDE6-9E5D80634392}" type="presParOf" srcId="{A14C4806-6C95-4700-9AD1-D7873F4B9BE3}" destId="{568FCC49-5B0F-4C5C-82C8-6B4B23147693}" srcOrd="0" destOrd="0" presId="urn:microsoft.com/office/officeart/2005/8/layout/radial5"/>
    <dgm:cxn modelId="{AD51E572-8CF7-4163-8FF5-223ED5EBA1FD}" type="presParOf" srcId="{CAE7289D-C008-4211-8836-470CB8E57007}" destId="{4E7DCF0B-E4F7-43CA-B458-C6EA99E8537A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CF4D3-5DBD-4E1A-B0A4-E154AEA8FC6D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A5DDD4-1924-4D4D-979B-2D7EDEDC53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04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EC0EA-9938-42AA-899D-C7167B646AB4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1CAC8-E840-4CF2-95B8-5FF3526EA1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EC0EA-9938-42AA-899D-C7167B646AB4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1CAC8-E840-4CF2-95B8-5FF3526EA1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EC0EA-9938-42AA-899D-C7167B646AB4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1CAC8-E840-4CF2-95B8-5FF3526EA1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EC0EA-9938-42AA-899D-C7167B646AB4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1CAC8-E840-4CF2-95B8-5FF3526EA1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EC0EA-9938-42AA-899D-C7167B646AB4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1CAC8-E840-4CF2-95B8-5FF3526EA1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EC0EA-9938-42AA-899D-C7167B646AB4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1CAC8-E840-4CF2-95B8-5FF3526EA1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EC0EA-9938-42AA-899D-C7167B646AB4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1CAC8-E840-4CF2-95B8-5FF3526EA1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EC0EA-9938-42AA-899D-C7167B646AB4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1CAC8-E840-4CF2-95B8-5FF3526EA1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EC0EA-9938-42AA-899D-C7167B646AB4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1CAC8-E840-4CF2-95B8-5FF3526EA1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EC0EA-9938-42AA-899D-C7167B646AB4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1CAC8-E840-4CF2-95B8-5FF3526EA1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EC0EA-9938-42AA-899D-C7167B646AB4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1CAC8-E840-4CF2-95B8-5FF3526EA1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76EC0EA-9938-42AA-899D-C7167B646AB4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5B1CAC8-E840-4CF2-95B8-5FF3526EA1F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gif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54292"/>
            <a:ext cx="8934448" cy="6700838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ounded Rectangular Callout 2"/>
          <p:cNvSpPr/>
          <p:nvPr/>
        </p:nvSpPr>
        <p:spPr>
          <a:xfrm>
            <a:off x="365759" y="4510179"/>
            <a:ext cx="8431530" cy="1888793"/>
          </a:xfrm>
          <a:prstGeom prst="wedgeRoundRectCallout">
            <a:avLst>
              <a:gd name="adj1" fmla="val 3225"/>
              <a:gd name="adj2" fmla="val -101203"/>
              <a:gd name="adj3" fmla="val 16667"/>
            </a:avLst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900" b="1" i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199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99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28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342900" y="160020"/>
            <a:ext cx="3533064" cy="1725930"/>
          </a:xfrm>
          <a:prstGeom prst="wedgeEllipseCallout">
            <a:avLst/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Wave1">
              <a:avLst/>
            </a:prstTxWarp>
          </a:bodyPr>
          <a:lstStyle/>
          <a:p>
            <a:pPr algn="ctr"/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Flowchart: Document 2"/>
          <p:cNvSpPr/>
          <p:nvPr/>
        </p:nvSpPr>
        <p:spPr>
          <a:xfrm>
            <a:off x="0" y="2813998"/>
            <a:ext cx="4493525" cy="3777871"/>
          </a:xfrm>
          <a:prstGeom prst="flowChartDocumen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4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4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দিলসাদ আনজুমান রুমা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প্রধান শিক্ষক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বড় ভেওলা সরকারী প্রাথমিক বিদ্যালয়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চকরিয়া,কক্সবাজার</a:t>
            </a:r>
            <a:r>
              <a:rPr lang="bn-BD" sz="4400" dirty="0" smtClean="0">
                <a:solidFill>
                  <a:srgbClr val="002060"/>
                </a:solidFill>
              </a:rPr>
              <a:t>।</a:t>
            </a:r>
            <a:endParaRPr lang="en-US" sz="4400" dirty="0" smtClean="0"/>
          </a:p>
          <a:p>
            <a:pPr algn="ctr"/>
            <a:endParaRPr lang="bn-IN" sz="4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Down Ribbon 3"/>
          <p:cNvSpPr/>
          <p:nvPr/>
        </p:nvSpPr>
        <p:spPr>
          <a:xfrm>
            <a:off x="4804012" y="240030"/>
            <a:ext cx="4175075" cy="1348740"/>
          </a:xfrm>
          <a:prstGeom prst="ribbon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DoubleWave1">
              <a:avLst/>
            </a:prstTxWarp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dirty="0">
                <a:ln/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 </a:t>
            </a:r>
          </a:p>
        </p:txBody>
      </p:sp>
      <p:sp>
        <p:nvSpPr>
          <p:cNvPr id="5" name="Flowchart: Multidocument 4"/>
          <p:cNvSpPr/>
          <p:nvPr/>
        </p:nvSpPr>
        <p:spPr>
          <a:xfrm>
            <a:off x="4804012" y="2661313"/>
            <a:ext cx="4175075" cy="3903090"/>
          </a:xfrm>
          <a:prstGeom prst="flowChartMultidocumen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7030A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 </a:t>
            </a:r>
            <a:r>
              <a:rPr lang="bn-IN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৩য়</a:t>
            </a:r>
          </a:p>
          <a:p>
            <a:pPr algn="ctr"/>
            <a:r>
              <a:rPr lang="bn-IN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 প্রাথমিক বিজ্ঞান</a:t>
            </a:r>
          </a:p>
          <a:p>
            <a:pPr algn="ctr"/>
            <a:r>
              <a:rPr lang="bn-IN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 জীবনের জন্য </a:t>
            </a:r>
            <a:r>
              <a:rPr lang="bn-IN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endParaRPr lang="en-US" sz="3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270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ular Callout 1"/>
          <p:cNvSpPr/>
          <p:nvPr/>
        </p:nvSpPr>
        <p:spPr>
          <a:xfrm>
            <a:off x="101917" y="308610"/>
            <a:ext cx="8810625" cy="514350"/>
          </a:xfrm>
          <a:prstGeom prst="wedgeRectCallout">
            <a:avLst>
              <a:gd name="adj1" fmla="val -22912"/>
              <a:gd name="adj2" fmla="val 33088"/>
            </a:avLst>
          </a:prstGeom>
          <a:noFill/>
          <a:ln w="571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dirty="0" err="1">
                <a:ln/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4000" b="1" dirty="0">
                <a:ln/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n/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bn-IN" sz="4000" b="1" dirty="0" smtClean="0">
                <a:ln/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n/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b="1" dirty="0" smtClean="0">
                <a:ln/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n/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000" b="1" dirty="0" smtClean="0">
                <a:ln/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ln/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755" y="1185577"/>
            <a:ext cx="4339988" cy="557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683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loud Callout 2"/>
          <p:cNvSpPr/>
          <p:nvPr/>
        </p:nvSpPr>
        <p:spPr>
          <a:xfrm>
            <a:off x="411480" y="80010"/>
            <a:ext cx="8389620" cy="1623060"/>
          </a:xfrm>
          <a:prstGeom prst="cloudCallout">
            <a:avLst>
              <a:gd name="adj1" fmla="val -10791"/>
              <a:gd name="adj2" fmla="val 77651"/>
            </a:avLst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00206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Wave4">
              <a:avLst/>
            </a:prstTxWarp>
            <a:noAutofit/>
          </a:bodyPr>
          <a:lstStyle/>
          <a:p>
            <a:pPr algn="ctr"/>
            <a:r>
              <a:rPr lang="bn-IN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 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07" y="2911885"/>
            <a:ext cx="8060765" cy="17116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204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7" y="0"/>
            <a:ext cx="3740928" cy="20613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 rot="5400000">
            <a:off x="592602" y="2101321"/>
            <a:ext cx="2125502" cy="2045517"/>
          </a:xfrm>
          <a:prstGeom prst="leftUpArrow">
            <a:avLst>
              <a:gd name="adj1" fmla="val 29249"/>
              <a:gd name="adj2" fmla="val 25000"/>
              <a:gd name="adj3" fmla="val 25000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376" y="2849982"/>
            <a:ext cx="2727470" cy="20739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10703909" y="5176961"/>
            <a:ext cx="877163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/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বৃষ্টি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175" y="204717"/>
            <a:ext cx="4148920" cy="233376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94830"/>
            <a:ext cx="3232765" cy="201850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135" y="4563755"/>
            <a:ext cx="4053865" cy="2280655"/>
          </a:xfrm>
          <a:prstGeom prst="rect">
            <a:avLst/>
          </a:prstGeom>
        </p:spPr>
      </p:pic>
      <p:sp>
        <p:nvSpPr>
          <p:cNvPr id="2" name="Down Arrow 1"/>
          <p:cNvSpPr/>
          <p:nvPr/>
        </p:nvSpPr>
        <p:spPr>
          <a:xfrm>
            <a:off x="7285420" y="3167870"/>
            <a:ext cx="1858580" cy="1395885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 rot="5400000">
            <a:off x="3412535" y="5200957"/>
            <a:ext cx="1426633" cy="1378645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 rot="10800000">
            <a:off x="5672845" y="3002380"/>
            <a:ext cx="1596621" cy="1347219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614141" y="2459984"/>
            <a:ext cx="81464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ঝর্ণা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614141" y="3425610"/>
            <a:ext cx="105670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48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সমুদ্র</a:t>
            </a:r>
            <a:endParaRPr lang="en-US" sz="48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0918712" y="4349600"/>
            <a:ext cx="75212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নদী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240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85661E-6 L -1.05539 -0.2800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778" y="-140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85661E-6 L -0.48768 -0.0492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92" y="-24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85661E-6 L -0.79687 0.18015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44" y="89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99722E-6 L -0.32465 0.14963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33" y="74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2" grpId="0" animBg="1"/>
      <p:bldP spid="11" grpId="0" animBg="1"/>
      <p:bldP spid="12" grpId="0" animBg="1"/>
      <p:bldP spid="15" grpId="0"/>
      <p:bldP spid="16" grpId="0"/>
      <p:bldP spid="16" grpId="1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292" y="71466"/>
            <a:ext cx="4082639" cy="25215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9758150" y="3017440"/>
            <a:ext cx="1572733" cy="707886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পুকুর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84" y="174662"/>
            <a:ext cx="4530498" cy="2418398"/>
          </a:xfrm>
          <a:prstGeom prst="rect">
            <a:avLst/>
          </a:prstGeom>
          <a:ln w="22860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10222173" y="4899533"/>
            <a:ext cx="1805704" cy="707886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কুয়া/কূপ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7" y="3488915"/>
            <a:ext cx="4572000" cy="25730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292" y="3371383"/>
            <a:ext cx="4082639" cy="263396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Rectangle 7"/>
          <p:cNvSpPr/>
          <p:nvPr/>
        </p:nvSpPr>
        <p:spPr>
          <a:xfrm>
            <a:off x="9287301" y="1715103"/>
            <a:ext cx="2286000" cy="707886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পানির কল 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549443" y="4067568"/>
            <a:ext cx="3151163" cy="707886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টিউবওয়েল/নলকূপ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861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84089E-6 L -0.44011 -0.0677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14" y="-3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64477E-6 L -0.99375 -0.3330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687" y="-166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3506E-6 L -0.91077 0.64339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538" y="321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44033E-7 L -0.49548 0.29903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74" y="14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864994772"/>
              </p:ext>
            </p:extLst>
          </p:nvPr>
        </p:nvGraphicFramePr>
        <p:xfrm>
          <a:off x="171450" y="68580"/>
          <a:ext cx="8858250" cy="6675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7053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B749F65-9B66-4F2A-B389-6F0E171654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dgm id="{7B749F65-9B66-4F2A-B389-6F0E171654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53441FB-A7FE-409C-B504-4AD2EE9A58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>
                                            <p:graphicEl>
                                              <a:dgm id="{953441FB-A7FE-409C-B504-4AD2EE9A58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ED2E70-D1A4-4030-B498-261A3E4D39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">
                                            <p:graphicEl>
                                              <a:dgm id="{83ED2E70-D1A4-4030-B498-261A3E4D39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BABB568-1C3B-40BB-AF4A-C54F76D87A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">
                                            <p:graphicEl>
                                              <a:dgm id="{ABABB568-1C3B-40BB-AF4A-C54F76D87A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5B5350-D351-4B58-9653-3B06D7682B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">
                                            <p:graphicEl>
                                              <a:dgm id="{5C5B5350-D351-4B58-9653-3B06D7682B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5EA5380-80AF-43D7-BC80-B83EF63FEA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2">
                                            <p:graphicEl>
                                              <a:dgm id="{85EA5380-80AF-43D7-BC80-B83EF63FEA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E118359-8BE5-4C90-9030-87D05A4781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2">
                                            <p:graphicEl>
                                              <a:dgm id="{6E118359-8BE5-4C90-9030-87D05A4781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D016F8-A579-47C6-A3E4-A2C0A4D320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2">
                                            <p:graphicEl>
                                              <a:dgm id="{F2D016F8-A579-47C6-A3E4-A2C0A4D320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72D869-3154-4DDD-9ADD-CBE51333C7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2">
                                            <p:graphicEl>
                                              <a:dgm id="{3D72D869-3154-4DDD-9ADD-CBE51333C7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 rev="1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016270903"/>
              </p:ext>
            </p:extLst>
          </p:nvPr>
        </p:nvGraphicFramePr>
        <p:xfrm>
          <a:off x="228600" y="182880"/>
          <a:ext cx="8629650" cy="6515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88191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7DCF0B-E4F7-43CA-B458-C6EA99E85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dgm id="{4E7DCF0B-E4F7-43CA-B458-C6EA99E853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99889C4-FF45-489E-8267-AC31A32CAB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graphicEl>
                                              <a:dgm id="{799889C4-FF45-489E-8267-AC31A32CAB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169B984-20C0-4E02-9941-02B34D54F3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graphicEl>
                                              <a:dgm id="{A169B984-20C0-4E02-9941-02B34D54F3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49027C-8866-4500-B4B2-826411284A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>
                                            <p:graphicEl>
                                              <a:dgm id="{A749027C-8866-4500-B4B2-826411284A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14C4806-6C95-4700-9AD1-D7873F4B9B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">
                                            <p:graphicEl>
                                              <a:dgm id="{A14C4806-6C95-4700-9AD1-D7873F4B9B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372C38E-FD6F-427A-88AA-7BEC5B016B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">
                                            <p:graphicEl>
                                              <a:dgm id="{6372C38E-FD6F-427A-88AA-7BEC5B016B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470C141-F12F-4D3E-A355-4A290DAD9B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">
                                            <p:graphicEl>
                                              <a:dgm id="{1470C141-F12F-4D3E-A355-4A290DAD9B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10A5DA-6E83-417F-A060-6D449F7743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">
                                            <p:graphicEl>
                                              <a:dgm id="{3E10A5DA-6E83-417F-A060-6D449F7743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A85473D-E594-4A25-B639-93D03E6558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">
                                            <p:graphicEl>
                                              <a:dgm id="{7A85473D-E594-4A25-B639-93D03E6558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 rev="1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56" y="297179"/>
            <a:ext cx="4746613" cy="62484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Left Arrow Callout 2"/>
          <p:cNvSpPr/>
          <p:nvPr/>
        </p:nvSpPr>
        <p:spPr>
          <a:xfrm>
            <a:off x="5543550" y="125730"/>
            <a:ext cx="3463290" cy="6606540"/>
          </a:xfrm>
          <a:prstGeom prst="leftArrowCallo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তোমার পাঠ্যবইয়ের ৩য় অধ্যায়টি খুলে নিরবে পড়।</a:t>
            </a:r>
            <a:endParaRPr lang="en-US" sz="4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316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50" y="248218"/>
            <a:ext cx="8858250" cy="2593181"/>
          </a:xfrm>
          <a:prstGeom prst="downArrowCallout">
            <a:avLst>
              <a:gd name="adj1" fmla="val 20844"/>
              <a:gd name="adj2" fmla="val 25000"/>
              <a:gd name="adj3" fmla="val 25000"/>
              <a:gd name="adj4" fmla="val 64977"/>
            </a:avLst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7200" u="sng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</a:p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নিম্নের ছকটি পূরণ কর।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500941"/>
              </p:ext>
            </p:extLst>
          </p:nvPr>
        </p:nvGraphicFramePr>
        <p:xfrm>
          <a:off x="183818" y="2841399"/>
          <a:ext cx="8960182" cy="388663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4480091"/>
                <a:gridCol w="4480091"/>
              </a:tblGrid>
              <a:tr h="1110985">
                <a:tc>
                  <a:txBody>
                    <a:bodyPr/>
                    <a:lstStyle/>
                    <a:p>
                      <a:pPr algn="ctr"/>
                      <a:r>
                        <a:rPr lang="bn-IN" sz="3600" b="1" dirty="0" smtClean="0">
                          <a:solidFill>
                            <a:srgbClr val="FF000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 দল</a:t>
                      </a:r>
                    </a:p>
                    <a:p>
                      <a:pPr algn="ctr"/>
                      <a:r>
                        <a:rPr lang="bn-IN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পানির প্রাকৃতিক</a:t>
                      </a:r>
                      <a:r>
                        <a:rPr lang="bn-IN" sz="32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উৎসের নাম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3200" b="1" dirty="0" smtClean="0">
                          <a:solidFill>
                            <a:srgbClr val="C0000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খ</a:t>
                      </a:r>
                      <a:r>
                        <a:rPr lang="bn-IN" sz="3200" b="1" baseline="0" dirty="0" smtClean="0">
                          <a:solidFill>
                            <a:srgbClr val="C0000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দল</a:t>
                      </a:r>
                      <a:endParaRPr lang="bn-IN" sz="3200" b="1" dirty="0" smtClean="0">
                        <a:solidFill>
                          <a:srgbClr val="C00000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pPr algn="ctr"/>
                      <a:r>
                        <a:rPr lang="bn-IN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মানুষের</a:t>
                      </a:r>
                      <a:r>
                        <a:rPr lang="bn-IN" sz="32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তৈরি পানির উৎসের নাম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9812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9812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9812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9812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9812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9812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754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1044788"/>
              </p:ext>
            </p:extLst>
          </p:nvPr>
        </p:nvGraphicFramePr>
        <p:xfrm>
          <a:off x="160020" y="3897630"/>
          <a:ext cx="8846820" cy="28651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4423410"/>
                <a:gridCol w="4423410"/>
              </a:tblGrid>
              <a:tr h="579120">
                <a:tc>
                  <a:txBody>
                    <a:bodyPr/>
                    <a:lstStyle/>
                    <a:p>
                      <a:pPr algn="ctr"/>
                      <a:r>
                        <a:rPr lang="bn-IN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প্রাকৃতিক</a:t>
                      </a:r>
                      <a:r>
                        <a:rPr lang="bn-IN" sz="36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উৎস</a:t>
                      </a:r>
                      <a:endParaRPr lang="en-US" sz="36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মানুষের</a:t>
                      </a:r>
                      <a:r>
                        <a:rPr lang="bn-IN" sz="36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তৈরি উৎস</a:t>
                      </a:r>
                      <a:endParaRPr lang="en-US" sz="36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60020" y="2270185"/>
            <a:ext cx="8846820" cy="1323439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বৃষ্টি, পুকুর, কুয়া, হ্রদ, সমুদ্র, নদী, নলকূপ, ঝরণা, পানির কল, 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6176" y="818863"/>
            <a:ext cx="7574508" cy="11873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নিচের তালিকা হতে পানির উৎসগুলোকে ছক অনুসারে পৃথক করে লিখঃ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634017" y="0"/>
            <a:ext cx="3944203" cy="69603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i="1" dirty="0" smtClean="0"/>
              <a:t>একক কাজ</a:t>
            </a:r>
            <a:endParaRPr lang="en-US" sz="3600" b="1" i="1" dirty="0"/>
          </a:p>
        </p:txBody>
      </p:sp>
    </p:spTree>
    <p:extLst>
      <p:ext uri="{BB962C8B-B14F-4D97-AF65-F5344CB8AC3E}">
        <p14:creationId xmlns:p14="http://schemas.microsoft.com/office/powerpoint/2010/main" val="33002831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" y="1073862"/>
            <a:ext cx="8823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উত্তরটি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বাছাই করি;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4469130"/>
            <a:ext cx="79552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খ) কোনটি পানির প্রাকৃতিক উৎস? </a:t>
            </a:r>
          </a:p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১) নলকূপ			২) কূয়া</a:t>
            </a:r>
          </a:p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৩) নদী 	 		৪) পুকুর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460" y="1874520"/>
            <a:ext cx="83210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পানির উৎসগুলোকে কয় ভাগে ভাগ করা যায়?</a:t>
            </a:r>
          </a:p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১) দুই ভাগে 		২) তিন ভাগে </a:t>
            </a:r>
          </a:p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৩) চার ভাগে 		৪) দশ ভাগে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1600" y="-33612"/>
            <a:ext cx="5097439" cy="107335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prstTxWarp prst="textWave2">
              <a:avLst>
                <a:gd name="adj1" fmla="val 12500"/>
                <a:gd name="adj2" fmla="val -4290"/>
              </a:avLst>
            </a:prstTxWarp>
            <a:spAutoFit/>
          </a:bodyPr>
          <a:lstStyle/>
          <a:p>
            <a:r>
              <a:rPr lang="bn-IN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 </a:t>
            </a:r>
            <a:endParaRPr lang="en-US" sz="4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927" y="0"/>
            <a:ext cx="1146013" cy="1039744"/>
          </a:xfrm>
          <a:prstGeom prst="rect">
            <a:avLst/>
          </a:prstGeom>
        </p:spPr>
      </p:pic>
      <p:sp>
        <p:nvSpPr>
          <p:cNvPr id="16" name="5-Point Star 15"/>
          <p:cNvSpPr/>
          <p:nvPr/>
        </p:nvSpPr>
        <p:spPr>
          <a:xfrm>
            <a:off x="9640680" y="2994990"/>
            <a:ext cx="1955409" cy="862722"/>
          </a:xfrm>
          <a:prstGeom prst="star5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5-Point Star 16"/>
          <p:cNvSpPr/>
          <p:nvPr/>
        </p:nvSpPr>
        <p:spPr>
          <a:xfrm>
            <a:off x="9427320" y="1776919"/>
            <a:ext cx="1955409" cy="862722"/>
          </a:xfrm>
          <a:prstGeom prst="star5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0207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93062E-6 L -1.05225 0.3790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622" y="189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87697E-6 L -0.97847 0.0841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924" y="42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3692321"/>
              </p:ext>
            </p:extLst>
          </p:nvPr>
        </p:nvGraphicFramePr>
        <p:xfrm>
          <a:off x="148590" y="3760470"/>
          <a:ext cx="8846820" cy="28651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4423410"/>
                <a:gridCol w="4423410"/>
              </a:tblGrid>
              <a:tr h="579120">
                <a:tc>
                  <a:txBody>
                    <a:bodyPr/>
                    <a:lstStyle/>
                    <a:p>
                      <a:pPr algn="ctr"/>
                      <a:r>
                        <a:rPr lang="bn-IN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প্রাকৃতিক</a:t>
                      </a:r>
                      <a:r>
                        <a:rPr lang="bn-IN" sz="36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উৎস</a:t>
                      </a:r>
                      <a:endParaRPr lang="en-US" sz="36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মানুষের</a:t>
                      </a:r>
                      <a:r>
                        <a:rPr lang="bn-IN" sz="36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তৈরি উৎস</a:t>
                      </a:r>
                      <a:endParaRPr lang="en-US" sz="36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982639" y="832513"/>
            <a:ext cx="6346209" cy="2919933"/>
            <a:chOff x="177421" y="382669"/>
            <a:chExt cx="4866739" cy="2919933"/>
          </a:xfrm>
        </p:grpSpPr>
        <p:sp>
          <p:nvSpPr>
            <p:cNvPr id="6" name="TextBox 5"/>
            <p:cNvSpPr txBox="1"/>
            <p:nvPr/>
          </p:nvSpPr>
          <p:spPr>
            <a:xfrm rot="16200000">
              <a:off x="1150824" y="-590734"/>
              <a:ext cx="2919933" cy="4866739"/>
            </a:xfrm>
            <a:custGeom>
              <a:avLst/>
              <a:gdLst>
                <a:gd name="connsiteX0" fmla="*/ 434340 w 4880610"/>
                <a:gd name="connsiteY0" fmla="*/ 0 h 3483311"/>
                <a:gd name="connsiteX1" fmla="*/ 4880610 w 4880610"/>
                <a:gd name="connsiteY1" fmla="*/ 0 h 3483311"/>
                <a:gd name="connsiteX2" fmla="*/ 4880610 w 4880610"/>
                <a:gd name="connsiteY2" fmla="*/ 3170099 h 3483311"/>
                <a:gd name="connsiteX3" fmla="*/ 646068 w 4880610"/>
                <a:gd name="connsiteY3" fmla="*/ 3170099 h 3483311"/>
                <a:gd name="connsiteX4" fmla="*/ 422527 w 4880610"/>
                <a:gd name="connsiteY4" fmla="*/ 3378900 h 3483311"/>
                <a:gd name="connsiteX5" fmla="*/ 520055 w 4880610"/>
                <a:gd name="connsiteY5" fmla="*/ 3483311 h 3483311"/>
                <a:gd name="connsiteX6" fmla="*/ 116177 w 4880610"/>
                <a:gd name="connsiteY6" fmla="*/ 3469543 h 3483311"/>
                <a:gd name="connsiteX7" fmla="*/ 129946 w 4880610"/>
                <a:gd name="connsiteY7" fmla="*/ 3065666 h 3483311"/>
                <a:gd name="connsiteX8" fmla="*/ 227473 w 4880610"/>
                <a:gd name="connsiteY8" fmla="*/ 3170077 h 3483311"/>
                <a:gd name="connsiteX9" fmla="*/ 434340 w 4880610"/>
                <a:gd name="connsiteY9" fmla="*/ 2976851 h 3483311"/>
                <a:gd name="connsiteX10" fmla="*/ 434340 w 4880610"/>
                <a:gd name="connsiteY10" fmla="*/ 1727924 h 3483311"/>
                <a:gd name="connsiteX11" fmla="*/ 268605 w 4880610"/>
                <a:gd name="connsiteY11" fmla="*/ 1727924 h 3483311"/>
                <a:gd name="connsiteX12" fmla="*/ 268605 w 4880610"/>
                <a:gd name="connsiteY12" fmla="*/ 1870799 h 3483311"/>
                <a:gd name="connsiteX13" fmla="*/ 0 w 4880610"/>
                <a:gd name="connsiteY13" fmla="*/ 1585049 h 3483311"/>
                <a:gd name="connsiteX14" fmla="*/ 268605 w 4880610"/>
                <a:gd name="connsiteY14" fmla="*/ 1299299 h 3483311"/>
                <a:gd name="connsiteX15" fmla="*/ 268605 w 4880610"/>
                <a:gd name="connsiteY15" fmla="*/ 1442174 h 3483311"/>
                <a:gd name="connsiteX16" fmla="*/ 434340 w 4880610"/>
                <a:gd name="connsiteY16" fmla="*/ 1442174 h 3483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880610" h="3483311">
                  <a:moveTo>
                    <a:pt x="434340" y="0"/>
                  </a:moveTo>
                  <a:lnTo>
                    <a:pt x="4880610" y="0"/>
                  </a:lnTo>
                  <a:lnTo>
                    <a:pt x="4880610" y="3170099"/>
                  </a:lnTo>
                  <a:lnTo>
                    <a:pt x="646068" y="3170099"/>
                  </a:lnTo>
                  <a:lnTo>
                    <a:pt x="422527" y="3378900"/>
                  </a:lnTo>
                  <a:lnTo>
                    <a:pt x="520055" y="3483311"/>
                  </a:lnTo>
                  <a:lnTo>
                    <a:pt x="116177" y="3469543"/>
                  </a:lnTo>
                  <a:lnTo>
                    <a:pt x="129946" y="3065666"/>
                  </a:lnTo>
                  <a:lnTo>
                    <a:pt x="227473" y="3170077"/>
                  </a:lnTo>
                  <a:lnTo>
                    <a:pt x="434340" y="2976851"/>
                  </a:lnTo>
                  <a:lnTo>
                    <a:pt x="434340" y="1727924"/>
                  </a:lnTo>
                  <a:lnTo>
                    <a:pt x="268605" y="1727924"/>
                  </a:lnTo>
                  <a:lnTo>
                    <a:pt x="268605" y="1870799"/>
                  </a:lnTo>
                  <a:lnTo>
                    <a:pt x="0" y="1585049"/>
                  </a:lnTo>
                  <a:lnTo>
                    <a:pt x="268605" y="1299299"/>
                  </a:lnTo>
                  <a:lnTo>
                    <a:pt x="268605" y="1442174"/>
                  </a:lnTo>
                  <a:lnTo>
                    <a:pt x="434340" y="1442174"/>
                  </a:lnTo>
                  <a:close/>
                </a:path>
              </a:pathLst>
            </a:custGeom>
            <a:noFill/>
            <a:ln w="5715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just"/>
              <a:endParaRPr lang="en-US" sz="4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289503" y="518614"/>
              <a:ext cx="4325547" cy="2308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bn-IN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তোমাদের বাড়ি এবং বাড়ির চারপাশে যে সমস্ত পানির উৎস দেখতে পাও নিম্নের ছক অনুসারে তার একটি  তালিকা তৈরি আনবে।  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392072" y="101936"/>
            <a:ext cx="4804012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/>
              <a:t>বাড়ীর কাজ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614711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51"/>
            <a:ext cx="9144000" cy="6847449"/>
          </a:xfrm>
          <a:prstGeom prst="rect">
            <a:avLst/>
          </a:prstGeom>
        </p:spPr>
      </p:pic>
      <p:sp>
        <p:nvSpPr>
          <p:cNvPr id="3" name="Horizontal Scroll 2"/>
          <p:cNvSpPr/>
          <p:nvPr/>
        </p:nvSpPr>
        <p:spPr>
          <a:xfrm>
            <a:off x="251520" y="1700808"/>
            <a:ext cx="8604448" cy="5157192"/>
          </a:xfrm>
          <a:prstGeom prst="horizontalScroll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3900" b="1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39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534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</p:bld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1120</TotalTime>
  <Words>182</Words>
  <Application>Microsoft Office PowerPoint</Application>
  <PresentationFormat>On-screen Show (4:3)</PresentationFormat>
  <Paragraphs>59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Royel Computer City</cp:lastModifiedBy>
  <cp:revision>81</cp:revision>
  <dcterms:created xsi:type="dcterms:W3CDTF">2018-03-29T03:31:22Z</dcterms:created>
  <dcterms:modified xsi:type="dcterms:W3CDTF">2019-10-18T15:26:58Z</dcterms:modified>
</cp:coreProperties>
</file>