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6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0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0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5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6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7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6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7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553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103090"/>
            <a:ext cx="6629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4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1447800" y="228600"/>
            <a:ext cx="6096000" cy="685800"/>
            <a:chOff x="0" y="2827600"/>
            <a:chExt cx="6096000" cy="1157401"/>
          </a:xfrm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0" y="2827600"/>
              <a:ext cx="6096000" cy="11573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40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en-US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2900" y="5060255"/>
            <a:ext cx="83058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 ১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২নং চিত্রের অবস্থা প্রাপ্ত হবে কি? উভয় ক্ষেত্রে অঙ্কুরোদগমের জন্য প্রয়োজনীয় উপাদানগুলো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 হতে পারে ।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62" y="1248909"/>
            <a:ext cx="4517076" cy="3015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51" y="1590143"/>
            <a:ext cx="3282560" cy="26431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4264430"/>
            <a:ext cx="16764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চিত্র 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9131" y="4264430"/>
            <a:ext cx="16764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চিত্র 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9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228600"/>
            <a:ext cx="8762999" cy="1447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277380"/>
            <a:ext cx="7162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4. </a:t>
            </a:r>
            <a:r>
              <a:rPr lang="bn-BD" sz="2800" b="1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মৃদভেদী </a:t>
            </a:r>
            <a:r>
              <a:rPr lang="bn-BD" sz="2800" b="1" dirty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অঙ্কুরোদগমের একটি উদাহরণ দাও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7162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spc="150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bn-BD" sz="2800" b="1" spc="150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অঙ্কুরোদগম </a:t>
            </a:r>
            <a:r>
              <a:rPr lang="bn-BD" sz="2800" b="1" spc="150" dirty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কাকে বলে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743200"/>
            <a:ext cx="7162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bn-BD" sz="2800" b="1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অঙ্কুরোদগম </a:t>
            </a:r>
            <a:r>
              <a:rPr lang="bn-BD" sz="2800" b="1" dirty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 প্রকার ও </a:t>
            </a:r>
            <a:r>
              <a:rPr lang="bn-IN" sz="2800" b="1" dirty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b="1" dirty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b="1" dirty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515380"/>
            <a:ext cx="7162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bn-BD" sz="2800" b="1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ছোলাবীজে </a:t>
            </a:r>
            <a:r>
              <a:rPr lang="bn-BD" sz="2800" b="1" dirty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 ধরণের অঙ্কুরোদগম হয়</a:t>
            </a:r>
            <a:r>
              <a:rPr lang="bn-BD" sz="2800" b="1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ln w="1143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1066800" y="265798"/>
            <a:ext cx="7315200" cy="7620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4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4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400" b="1" dirty="0">
                <a:solidFill>
                  <a:srgbClr val="00B0F0"/>
                </a:solidFill>
              </a:endParaRPr>
            </a:p>
          </p:txBody>
        </p:sp>
        <p:sp>
          <p:nvSpPr>
            <p:cNvPr id="4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600" y="2895600"/>
            <a:ext cx="8610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মৃদগত ও মৃদভেদী অঙ্কুরোদগম হয় এ</a:t>
            </a:r>
            <a:r>
              <a:rPr lang="en-US" sz="3600" b="1" dirty="0" err="1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রূ</a:t>
            </a:r>
            <a:r>
              <a:rPr lang="bn-BD" sz="36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 কয়েকটি পরিচিত উদ্ভিদের নামের তালিকা লিখে </a:t>
            </a:r>
            <a:r>
              <a:rPr lang="bn-IN" sz="36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আনবে।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315200" cy="45209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2590800"/>
            <a:ext cx="73152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99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7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" y="152400"/>
            <a:ext cx="8610600" cy="6477000"/>
          </a:xfrm>
          <a:prstGeom prst="horizontalScroll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3124994" y="3352800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3772694" y="3313906"/>
            <a:ext cx="17526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582194" y="3276600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2819400" cy="3352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00200" y="228600"/>
            <a:ext cx="5638800" cy="609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438400"/>
            <a:ext cx="3962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আবুল হাশেম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সাতকানিয়া, চট্টগ্রাম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ইনডেক্স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 ১১৪৪৯৩৯</a:t>
            </a:r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  <a:endParaRPr lang="bn-IN" b="1" dirty="0" smtClean="0">
              <a:solidFill>
                <a:srgbClr val="002060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নং- ০১৭১৭৫৩৮৩১০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1200" y="2324100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" y="1143000"/>
            <a:ext cx="4876800" cy="468505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অষ্টম</a:t>
            </a:r>
          </a:p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  <a:endParaRPr lang="en-US" sz="5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5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2" y="1143001"/>
            <a:ext cx="3990975" cy="468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0314"/>
            <a:ext cx="50292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86200"/>
            <a:ext cx="3124199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86200"/>
            <a:ext cx="3368337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97004"/>
            <a:ext cx="28575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" y="1143000"/>
            <a:ext cx="2857500" cy="2694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25940"/>
            <a:ext cx="5715000" cy="25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6106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বীজের গঠন ও </a:t>
            </a:r>
            <a:r>
              <a:rPr lang="bn-IN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অঙ্কুরোদগম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7086600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7848600" cy="12954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048000"/>
            <a:ext cx="800100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 পাঠ শেষে শিক্ষার্থীরা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বীজের বিভিন্ন অংশ চিহ্নিত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বীজের অঙ্কুরোদগমের প্রকারভেদ করতে পারবে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ছোলা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বীজের অঙ্কুরোদগম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36975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95600" y="152400"/>
            <a:ext cx="3429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ছোলা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গঠন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3573960" cy="35739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13" y="2057400"/>
            <a:ext cx="911087" cy="838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7397360" y="533400"/>
            <a:ext cx="142218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ডিম্বক রন্ধ্র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83084"/>
            <a:ext cx="3282560" cy="264318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6069341" y="936778"/>
            <a:ext cx="1596065" cy="839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57" y="4806013"/>
            <a:ext cx="1362265" cy="1562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53330"/>
            <a:ext cx="1314634" cy="144800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932077" y="4422340"/>
            <a:ext cx="1093569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্রূ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মূল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453499" y="4806013"/>
            <a:ext cx="442101" cy="1334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34" y="4183834"/>
            <a:ext cx="3391412" cy="19855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236872" y="5068671"/>
            <a:ext cx="1221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বীজপত্র্র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34637" y="4160730"/>
            <a:ext cx="112883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ভ্রুণ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ণ্ড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892445" y="4514869"/>
            <a:ext cx="842192" cy="164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47041" y="5877016"/>
            <a:ext cx="123303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্রূ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মূল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892445" y="5909930"/>
            <a:ext cx="654596" cy="321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5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2335 -0.1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6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3" grpId="0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5371932" cy="375208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6019800" y="28956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019800" y="35814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10400" y="2674635"/>
            <a:ext cx="1828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বীজপত্রাধিকা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3319790"/>
            <a:ext cx="1828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বীজপত্রাবক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াণ্ড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7882" y="4197057"/>
            <a:ext cx="1828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ণমূল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67400" y="4458667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00984" y="491037"/>
            <a:ext cx="6019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ভ্রুণকান্ডের নিচের অংশ হলো বীজপত্রাধিকা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2545" y="5653034"/>
            <a:ext cx="502630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ণমূলের উপরের অংশ হলো বীজপত্রাবকা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646" y="4961035"/>
            <a:ext cx="4038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মৃদ</a:t>
            </a:r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ভেদী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অঙ্কুরোদগম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81000"/>
            <a:ext cx="4800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কী </a:t>
            </a:r>
            <a:r>
              <a:rPr lang="bn-BD" sz="320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অঙ্কুরোদগ</a:t>
            </a:r>
            <a:r>
              <a:rPr lang="bn-IN" sz="320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5" y="1346775"/>
            <a:ext cx="4325573" cy="3348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4" y="1346775"/>
            <a:ext cx="4047132" cy="334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4961035"/>
            <a:ext cx="325127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মৃদগত অঙ্কুরোদগম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4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224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Hashim Hasan</dc:creator>
  <cp:lastModifiedBy>Windows User</cp:lastModifiedBy>
  <cp:revision>23</cp:revision>
  <dcterms:created xsi:type="dcterms:W3CDTF">2006-08-16T00:00:00Z</dcterms:created>
  <dcterms:modified xsi:type="dcterms:W3CDTF">2019-10-18T15:22:17Z</dcterms:modified>
</cp:coreProperties>
</file>