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63" r:id="rId3"/>
    <p:sldId id="265" r:id="rId4"/>
    <p:sldId id="261" r:id="rId5"/>
    <p:sldId id="264" r:id="rId6"/>
    <p:sldId id="258" r:id="rId7"/>
    <p:sldId id="260" r:id="rId8"/>
    <p:sldId id="266" r:id="rId9"/>
    <p:sldId id="267" r:id="rId10"/>
    <p:sldId id="268" r:id="rId11"/>
    <p:sldId id="269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428B1-3511-475B-BF5C-377BEA004E6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2FF399-F015-4B2D-8501-950AE1E6A875}">
      <dgm:prSet phldrT="[Text]" custT="1"/>
      <dgm:spPr/>
      <dgm:t>
        <a:bodyPr/>
        <a:lstStyle/>
        <a:p>
          <a:r>
            <a:rPr lang="en-US" sz="2000" dirty="0" err="1" smtClean="0"/>
            <a:t>কর্মীদের</a:t>
          </a:r>
          <a:r>
            <a:rPr lang="en-US" sz="2000" baseline="0" dirty="0" smtClean="0"/>
            <a:t> </a:t>
          </a:r>
          <a:r>
            <a:rPr lang="en-US" sz="2000" baseline="0" dirty="0" err="1" smtClean="0"/>
            <a:t>অভাব</a:t>
          </a:r>
          <a:r>
            <a:rPr lang="en-US" sz="2000" baseline="0" dirty="0" smtClean="0"/>
            <a:t> </a:t>
          </a:r>
          <a:r>
            <a:rPr lang="en-US" sz="2000" baseline="0" dirty="0" err="1" smtClean="0"/>
            <a:t>সম্পর্কে</a:t>
          </a:r>
          <a:r>
            <a:rPr lang="en-US" sz="2000" baseline="0" dirty="0" smtClean="0"/>
            <a:t> </a:t>
          </a:r>
          <a:r>
            <a:rPr lang="en-US" sz="2000" baseline="0" dirty="0" err="1" smtClean="0"/>
            <a:t>ধারণা</a:t>
          </a:r>
          <a:r>
            <a:rPr lang="en-US" sz="2000" baseline="0" dirty="0" smtClean="0"/>
            <a:t> </a:t>
          </a:r>
          <a:r>
            <a:rPr lang="en-US" sz="2000" baseline="0" dirty="0" err="1" smtClean="0"/>
            <a:t>অর্জন</a:t>
          </a:r>
          <a:endParaRPr lang="en-US" sz="2000" dirty="0"/>
        </a:p>
      </dgm:t>
    </dgm:pt>
    <dgm:pt modelId="{EB8E43E2-157E-447B-B1C8-93F4FCD24420}" type="parTrans" cxnId="{8638ABA0-57AA-4881-B4E8-6A62BFAFB39D}">
      <dgm:prSet/>
      <dgm:spPr/>
      <dgm:t>
        <a:bodyPr/>
        <a:lstStyle/>
        <a:p>
          <a:endParaRPr lang="en-US"/>
        </a:p>
      </dgm:t>
    </dgm:pt>
    <dgm:pt modelId="{01998262-29B7-4245-A0CC-35843FFE1653}" type="sibTrans" cxnId="{8638ABA0-57AA-4881-B4E8-6A62BFAFB39D}">
      <dgm:prSet/>
      <dgm:spPr/>
      <dgm:t>
        <a:bodyPr/>
        <a:lstStyle/>
        <a:p>
          <a:endParaRPr lang="en-US"/>
        </a:p>
      </dgm:t>
    </dgm:pt>
    <dgm:pt modelId="{2CE58D9F-546E-461B-8B86-D5F9D30ED350}">
      <dgm:prSet phldrT="[Text]"/>
      <dgm:spPr/>
      <dgm:t>
        <a:bodyPr/>
        <a:lstStyle/>
        <a:p>
          <a:r>
            <a:rPr lang="en-US" dirty="0" err="1" smtClean="0"/>
            <a:t>উদ্দীপক</a:t>
          </a:r>
          <a:r>
            <a:rPr lang="en-US" dirty="0" smtClean="0"/>
            <a:t> </a:t>
          </a:r>
          <a:r>
            <a:rPr lang="en-US" dirty="0" err="1" smtClean="0"/>
            <a:t>শনাক্তকরণ</a:t>
          </a:r>
          <a:endParaRPr lang="en-US" dirty="0"/>
        </a:p>
      </dgm:t>
    </dgm:pt>
    <dgm:pt modelId="{9D0252AF-6834-4A8D-91B3-B14D649F573E}" type="parTrans" cxnId="{1C249A10-F12D-4C5B-B08A-D2E4EDB02665}">
      <dgm:prSet/>
      <dgm:spPr/>
      <dgm:t>
        <a:bodyPr/>
        <a:lstStyle/>
        <a:p>
          <a:endParaRPr lang="en-US"/>
        </a:p>
      </dgm:t>
    </dgm:pt>
    <dgm:pt modelId="{03441FC5-F9EB-4E9E-8DA4-DF8B5796C406}" type="sibTrans" cxnId="{1C249A10-F12D-4C5B-B08A-D2E4EDB02665}">
      <dgm:prSet/>
      <dgm:spPr/>
      <dgm:t>
        <a:bodyPr/>
        <a:lstStyle/>
        <a:p>
          <a:endParaRPr lang="en-US"/>
        </a:p>
      </dgm:t>
    </dgm:pt>
    <dgm:pt modelId="{EE9BF497-C9CD-4620-BFBD-745132BA76EC}">
      <dgm:prSet phldrT="[Text]"/>
      <dgm:spPr/>
      <dgm:t>
        <a:bodyPr/>
        <a:lstStyle/>
        <a:p>
          <a:r>
            <a:rPr lang="en-US" dirty="0" err="1" smtClean="0"/>
            <a:t>প্রাতিষ্ঠানিক</a:t>
          </a:r>
          <a:r>
            <a:rPr lang="en-US" dirty="0" smtClean="0"/>
            <a:t> </a:t>
          </a:r>
          <a:r>
            <a:rPr lang="en-US" dirty="0" err="1" smtClean="0"/>
            <a:t>সামর্থ্য</a:t>
          </a:r>
          <a:r>
            <a:rPr lang="en-US" dirty="0" smtClean="0"/>
            <a:t> </a:t>
          </a:r>
          <a:r>
            <a:rPr lang="en-US" dirty="0" err="1" smtClean="0"/>
            <a:t>বিবেচনা</a:t>
          </a:r>
          <a:endParaRPr lang="en-US" dirty="0"/>
        </a:p>
      </dgm:t>
    </dgm:pt>
    <dgm:pt modelId="{F0CF7076-6C5D-4DF9-BAFB-BBDFC0494C31}" type="parTrans" cxnId="{490EC15B-E68E-43EA-A686-21FF598FD817}">
      <dgm:prSet/>
      <dgm:spPr/>
      <dgm:t>
        <a:bodyPr/>
        <a:lstStyle/>
        <a:p>
          <a:endParaRPr lang="en-US"/>
        </a:p>
      </dgm:t>
    </dgm:pt>
    <dgm:pt modelId="{E6FBCD0D-7477-4B69-9B1B-39A0725ACB59}" type="sibTrans" cxnId="{490EC15B-E68E-43EA-A686-21FF598FD817}">
      <dgm:prSet/>
      <dgm:spPr/>
      <dgm:t>
        <a:bodyPr/>
        <a:lstStyle/>
        <a:p>
          <a:endParaRPr lang="en-US"/>
        </a:p>
      </dgm:t>
    </dgm:pt>
    <dgm:pt modelId="{74FA8A77-0DE0-4F40-BDE1-8F037DEC5D51}">
      <dgm:prSet phldrT="[Text]"/>
      <dgm:spPr/>
      <dgm:t>
        <a:bodyPr/>
        <a:lstStyle/>
        <a:p>
          <a:r>
            <a:rPr lang="en-US" dirty="0" err="1" smtClean="0"/>
            <a:t>চূড়ান্ত</a:t>
          </a:r>
          <a:r>
            <a:rPr lang="en-US" dirty="0" smtClean="0"/>
            <a:t> </a:t>
          </a:r>
          <a:r>
            <a:rPr lang="en-US" dirty="0" err="1" smtClean="0"/>
            <a:t>উদ্দীপক</a:t>
          </a:r>
          <a:r>
            <a:rPr lang="en-US" dirty="0" smtClean="0"/>
            <a:t> </a:t>
          </a:r>
          <a:r>
            <a:rPr lang="en-US" dirty="0" err="1" smtClean="0"/>
            <a:t>নির্দিষ্টকরণ</a:t>
          </a:r>
          <a:endParaRPr lang="en-US" dirty="0"/>
        </a:p>
      </dgm:t>
    </dgm:pt>
    <dgm:pt modelId="{47F3A1A1-5A41-4820-8BA1-4EB6AD03B18B}" type="parTrans" cxnId="{0A0C0EA1-5873-475F-8862-2F8766C7FF17}">
      <dgm:prSet/>
      <dgm:spPr/>
      <dgm:t>
        <a:bodyPr/>
        <a:lstStyle/>
        <a:p>
          <a:endParaRPr lang="en-US"/>
        </a:p>
      </dgm:t>
    </dgm:pt>
    <dgm:pt modelId="{88DE0B65-A5FA-458F-94F7-7328ABEBFBA9}" type="sibTrans" cxnId="{0A0C0EA1-5873-475F-8862-2F8766C7FF17}">
      <dgm:prSet/>
      <dgm:spPr/>
      <dgm:t>
        <a:bodyPr/>
        <a:lstStyle/>
        <a:p>
          <a:endParaRPr lang="en-US"/>
        </a:p>
      </dgm:t>
    </dgm:pt>
    <dgm:pt modelId="{33B1DB29-B0CE-491D-85EF-3C8662E762A6}">
      <dgm:prSet phldrT="[Text]"/>
      <dgm:spPr/>
      <dgm:t>
        <a:bodyPr/>
        <a:lstStyle/>
        <a:p>
          <a:r>
            <a:rPr lang="en-US" dirty="0" err="1" smtClean="0"/>
            <a:t>উদ্বুদ্ধকরণ</a:t>
          </a:r>
          <a:r>
            <a:rPr lang="en-US" dirty="0" smtClean="0"/>
            <a:t> </a:t>
          </a:r>
          <a:r>
            <a:rPr lang="en-US" dirty="0" err="1" smtClean="0"/>
            <a:t>কর্মসূচি</a:t>
          </a:r>
          <a:r>
            <a:rPr lang="en-US" dirty="0" smtClean="0"/>
            <a:t> </a:t>
          </a:r>
          <a:r>
            <a:rPr lang="en-US" dirty="0" err="1" smtClean="0"/>
            <a:t>গ্রহণ</a:t>
          </a:r>
          <a:endParaRPr lang="en-US" dirty="0"/>
        </a:p>
      </dgm:t>
    </dgm:pt>
    <dgm:pt modelId="{AF471D76-9D45-4459-8BC9-32C071D4BE3B}" type="parTrans" cxnId="{F2554AF2-E6E0-42E5-A3A2-CB492E6BB2A6}">
      <dgm:prSet/>
      <dgm:spPr/>
      <dgm:t>
        <a:bodyPr/>
        <a:lstStyle/>
        <a:p>
          <a:endParaRPr lang="en-US"/>
        </a:p>
      </dgm:t>
    </dgm:pt>
    <dgm:pt modelId="{7D1FC5E8-D186-48B3-A39F-FD78967D6973}" type="sibTrans" cxnId="{F2554AF2-E6E0-42E5-A3A2-CB492E6BB2A6}">
      <dgm:prSet/>
      <dgm:spPr/>
      <dgm:t>
        <a:bodyPr/>
        <a:lstStyle/>
        <a:p>
          <a:endParaRPr lang="en-US"/>
        </a:p>
      </dgm:t>
    </dgm:pt>
    <dgm:pt modelId="{4308CE38-6F41-41A9-94A7-2CD98A561AA6}">
      <dgm:prSet/>
      <dgm:spPr/>
      <dgm:t>
        <a:bodyPr/>
        <a:lstStyle/>
        <a:p>
          <a:r>
            <a:rPr lang="en-US" dirty="0" err="1" smtClean="0"/>
            <a:t>উদ্দীপকের</a:t>
          </a:r>
          <a:r>
            <a:rPr lang="en-US" dirty="0" smtClean="0"/>
            <a:t> </a:t>
          </a:r>
          <a:r>
            <a:rPr lang="en-US" dirty="0" err="1" smtClean="0"/>
            <a:t>প্রয়োগ</a:t>
          </a:r>
          <a:endParaRPr lang="en-US" dirty="0"/>
        </a:p>
      </dgm:t>
    </dgm:pt>
    <dgm:pt modelId="{154170D9-3932-494D-8C33-25446F6E6410}" type="parTrans" cxnId="{6A8266B8-433F-4E04-88F9-555F96C3E668}">
      <dgm:prSet/>
      <dgm:spPr/>
      <dgm:t>
        <a:bodyPr/>
        <a:lstStyle/>
        <a:p>
          <a:endParaRPr lang="en-US"/>
        </a:p>
      </dgm:t>
    </dgm:pt>
    <dgm:pt modelId="{64839874-63EB-4F11-B3FB-2C6046DC9FDF}" type="sibTrans" cxnId="{6A8266B8-433F-4E04-88F9-555F96C3E668}">
      <dgm:prSet/>
      <dgm:spPr/>
      <dgm:t>
        <a:bodyPr/>
        <a:lstStyle/>
        <a:p>
          <a:endParaRPr lang="en-US"/>
        </a:p>
      </dgm:t>
    </dgm:pt>
    <dgm:pt modelId="{553EF39B-DA27-4A8B-A330-E2BD2573A7F4}">
      <dgm:prSet/>
      <dgm:spPr/>
      <dgm:t>
        <a:bodyPr/>
        <a:lstStyle/>
        <a:p>
          <a:r>
            <a:rPr lang="en-US" dirty="0" err="1" smtClean="0"/>
            <a:t>কর্মী</a:t>
          </a:r>
          <a:r>
            <a:rPr lang="en-US" dirty="0" smtClean="0"/>
            <a:t> </a:t>
          </a:r>
          <a:r>
            <a:rPr lang="en-US" dirty="0" err="1" smtClean="0"/>
            <a:t>সন্তুষটি</a:t>
          </a:r>
          <a:r>
            <a:rPr lang="en-US" dirty="0" smtClean="0"/>
            <a:t> </a:t>
          </a:r>
          <a:r>
            <a:rPr lang="en-US" dirty="0" err="1" smtClean="0"/>
            <a:t>বিধান</a:t>
          </a:r>
          <a:endParaRPr lang="en-US" dirty="0"/>
        </a:p>
      </dgm:t>
    </dgm:pt>
    <dgm:pt modelId="{A7BC5693-B1FE-4CA5-99A3-B6C0EA215CC5}" type="parTrans" cxnId="{770C585F-5065-4D47-83FD-14D08F855C83}">
      <dgm:prSet/>
      <dgm:spPr/>
      <dgm:t>
        <a:bodyPr/>
        <a:lstStyle/>
        <a:p>
          <a:endParaRPr lang="en-US"/>
        </a:p>
      </dgm:t>
    </dgm:pt>
    <dgm:pt modelId="{75E5DAC9-1D82-494B-8169-6478D755C481}" type="sibTrans" cxnId="{770C585F-5065-4D47-83FD-14D08F855C83}">
      <dgm:prSet/>
      <dgm:spPr/>
      <dgm:t>
        <a:bodyPr/>
        <a:lstStyle/>
        <a:p>
          <a:endParaRPr lang="en-US"/>
        </a:p>
      </dgm:t>
    </dgm:pt>
    <dgm:pt modelId="{7F5F248A-33E6-4B5A-9DB0-E878770384CC}" type="pres">
      <dgm:prSet presAssocID="{55E428B1-3511-475B-BF5C-377BEA004E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3DBD0-887A-4133-B549-7DE0A86CA834}" type="pres">
      <dgm:prSet presAssocID="{55E428B1-3511-475B-BF5C-377BEA004E6E}" presName="cycle" presStyleCnt="0"/>
      <dgm:spPr/>
    </dgm:pt>
    <dgm:pt modelId="{D1EAA35D-121F-4184-8452-F4FFF3EF99AD}" type="pres">
      <dgm:prSet presAssocID="{192FF399-F015-4B2D-8501-950AE1E6A875}" presName="nodeFirstNode" presStyleLbl="node1" presStyleIdx="0" presStyleCnt="7" custRadScaleRad="97693" custRadScaleInc="5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99858-7084-43F0-8661-9B8057E45B30}" type="pres">
      <dgm:prSet presAssocID="{01998262-29B7-4245-A0CC-35843FFE165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67092932-10DE-4346-838A-9CB23DB83058}" type="pres">
      <dgm:prSet presAssocID="{2CE58D9F-546E-461B-8B86-D5F9D30ED350}" presName="nodeFollowingNodes" presStyleLbl="node1" presStyleIdx="1" presStyleCnt="7" custRadScaleRad="115653" custRadScaleInc="26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3F6D7-9004-4AAC-B499-42847BD3D970}" type="pres">
      <dgm:prSet presAssocID="{EE9BF497-C9CD-4620-BFBD-745132BA76EC}" presName="nodeFollowingNodes" presStyleLbl="node1" presStyleIdx="2" presStyleCnt="7" custRadScaleRad="110145" custRadScaleInc="-12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0238B-5F0E-4BA3-AD9C-4BAD125A12D8}" type="pres">
      <dgm:prSet presAssocID="{74FA8A77-0DE0-4F40-BDE1-8F037DEC5D51}" presName="nodeFollowingNodes" presStyleLbl="node1" presStyleIdx="3" presStyleCnt="7" custRadScaleRad="104695" custRadScaleInc="-35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30A72-4062-41EC-84F3-69C864BA0685}" type="pres">
      <dgm:prSet presAssocID="{33B1DB29-B0CE-491D-85EF-3C8662E762A6}" presName="nodeFollowingNodes" presStyleLbl="node1" presStyleIdx="4" presStyleCnt="7" custRadScaleRad="101360" custRadScaleInc="28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BCC4E-7500-49C6-85B2-24B607EC3E55}" type="pres">
      <dgm:prSet presAssocID="{4308CE38-6F41-41A9-94A7-2CD98A561AA6}" presName="nodeFollowingNodes" presStyleLbl="node1" presStyleIdx="5" presStyleCnt="7" custRadScaleRad="105251" custRadScaleInc="12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92474-C0E1-42C3-94D6-9BD2992CE1E4}" type="pres">
      <dgm:prSet presAssocID="{553EF39B-DA27-4A8B-A330-E2BD2573A7F4}" presName="nodeFollowingNodes" presStyleLbl="node1" presStyleIdx="6" presStyleCnt="7" custRadScaleRad="116033" custRadScaleInc="-27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0EC15B-E68E-43EA-A686-21FF598FD817}" srcId="{55E428B1-3511-475B-BF5C-377BEA004E6E}" destId="{EE9BF497-C9CD-4620-BFBD-745132BA76EC}" srcOrd="2" destOrd="0" parTransId="{F0CF7076-6C5D-4DF9-BAFB-BBDFC0494C31}" sibTransId="{E6FBCD0D-7477-4B69-9B1B-39A0725ACB59}"/>
    <dgm:cxn modelId="{28FBE657-7EFE-4482-A251-392593509216}" type="presOf" srcId="{01998262-29B7-4245-A0CC-35843FFE1653}" destId="{E1499858-7084-43F0-8661-9B8057E45B30}" srcOrd="0" destOrd="0" presId="urn:microsoft.com/office/officeart/2005/8/layout/cycle3"/>
    <dgm:cxn modelId="{BFB8E442-85FF-4B10-B589-9DB6C3C0589C}" type="presOf" srcId="{2CE58D9F-546E-461B-8B86-D5F9D30ED350}" destId="{67092932-10DE-4346-838A-9CB23DB83058}" srcOrd="0" destOrd="0" presId="urn:microsoft.com/office/officeart/2005/8/layout/cycle3"/>
    <dgm:cxn modelId="{18EF3E9D-C37E-4DCF-887F-68E92CB9181E}" type="presOf" srcId="{33B1DB29-B0CE-491D-85EF-3C8662E762A6}" destId="{3DA30A72-4062-41EC-84F3-69C864BA0685}" srcOrd="0" destOrd="0" presId="urn:microsoft.com/office/officeart/2005/8/layout/cycle3"/>
    <dgm:cxn modelId="{00F48846-69D8-46AF-A5DF-D93B324D5E96}" type="presOf" srcId="{74FA8A77-0DE0-4F40-BDE1-8F037DEC5D51}" destId="{A5C0238B-5F0E-4BA3-AD9C-4BAD125A12D8}" srcOrd="0" destOrd="0" presId="urn:microsoft.com/office/officeart/2005/8/layout/cycle3"/>
    <dgm:cxn modelId="{1C249A10-F12D-4C5B-B08A-D2E4EDB02665}" srcId="{55E428B1-3511-475B-BF5C-377BEA004E6E}" destId="{2CE58D9F-546E-461B-8B86-D5F9D30ED350}" srcOrd="1" destOrd="0" parTransId="{9D0252AF-6834-4A8D-91B3-B14D649F573E}" sibTransId="{03441FC5-F9EB-4E9E-8DA4-DF8B5796C406}"/>
    <dgm:cxn modelId="{0A0C0EA1-5873-475F-8862-2F8766C7FF17}" srcId="{55E428B1-3511-475B-BF5C-377BEA004E6E}" destId="{74FA8A77-0DE0-4F40-BDE1-8F037DEC5D51}" srcOrd="3" destOrd="0" parTransId="{47F3A1A1-5A41-4820-8BA1-4EB6AD03B18B}" sibTransId="{88DE0B65-A5FA-458F-94F7-7328ABEBFBA9}"/>
    <dgm:cxn modelId="{8E2D2FA9-A7F2-4899-9AAA-4EE4D29A0ACA}" type="presOf" srcId="{4308CE38-6F41-41A9-94A7-2CD98A561AA6}" destId="{9A4BCC4E-7500-49C6-85B2-24B607EC3E55}" srcOrd="0" destOrd="0" presId="urn:microsoft.com/office/officeart/2005/8/layout/cycle3"/>
    <dgm:cxn modelId="{770C585F-5065-4D47-83FD-14D08F855C83}" srcId="{55E428B1-3511-475B-BF5C-377BEA004E6E}" destId="{553EF39B-DA27-4A8B-A330-E2BD2573A7F4}" srcOrd="6" destOrd="0" parTransId="{A7BC5693-B1FE-4CA5-99A3-B6C0EA215CC5}" sibTransId="{75E5DAC9-1D82-494B-8169-6478D755C481}"/>
    <dgm:cxn modelId="{2DE66C1A-6D4F-46A4-B220-A95493A67692}" type="presOf" srcId="{553EF39B-DA27-4A8B-A330-E2BD2573A7F4}" destId="{72392474-C0E1-42C3-94D6-9BD2992CE1E4}" srcOrd="0" destOrd="0" presId="urn:microsoft.com/office/officeart/2005/8/layout/cycle3"/>
    <dgm:cxn modelId="{5D526CD8-7E9A-4DD0-ADBC-7C455A27E562}" type="presOf" srcId="{55E428B1-3511-475B-BF5C-377BEA004E6E}" destId="{7F5F248A-33E6-4B5A-9DB0-E878770384CC}" srcOrd="0" destOrd="0" presId="urn:microsoft.com/office/officeart/2005/8/layout/cycle3"/>
    <dgm:cxn modelId="{8638ABA0-57AA-4881-B4E8-6A62BFAFB39D}" srcId="{55E428B1-3511-475B-BF5C-377BEA004E6E}" destId="{192FF399-F015-4B2D-8501-950AE1E6A875}" srcOrd="0" destOrd="0" parTransId="{EB8E43E2-157E-447B-B1C8-93F4FCD24420}" sibTransId="{01998262-29B7-4245-A0CC-35843FFE1653}"/>
    <dgm:cxn modelId="{F2554AF2-E6E0-42E5-A3A2-CB492E6BB2A6}" srcId="{55E428B1-3511-475B-BF5C-377BEA004E6E}" destId="{33B1DB29-B0CE-491D-85EF-3C8662E762A6}" srcOrd="4" destOrd="0" parTransId="{AF471D76-9D45-4459-8BC9-32C071D4BE3B}" sibTransId="{7D1FC5E8-D186-48B3-A39F-FD78967D6973}"/>
    <dgm:cxn modelId="{CF8CDD0E-B25B-4218-8DE5-1E5EABE8C4CA}" type="presOf" srcId="{192FF399-F015-4B2D-8501-950AE1E6A875}" destId="{D1EAA35D-121F-4184-8452-F4FFF3EF99AD}" srcOrd="0" destOrd="0" presId="urn:microsoft.com/office/officeart/2005/8/layout/cycle3"/>
    <dgm:cxn modelId="{6A8266B8-433F-4E04-88F9-555F96C3E668}" srcId="{55E428B1-3511-475B-BF5C-377BEA004E6E}" destId="{4308CE38-6F41-41A9-94A7-2CD98A561AA6}" srcOrd="5" destOrd="0" parTransId="{154170D9-3932-494D-8C33-25446F6E6410}" sibTransId="{64839874-63EB-4F11-B3FB-2C6046DC9FDF}"/>
    <dgm:cxn modelId="{E62F2BEF-8322-4820-AD61-004B219C4B61}" type="presOf" srcId="{EE9BF497-C9CD-4620-BFBD-745132BA76EC}" destId="{EF53F6D7-9004-4AAC-B499-42847BD3D970}" srcOrd="0" destOrd="0" presId="urn:microsoft.com/office/officeart/2005/8/layout/cycle3"/>
    <dgm:cxn modelId="{1B4FB23C-CF66-4F91-9B34-D737EFB97066}" type="presParOf" srcId="{7F5F248A-33E6-4B5A-9DB0-E878770384CC}" destId="{17E3DBD0-887A-4133-B549-7DE0A86CA834}" srcOrd="0" destOrd="0" presId="urn:microsoft.com/office/officeart/2005/8/layout/cycle3"/>
    <dgm:cxn modelId="{BF7DFE55-83B7-48FC-A79E-BA86E3097175}" type="presParOf" srcId="{17E3DBD0-887A-4133-B549-7DE0A86CA834}" destId="{D1EAA35D-121F-4184-8452-F4FFF3EF99AD}" srcOrd="0" destOrd="0" presId="urn:microsoft.com/office/officeart/2005/8/layout/cycle3"/>
    <dgm:cxn modelId="{7F2FA584-6B36-4B8C-A77F-74FDCD881C89}" type="presParOf" srcId="{17E3DBD0-887A-4133-B549-7DE0A86CA834}" destId="{E1499858-7084-43F0-8661-9B8057E45B30}" srcOrd="1" destOrd="0" presId="urn:microsoft.com/office/officeart/2005/8/layout/cycle3"/>
    <dgm:cxn modelId="{4EB5B083-1BAE-429F-8A80-E5BE4B8948B9}" type="presParOf" srcId="{17E3DBD0-887A-4133-B549-7DE0A86CA834}" destId="{67092932-10DE-4346-838A-9CB23DB83058}" srcOrd="2" destOrd="0" presId="urn:microsoft.com/office/officeart/2005/8/layout/cycle3"/>
    <dgm:cxn modelId="{8620B070-11F3-4CFB-B99C-AD2559E03FC2}" type="presParOf" srcId="{17E3DBD0-887A-4133-B549-7DE0A86CA834}" destId="{EF53F6D7-9004-4AAC-B499-42847BD3D970}" srcOrd="3" destOrd="0" presId="urn:microsoft.com/office/officeart/2005/8/layout/cycle3"/>
    <dgm:cxn modelId="{4925BCAF-4E89-4548-8C78-8A1264B1A643}" type="presParOf" srcId="{17E3DBD0-887A-4133-B549-7DE0A86CA834}" destId="{A5C0238B-5F0E-4BA3-AD9C-4BAD125A12D8}" srcOrd="4" destOrd="0" presId="urn:microsoft.com/office/officeart/2005/8/layout/cycle3"/>
    <dgm:cxn modelId="{1C009F27-9B1D-4D71-B97F-078AF63C6797}" type="presParOf" srcId="{17E3DBD0-887A-4133-B549-7DE0A86CA834}" destId="{3DA30A72-4062-41EC-84F3-69C864BA0685}" srcOrd="5" destOrd="0" presId="urn:microsoft.com/office/officeart/2005/8/layout/cycle3"/>
    <dgm:cxn modelId="{1AC788BA-38F3-4B8A-AEF9-B8EFA22F5521}" type="presParOf" srcId="{17E3DBD0-887A-4133-B549-7DE0A86CA834}" destId="{9A4BCC4E-7500-49C6-85B2-24B607EC3E55}" srcOrd="6" destOrd="0" presId="urn:microsoft.com/office/officeart/2005/8/layout/cycle3"/>
    <dgm:cxn modelId="{28688649-43E5-4B32-8F8A-A035728FA336}" type="presParOf" srcId="{17E3DBD0-887A-4133-B549-7DE0A86CA834}" destId="{72392474-C0E1-42C3-94D6-9BD2992CE1E4}" srcOrd="7" destOrd="0" presId="urn:microsoft.com/office/officeart/2005/8/layout/cycle3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60AC9-53A6-475E-9356-86D8EA29AE7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7CBA2-C54E-436F-B1E8-8A619DE0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7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3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9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39579-E335-4638-8F3F-C75469FCEE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66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8EC7E-6A7B-44FA-AC49-6E3C11154D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6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16C8-235E-464E-BA90-C0D6311C2B8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3708-1EFA-40C8-A3E0-8D4BAAB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9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16C8-235E-464E-BA90-C0D6311C2B8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3708-1EFA-40C8-A3E0-8D4BAAB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7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16C8-235E-464E-BA90-C0D6311C2B8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3708-1EFA-40C8-A3E0-8D4BAAB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5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16C8-235E-464E-BA90-C0D6311C2B8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3708-1EFA-40C8-A3E0-8D4BAAB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9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16C8-235E-464E-BA90-C0D6311C2B8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3708-1EFA-40C8-A3E0-8D4BAAB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6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16C8-235E-464E-BA90-C0D6311C2B8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3708-1EFA-40C8-A3E0-8D4BAAB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5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16C8-235E-464E-BA90-C0D6311C2B8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3708-1EFA-40C8-A3E0-8D4BAAB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5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16C8-235E-464E-BA90-C0D6311C2B8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3708-1EFA-40C8-A3E0-8D4BAAB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8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16C8-235E-464E-BA90-C0D6311C2B8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3708-1EFA-40C8-A3E0-8D4BAAB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5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16C8-235E-464E-BA90-C0D6311C2B8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3708-1EFA-40C8-A3E0-8D4BAAB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3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16C8-235E-464E-BA90-C0D6311C2B8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3708-1EFA-40C8-A3E0-8D4BAAB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1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616C8-235E-464E-BA90-C0D6311C2B8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53708-1EFA-40C8-A3E0-8D4BAAB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</a:rPr>
              <a:t>আজকের</a:t>
            </a:r>
            <a:r>
              <a:rPr lang="en-US" sz="8800" dirty="0" smtClean="0">
                <a:solidFill>
                  <a:schemeClr val="bg1"/>
                </a:solidFill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</a:rPr>
              <a:t>ক্লাসে</a:t>
            </a:r>
            <a:r>
              <a:rPr lang="en-US" sz="8800" dirty="0" smtClean="0">
                <a:solidFill>
                  <a:schemeClr val="bg1"/>
                </a:solidFill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</a:rPr>
              <a:t>সকলকে</a:t>
            </a:r>
            <a:r>
              <a:rPr lang="en-US" sz="8800" dirty="0" smtClean="0">
                <a:solidFill>
                  <a:schemeClr val="bg1"/>
                </a:solidFill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</a:rPr>
              <a:t>স্বাগতম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1814512"/>
            <a:ext cx="10515599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488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3275" y="142875"/>
            <a:ext cx="5229225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Above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অনার্থিক</a:t>
            </a:r>
            <a:r>
              <a:rPr lang="en-US" sz="6000" dirty="0" smtClean="0">
                <a:solidFill>
                  <a:srgbClr val="FFFF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পদ্ধতি</a:t>
            </a:r>
            <a:endParaRPr lang="en-US" sz="6000" dirty="0">
              <a:solidFill>
                <a:srgbClr val="FFFF00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2763" y="1343026"/>
            <a:ext cx="5038726" cy="56323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১।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সুষ্ঠু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কর্ম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পরিবেশ</a:t>
            </a:r>
            <a:endParaRPr lang="en-US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২।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নিরাপত্তা</a:t>
            </a:r>
            <a:endParaRPr lang="en-US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৩।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আকর্ষনীয়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endParaRPr lang="en-US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৪। 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উত্তম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ব্যবহার</a:t>
            </a:r>
            <a:endParaRPr lang="en-US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৫।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ভালো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কাজের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প্রশংসা</a:t>
            </a:r>
            <a:endParaRPr lang="en-US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৬।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প্রশিক্ষণ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সুবিধা</a:t>
            </a:r>
            <a:endParaRPr lang="en-US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৭।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সুবিচার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প্রতিষ্ঠা</a:t>
            </a:r>
            <a:endParaRPr lang="en-US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৮।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শ্রমিক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সংঘ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করার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সুযোগ</a:t>
            </a:r>
            <a:endParaRPr lang="en-US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৯।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প্রতিষ্ঠানের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সুনাম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3027"/>
            <a:ext cx="6862764" cy="2828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71950"/>
            <a:ext cx="6862763" cy="26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8589" y="2157412"/>
            <a:ext cx="11801474" cy="48148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6000" dirty="0" smtClean="0"/>
          </a:p>
          <a:p>
            <a:endParaRPr lang="en-US" sz="6000" dirty="0"/>
          </a:p>
          <a:p>
            <a:r>
              <a:rPr lang="en-US" sz="6000" dirty="0" smtClean="0">
                <a:solidFill>
                  <a:srgbClr val="002060"/>
                </a:solidFill>
              </a:rPr>
              <a:t>ক. “</a:t>
            </a:r>
            <a:r>
              <a:rPr lang="en-US" sz="6000" dirty="0" err="1" smtClean="0">
                <a:solidFill>
                  <a:srgbClr val="002060"/>
                </a:solidFill>
              </a:rPr>
              <a:t>প্রেষণা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মনোবল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বৃদ্ধির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সহায়ক</a:t>
            </a:r>
            <a:r>
              <a:rPr lang="en-US" sz="6000" dirty="0">
                <a:solidFill>
                  <a:srgbClr val="002060"/>
                </a:solidFill>
              </a:rPr>
              <a:t>”-</a:t>
            </a:r>
            <a:r>
              <a:rPr lang="en-US" sz="6000" dirty="0" err="1">
                <a:solidFill>
                  <a:srgbClr val="002060"/>
                </a:solidFill>
              </a:rPr>
              <a:t>ব্যাখ্যা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কর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smtClean="0">
                <a:solidFill>
                  <a:srgbClr val="002060"/>
                </a:solidFill>
              </a:rPr>
              <a:t>।</a:t>
            </a:r>
          </a:p>
          <a:p>
            <a:r>
              <a:rPr lang="en-US" sz="6000" dirty="0" smtClean="0">
                <a:solidFill>
                  <a:srgbClr val="002060"/>
                </a:solidFill>
              </a:rPr>
              <a:t>খ. </a:t>
            </a:r>
            <a:r>
              <a:rPr lang="en-US" sz="6000" dirty="0" err="1" smtClean="0">
                <a:solidFill>
                  <a:srgbClr val="002060"/>
                </a:solidFill>
              </a:rPr>
              <a:t>প্রেষণার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সাথে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কর্মীর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মনোবল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সম্পর্ক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কী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6000" dirty="0">
                <a:solidFill>
                  <a:srgbClr val="002060"/>
                </a:solidFill>
              </a:rPr>
              <a:t>‍‍‍‌‌ </a:t>
            </a:r>
            <a:r>
              <a:rPr lang="en-US" sz="6000" dirty="0" smtClean="0">
                <a:solidFill>
                  <a:srgbClr val="002060"/>
                </a:solidFill>
              </a:rPr>
              <a:t>গ. </a:t>
            </a:r>
            <a:r>
              <a:rPr lang="en-US" sz="6000" dirty="0" err="1" smtClean="0">
                <a:solidFill>
                  <a:srgbClr val="002060"/>
                </a:solidFill>
              </a:rPr>
              <a:t>প্রেষণাকে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অবিরাম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প্রক্রিয়া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বলা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হয়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কেন</a:t>
            </a:r>
            <a:r>
              <a:rPr lang="en-US" sz="6000" dirty="0">
                <a:solidFill>
                  <a:srgbClr val="002060"/>
                </a:solidFill>
              </a:rPr>
              <a:t> ?</a:t>
            </a:r>
          </a:p>
          <a:p>
            <a:endParaRPr lang="en-US" sz="6000" dirty="0"/>
          </a:p>
          <a:p>
            <a:endParaRPr lang="en-US" sz="60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1914525" y="0"/>
            <a:ext cx="8386763" cy="19431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</a:rPr>
              <a:t>মূল্যায়ন</a:t>
            </a:r>
            <a:endParaRPr lang="en-US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6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3" r="2864" b="16996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0039" y="0"/>
            <a:ext cx="3667259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625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625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62037" y="257175"/>
            <a:ext cx="10215562" cy="64008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4799012" y="3352800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5447506" y="3313906"/>
            <a:ext cx="17526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5257006" y="3276600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43099" y="2770838"/>
            <a:ext cx="41529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 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2743201"/>
            <a:ext cx="3352800" cy="22467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বৈরাগী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শরণখোলা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শরণখোলা,বাগেরহাট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075196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4701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269" y="2764175"/>
            <a:ext cx="10329862" cy="359217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প্রেষণার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ধারণা,প্রেষণা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প্রেষণাদানের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উপায়সমূহ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38350" y="170200"/>
            <a:ext cx="7943850" cy="222885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</a:rPr>
              <a:t>পাঠ্য</a:t>
            </a:r>
            <a:r>
              <a:rPr lang="en-US" sz="8000" dirty="0" smtClean="0">
                <a:solidFill>
                  <a:srgbClr val="0070C0"/>
                </a:solidFill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</a:rPr>
              <a:t>বিষয়</a:t>
            </a:r>
            <a:endParaRPr lang="en-US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2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9515"/>
            <a:ext cx="5687776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639493"/>
            <a:ext cx="7952818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প্রেষণার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ধারণা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96740"/>
            <a:ext cx="11809643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কর্মীদের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প্রেষণাদানের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উপায়গুলো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শনাক্ত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701" y="-14288"/>
            <a:ext cx="7329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7030A0"/>
                </a:solidFill>
              </a:rPr>
              <a:t>প্রেষণা</a:t>
            </a:r>
            <a:endParaRPr lang="en-US" sz="8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3" y="4570476"/>
            <a:ext cx="11644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</a:rPr>
              <a:t>প্রাতিষঠানিক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লক্ষ্যার্জনে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কর্মীদের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উৎসাহিত</a:t>
            </a:r>
            <a:r>
              <a:rPr lang="en-US" sz="6000" dirty="0" smtClean="0">
                <a:solidFill>
                  <a:srgbClr val="00B0F0"/>
                </a:solidFill>
              </a:rPr>
              <a:t> ও </a:t>
            </a:r>
            <a:r>
              <a:rPr lang="en-US" sz="6000" dirty="0" err="1" smtClean="0">
                <a:solidFill>
                  <a:srgbClr val="00B0F0"/>
                </a:solidFill>
              </a:rPr>
              <a:t>স্বেচ্ছাপ্রণোদিত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করার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কাজকেই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প্রেষণা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বলে</a:t>
            </a:r>
            <a:r>
              <a:rPr lang="en-US" sz="6000" dirty="0" smtClean="0">
                <a:solidFill>
                  <a:srgbClr val="00B0F0"/>
                </a:solidFill>
              </a:rPr>
              <a:t> ।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1085850"/>
            <a:ext cx="11644312" cy="348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20076707"/>
              </p:ext>
            </p:extLst>
          </p:nvPr>
        </p:nvGraphicFramePr>
        <p:xfrm>
          <a:off x="2603500" y="6910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579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EAA35D-121F-4184-8452-F4FFF3EF9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1EAA35D-121F-4184-8452-F4FFF3EF9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1EAA35D-121F-4184-8452-F4FFF3EF9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D1EAA35D-121F-4184-8452-F4FFF3EF9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99858-7084-43F0-8661-9B8057E45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1499858-7084-43F0-8661-9B8057E45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1499858-7084-43F0-8661-9B8057E45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E1499858-7084-43F0-8661-9B8057E45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092932-10DE-4346-838A-9CB23DB83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67092932-10DE-4346-838A-9CB23DB83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67092932-10DE-4346-838A-9CB23DB83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67092932-10DE-4346-838A-9CB23DB83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53F6D7-9004-4AAC-B499-42847BD3D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EF53F6D7-9004-4AAC-B499-42847BD3D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EF53F6D7-9004-4AAC-B499-42847BD3D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F53F6D7-9004-4AAC-B499-42847BD3D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C0238B-5F0E-4BA3-AD9C-4BAD125A1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5C0238B-5F0E-4BA3-AD9C-4BAD125A1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5C0238B-5F0E-4BA3-AD9C-4BAD125A1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5C0238B-5F0E-4BA3-AD9C-4BAD125A1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A30A72-4062-41EC-84F3-69C864BA0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3DA30A72-4062-41EC-84F3-69C864BA0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3DA30A72-4062-41EC-84F3-69C864BA0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3DA30A72-4062-41EC-84F3-69C864BA0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4BCC4E-7500-49C6-85B2-24B607EC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9A4BCC4E-7500-49C6-85B2-24B607EC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9A4BCC4E-7500-49C6-85B2-24B607EC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A4BCC4E-7500-49C6-85B2-24B607EC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392474-C0E1-42C3-94D6-9BD2992CE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2392474-C0E1-42C3-94D6-9BD2992CE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2392474-C0E1-42C3-94D6-9BD2992CE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2392474-C0E1-42C3-94D6-9BD2992CE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assroom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0" y="1148616"/>
            <a:ext cx="9144000" cy="456076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3514218" y="1952624"/>
            <a:ext cx="5163564" cy="193899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en-US" sz="4000" dirty="0" err="1">
                <a:solidFill>
                  <a:srgbClr val="00B0F0"/>
                </a:solidFill>
              </a:rPr>
              <a:t>প্রেষণা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কী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smtClean="0">
                <a:solidFill>
                  <a:srgbClr val="00B0F0"/>
                </a:solidFill>
              </a:rPr>
              <a:t>?</a:t>
            </a:r>
          </a:p>
          <a:p>
            <a:pPr marL="457200" indent="-457200"/>
            <a:r>
              <a:rPr lang="en-US" sz="4000" dirty="0" err="1" smtClean="0">
                <a:solidFill>
                  <a:srgbClr val="00B0F0"/>
                </a:solidFill>
              </a:rPr>
              <a:t>অভাববোধ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কী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smtClean="0">
                <a:solidFill>
                  <a:srgbClr val="00B0F0"/>
                </a:solidFill>
              </a:rPr>
              <a:t>?</a:t>
            </a:r>
          </a:p>
          <a:p>
            <a:pPr marL="457200" indent="-457200"/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1" y="381000"/>
            <a:ext cx="2387192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800" spc="3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spc="3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rame 29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4588" y="171450"/>
            <a:ext cx="6329362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</a:rPr>
              <a:t>প্রেষণাদানের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পদ্ধতি</a:t>
            </a:r>
            <a:endParaRPr lang="en-US" sz="7200" dirty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>
            <a:stCxn id="3" idx="2"/>
          </p:cNvCxnSpPr>
          <p:nvPr/>
        </p:nvCxnSpPr>
        <p:spPr>
          <a:xfrm>
            <a:off x="5579269" y="1371779"/>
            <a:ext cx="0" cy="728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71713" y="2100263"/>
            <a:ext cx="6915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14575" y="2100263"/>
            <a:ext cx="0" cy="728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86863" y="2100263"/>
            <a:ext cx="0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7175" y="2828925"/>
            <a:ext cx="3757613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আর্থিক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পদ্ধতি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800" y="2828925"/>
            <a:ext cx="3843338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অনার্থিক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পদ্ধতি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7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3288" y="0"/>
            <a:ext cx="4986337" cy="110799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i="1" dirty="0" err="1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আর্থিক</a:t>
            </a:r>
            <a:r>
              <a:rPr lang="en-US" sz="6600" i="1" dirty="0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6600" i="1" dirty="0" err="1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পদ্ধতি</a:t>
            </a:r>
            <a:endParaRPr lang="en-US" sz="6600" i="1" dirty="0"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9838" y="1225689"/>
            <a:ext cx="5872162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১।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ন্যায্য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বেতন</a:t>
            </a:r>
            <a:endParaRPr lang="en-US" sz="4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২।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মুনাফার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অংশ</a:t>
            </a:r>
            <a:endParaRPr lang="en-US" sz="4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৩।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বোনাস</a:t>
            </a:r>
            <a:endParaRPr lang="en-US" sz="4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৪।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আর্থিক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নিরাপত্তা</a:t>
            </a:r>
            <a:endParaRPr lang="en-US" sz="4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৫।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অগ্রিম</a:t>
            </a:r>
            <a:endParaRPr lang="en-US" sz="4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৬।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বাসস্থান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ভাতা</a:t>
            </a:r>
            <a:endParaRPr lang="en-US" sz="4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৭।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পরিবহন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ভাতা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৮।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চিকিৎসা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ভাতা</a:t>
            </a:r>
            <a:endParaRPr lang="en-US" sz="4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৯।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পদোন্নতি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689"/>
            <a:ext cx="6319838" cy="2646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913"/>
            <a:ext cx="6319838" cy="29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213</Words>
  <Application>Microsoft Office PowerPoint</Application>
  <PresentationFormat>Widescreen</PresentationFormat>
  <Paragraphs>64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Webdings</vt:lpstr>
      <vt:lpstr>Wingdings</vt:lpstr>
      <vt:lpstr>Office Theme</vt:lpstr>
      <vt:lpstr>আজকের ক্লাসে সকলকে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42</cp:revision>
  <dcterms:created xsi:type="dcterms:W3CDTF">2019-08-10T03:59:12Z</dcterms:created>
  <dcterms:modified xsi:type="dcterms:W3CDTF">2019-10-18T14:02:18Z</dcterms:modified>
</cp:coreProperties>
</file>