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1" r:id="rId5"/>
    <p:sldId id="262" r:id="rId6"/>
    <p:sldId id="263" r:id="rId7"/>
    <p:sldId id="274" r:id="rId8"/>
    <p:sldId id="264" r:id="rId9"/>
    <p:sldId id="265" r:id="rId10"/>
    <p:sldId id="266" r:id="rId11"/>
    <p:sldId id="278" r:id="rId12"/>
    <p:sldId id="268" r:id="rId13"/>
    <p:sldId id="269" r:id="rId14"/>
    <p:sldId id="275" r:id="rId15"/>
    <p:sldId id="270" r:id="rId16"/>
    <p:sldId id="271" r:id="rId17"/>
    <p:sldId id="272" r:id="rId18"/>
    <p:sldId id="276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710"/>
    <a:srgbClr val="F5B209"/>
    <a:srgbClr val="E82112"/>
    <a:srgbClr val="000099"/>
    <a:srgbClr val="660066"/>
    <a:srgbClr val="A74959"/>
    <a:srgbClr val="EF63DB"/>
    <a:srgbClr val="E92BCE"/>
    <a:srgbClr val="DB31DB"/>
    <a:srgbClr val="00EA6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11021E-1E24-46DB-B7C5-0B1689B68C8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EC5E60-BFE5-4057-BE14-E0265382FBAC}">
      <dgm:prSet phldrT="[Text]" custT="1"/>
      <dgm:spPr>
        <a:solidFill>
          <a:schemeClr val="accent6"/>
        </a:solidFill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ঠান্ডা লাগা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6DB985D-B1DE-49B7-A068-BD3905FC5072}" type="parTrans" cxnId="{C3C07BE9-73CE-4754-81A8-C9EAE202271C}">
      <dgm:prSet/>
      <dgm:spPr/>
      <dgm:t>
        <a:bodyPr/>
        <a:lstStyle/>
        <a:p>
          <a:endParaRPr lang="en-US"/>
        </a:p>
      </dgm:t>
    </dgm:pt>
    <dgm:pt modelId="{59BB3DB4-B9F6-4593-828C-76347F56B58F}" type="sibTrans" cxnId="{C3C07BE9-73CE-4754-81A8-C9EAE202271C}">
      <dgm:prSet/>
      <dgm:spPr/>
      <dgm:t>
        <a:bodyPr/>
        <a:lstStyle/>
        <a:p>
          <a:endParaRPr lang="en-US"/>
        </a:p>
      </dgm:t>
    </dgm:pt>
    <dgm:pt modelId="{20FA1572-E7B0-4EB7-9E7E-A0927490B2C0}">
      <dgm:prSet phldrT="[Text]" custT="1"/>
      <dgm:spPr>
        <a:solidFill>
          <a:srgbClr val="7030A0"/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আমাশয়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044D884-F569-4833-96B7-594AE16DD8A6}" type="parTrans" cxnId="{86A45958-C98F-457D-BE1B-97D9510C3D50}">
      <dgm:prSet/>
      <dgm:spPr>
        <a:solidFill>
          <a:srgbClr val="7030A0"/>
        </a:solidFill>
      </dgm:spPr>
      <dgm:t>
        <a:bodyPr/>
        <a:lstStyle/>
        <a:p>
          <a:endParaRPr lang="en-US"/>
        </a:p>
      </dgm:t>
    </dgm:pt>
    <dgm:pt modelId="{E30BA009-7AB2-4819-B7DD-F34FDC33D4C9}" type="sibTrans" cxnId="{86A45958-C98F-457D-BE1B-97D9510C3D50}">
      <dgm:prSet/>
      <dgm:spPr/>
      <dgm:t>
        <a:bodyPr/>
        <a:lstStyle/>
        <a:p>
          <a:endParaRPr lang="en-US"/>
        </a:p>
      </dgm:t>
    </dgm:pt>
    <dgm:pt modelId="{6754388E-28ED-42F5-8E98-E6A28FB6652F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টাইফয়েড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4B71807-1926-46A7-9AD3-FB7B3D0E4416}" type="parTrans" cxnId="{D3F8E9FF-F680-419F-8084-AC005528DE3E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73CB2771-76CF-4F20-83DE-ADEF597A6A97}" type="sibTrans" cxnId="{D3F8E9FF-F680-419F-8084-AC005528DE3E}">
      <dgm:prSet/>
      <dgm:spPr/>
      <dgm:t>
        <a:bodyPr/>
        <a:lstStyle/>
        <a:p>
          <a:endParaRPr lang="en-US"/>
        </a:p>
      </dgm:t>
    </dgm:pt>
    <dgm:pt modelId="{5DC26E24-1643-48CD-8B75-13B4D678B4A9}">
      <dgm:prSet phldrT="[Text]" custT="1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বসন্ত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4603557-D42F-4086-A5FC-143C4A60CC56}" type="parTrans" cxnId="{2E0B7BBE-B93B-46A8-8B70-D69E8F642A06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en-US"/>
        </a:p>
      </dgm:t>
    </dgm:pt>
    <dgm:pt modelId="{8517D292-ECA2-4747-84B9-24E0144C94A2}" type="sibTrans" cxnId="{2E0B7BBE-B93B-46A8-8B70-D69E8F642A06}">
      <dgm:prSet/>
      <dgm:spPr/>
      <dgm:t>
        <a:bodyPr/>
        <a:lstStyle/>
        <a:p>
          <a:endParaRPr lang="en-US"/>
        </a:p>
      </dgm:t>
    </dgm:pt>
    <dgm:pt modelId="{612B5B44-E48D-4919-8846-B640D6EF6573}">
      <dgm:prSet phldrT="[Text]" custT="1"/>
      <dgm:spPr>
        <a:solidFill>
          <a:srgbClr val="00EA6A"/>
        </a:solidFill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উদরাময়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4E32C2E-B4F8-4253-9428-C83EA044AFD0}" type="parTrans" cxnId="{A9D1E777-B549-46B4-B4C2-D632EFBC1C05}">
      <dgm:prSet/>
      <dgm:spPr>
        <a:solidFill>
          <a:srgbClr val="00EA6A"/>
        </a:solidFill>
      </dgm:spPr>
      <dgm:t>
        <a:bodyPr/>
        <a:lstStyle/>
        <a:p>
          <a:endParaRPr lang="en-US"/>
        </a:p>
      </dgm:t>
    </dgm:pt>
    <dgm:pt modelId="{D12EDDA0-4EAC-472F-BBB1-4F96CC09F8AF}" type="sibTrans" cxnId="{A9D1E777-B549-46B4-B4C2-D632EFBC1C05}">
      <dgm:prSet/>
      <dgm:spPr/>
      <dgm:t>
        <a:bodyPr/>
        <a:lstStyle/>
        <a:p>
          <a:endParaRPr lang="en-US"/>
        </a:p>
      </dgm:t>
    </dgm:pt>
    <dgm:pt modelId="{F2AF3BB2-D7DB-4961-93D3-B056F6345D01}" type="pres">
      <dgm:prSet presAssocID="{2111021E-1E24-46DB-B7C5-0B1689B68C8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F70E5C-2D6C-476D-A48B-94FF2D3DE856}" type="pres">
      <dgm:prSet presAssocID="{44EC5E60-BFE5-4057-BE14-E0265382FBAC}" presName="centerShape" presStyleLbl="node0" presStyleIdx="0" presStyleCnt="1" custScaleX="168476" custScaleY="74600"/>
      <dgm:spPr/>
      <dgm:t>
        <a:bodyPr/>
        <a:lstStyle/>
        <a:p>
          <a:endParaRPr lang="en-US"/>
        </a:p>
      </dgm:t>
    </dgm:pt>
    <dgm:pt modelId="{7033A5AE-18A3-4C45-8E24-FF442F8CC3E6}" type="pres">
      <dgm:prSet presAssocID="{8044D884-F569-4833-96B7-594AE16DD8A6}" presName="parTrans" presStyleLbl="sibTrans2D1" presStyleIdx="0" presStyleCnt="4"/>
      <dgm:spPr/>
      <dgm:t>
        <a:bodyPr/>
        <a:lstStyle/>
        <a:p>
          <a:endParaRPr lang="en-US"/>
        </a:p>
      </dgm:t>
    </dgm:pt>
    <dgm:pt modelId="{A5C55259-32FF-4763-ADC1-AE578F8DC114}" type="pres">
      <dgm:prSet presAssocID="{8044D884-F569-4833-96B7-594AE16DD8A6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5AE8A046-8907-40C2-92B9-8A9393DD10E9}" type="pres">
      <dgm:prSet presAssocID="{20FA1572-E7B0-4EB7-9E7E-A0927490B2C0}" presName="node" presStyleLbl="node1" presStyleIdx="0" presStyleCnt="4" custScaleX="180478" custScaleY="698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F5BA6D-BF8B-43C9-9BB7-CB1F7C0BFE84}" type="pres">
      <dgm:prSet presAssocID="{B4B71807-1926-46A7-9AD3-FB7B3D0E4416}" presName="parTrans" presStyleLbl="sibTrans2D1" presStyleIdx="1" presStyleCnt="4"/>
      <dgm:spPr/>
      <dgm:t>
        <a:bodyPr/>
        <a:lstStyle/>
        <a:p>
          <a:endParaRPr lang="en-US"/>
        </a:p>
      </dgm:t>
    </dgm:pt>
    <dgm:pt modelId="{95F8998D-2369-4947-8B1E-6CFFBDDA58F6}" type="pres">
      <dgm:prSet presAssocID="{B4B71807-1926-46A7-9AD3-FB7B3D0E441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85E8F12A-0718-465F-A119-648D2A33BF80}" type="pres">
      <dgm:prSet presAssocID="{6754388E-28ED-42F5-8E98-E6A28FB6652F}" presName="node" presStyleLbl="node1" presStyleIdx="1" presStyleCnt="4" custScaleX="154271" custScaleY="82545" custRadScaleRad="133606" custRadScaleInc="-7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CDF973-B0DE-416E-AEC6-45F89AB32841}" type="pres">
      <dgm:prSet presAssocID="{94603557-D42F-4086-A5FC-143C4A60CC56}" presName="parTrans" presStyleLbl="sibTrans2D1" presStyleIdx="2" presStyleCnt="4"/>
      <dgm:spPr/>
      <dgm:t>
        <a:bodyPr/>
        <a:lstStyle/>
        <a:p>
          <a:endParaRPr lang="en-US"/>
        </a:p>
      </dgm:t>
    </dgm:pt>
    <dgm:pt modelId="{4502257C-9FEF-443C-AE31-979510CBBCE3}" type="pres">
      <dgm:prSet presAssocID="{94603557-D42F-4086-A5FC-143C4A60CC5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6ACF1F1-B5F4-4669-869F-788216AFD2F1}" type="pres">
      <dgm:prSet presAssocID="{5DC26E24-1643-48CD-8B75-13B4D678B4A9}" presName="node" presStyleLbl="node1" presStyleIdx="2" presStyleCnt="4" custScaleX="181572" custScaleY="74406" custRadScaleRad="99590" custRadScaleInc="-9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2947C-A43C-4478-8CDD-EC3574779587}" type="pres">
      <dgm:prSet presAssocID="{54E32C2E-B4F8-4253-9428-C83EA044AFD0}" presName="parTrans" presStyleLbl="sibTrans2D1" presStyleIdx="3" presStyleCnt="4"/>
      <dgm:spPr/>
      <dgm:t>
        <a:bodyPr/>
        <a:lstStyle/>
        <a:p>
          <a:endParaRPr lang="en-US"/>
        </a:p>
      </dgm:t>
    </dgm:pt>
    <dgm:pt modelId="{191D4EDE-1BEC-47D3-8326-29B0F704C16D}" type="pres">
      <dgm:prSet presAssocID="{54E32C2E-B4F8-4253-9428-C83EA044AFD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5E8240B-9304-4832-8ED4-CBA8B1947058}" type="pres">
      <dgm:prSet presAssocID="{612B5B44-E48D-4919-8846-B640D6EF6573}" presName="node" presStyleLbl="node1" presStyleIdx="3" presStyleCnt="4" custScaleX="171882" custScaleY="74600" custRadScaleRad="1477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F8E9FF-F680-419F-8084-AC005528DE3E}" srcId="{44EC5E60-BFE5-4057-BE14-E0265382FBAC}" destId="{6754388E-28ED-42F5-8E98-E6A28FB6652F}" srcOrd="1" destOrd="0" parTransId="{B4B71807-1926-46A7-9AD3-FB7B3D0E4416}" sibTransId="{73CB2771-76CF-4F20-83DE-ADEF597A6A97}"/>
    <dgm:cxn modelId="{1F338D4C-DD49-42A5-87DE-847A74B29B2D}" type="presOf" srcId="{5DC26E24-1643-48CD-8B75-13B4D678B4A9}" destId="{06ACF1F1-B5F4-4669-869F-788216AFD2F1}" srcOrd="0" destOrd="0" presId="urn:microsoft.com/office/officeart/2005/8/layout/radial5"/>
    <dgm:cxn modelId="{86A45958-C98F-457D-BE1B-97D9510C3D50}" srcId="{44EC5E60-BFE5-4057-BE14-E0265382FBAC}" destId="{20FA1572-E7B0-4EB7-9E7E-A0927490B2C0}" srcOrd="0" destOrd="0" parTransId="{8044D884-F569-4833-96B7-594AE16DD8A6}" sibTransId="{E30BA009-7AB2-4819-B7DD-F34FDC33D4C9}"/>
    <dgm:cxn modelId="{AC211395-0107-45B1-8CB4-8E6B8270BDC9}" type="presOf" srcId="{54E32C2E-B4F8-4253-9428-C83EA044AFD0}" destId="{191D4EDE-1BEC-47D3-8326-29B0F704C16D}" srcOrd="1" destOrd="0" presId="urn:microsoft.com/office/officeart/2005/8/layout/radial5"/>
    <dgm:cxn modelId="{11A8F84F-CF42-4C04-83AA-9400911048BB}" type="presOf" srcId="{94603557-D42F-4086-A5FC-143C4A60CC56}" destId="{F1CDF973-B0DE-416E-AEC6-45F89AB32841}" srcOrd="0" destOrd="0" presId="urn:microsoft.com/office/officeart/2005/8/layout/radial5"/>
    <dgm:cxn modelId="{F9CCEAAA-91A0-427B-B301-05C52DD11460}" type="presOf" srcId="{8044D884-F569-4833-96B7-594AE16DD8A6}" destId="{7033A5AE-18A3-4C45-8E24-FF442F8CC3E6}" srcOrd="0" destOrd="0" presId="urn:microsoft.com/office/officeart/2005/8/layout/radial5"/>
    <dgm:cxn modelId="{FE36B5AB-B739-4563-8371-5A4A2BDAFD7A}" type="presOf" srcId="{20FA1572-E7B0-4EB7-9E7E-A0927490B2C0}" destId="{5AE8A046-8907-40C2-92B9-8A9393DD10E9}" srcOrd="0" destOrd="0" presId="urn:microsoft.com/office/officeart/2005/8/layout/radial5"/>
    <dgm:cxn modelId="{18F97248-3602-46C3-B41B-2D73148517D8}" type="presOf" srcId="{94603557-D42F-4086-A5FC-143C4A60CC56}" destId="{4502257C-9FEF-443C-AE31-979510CBBCE3}" srcOrd="1" destOrd="0" presId="urn:microsoft.com/office/officeart/2005/8/layout/radial5"/>
    <dgm:cxn modelId="{7755AF6F-6FEB-4CE5-B012-68641E62BEA3}" type="presOf" srcId="{B4B71807-1926-46A7-9AD3-FB7B3D0E4416}" destId="{EFF5BA6D-BF8B-43C9-9BB7-CB1F7C0BFE84}" srcOrd="0" destOrd="0" presId="urn:microsoft.com/office/officeart/2005/8/layout/radial5"/>
    <dgm:cxn modelId="{E39289D7-34FF-47CD-A064-EF095F3D4F0E}" type="presOf" srcId="{6754388E-28ED-42F5-8E98-E6A28FB6652F}" destId="{85E8F12A-0718-465F-A119-648D2A33BF80}" srcOrd="0" destOrd="0" presId="urn:microsoft.com/office/officeart/2005/8/layout/radial5"/>
    <dgm:cxn modelId="{C3C07BE9-73CE-4754-81A8-C9EAE202271C}" srcId="{2111021E-1E24-46DB-B7C5-0B1689B68C82}" destId="{44EC5E60-BFE5-4057-BE14-E0265382FBAC}" srcOrd="0" destOrd="0" parTransId="{A6DB985D-B1DE-49B7-A068-BD3905FC5072}" sibTransId="{59BB3DB4-B9F6-4593-828C-76347F56B58F}"/>
    <dgm:cxn modelId="{2E0B7BBE-B93B-46A8-8B70-D69E8F642A06}" srcId="{44EC5E60-BFE5-4057-BE14-E0265382FBAC}" destId="{5DC26E24-1643-48CD-8B75-13B4D678B4A9}" srcOrd="2" destOrd="0" parTransId="{94603557-D42F-4086-A5FC-143C4A60CC56}" sibTransId="{8517D292-ECA2-4747-84B9-24E0144C94A2}"/>
    <dgm:cxn modelId="{B610EEA6-1931-4FAA-AD27-3C487C56246C}" type="presOf" srcId="{8044D884-F569-4833-96B7-594AE16DD8A6}" destId="{A5C55259-32FF-4763-ADC1-AE578F8DC114}" srcOrd="1" destOrd="0" presId="urn:microsoft.com/office/officeart/2005/8/layout/radial5"/>
    <dgm:cxn modelId="{8BA52EE9-7639-4C5B-AF89-1941C46AFDD8}" type="presOf" srcId="{B4B71807-1926-46A7-9AD3-FB7B3D0E4416}" destId="{95F8998D-2369-4947-8B1E-6CFFBDDA58F6}" srcOrd="1" destOrd="0" presId="urn:microsoft.com/office/officeart/2005/8/layout/radial5"/>
    <dgm:cxn modelId="{A0178715-5C1D-4C08-B9D5-30B3E0FEF397}" type="presOf" srcId="{2111021E-1E24-46DB-B7C5-0B1689B68C82}" destId="{F2AF3BB2-D7DB-4961-93D3-B056F6345D01}" srcOrd="0" destOrd="0" presId="urn:microsoft.com/office/officeart/2005/8/layout/radial5"/>
    <dgm:cxn modelId="{A9D1E777-B549-46B4-B4C2-D632EFBC1C05}" srcId="{44EC5E60-BFE5-4057-BE14-E0265382FBAC}" destId="{612B5B44-E48D-4919-8846-B640D6EF6573}" srcOrd="3" destOrd="0" parTransId="{54E32C2E-B4F8-4253-9428-C83EA044AFD0}" sibTransId="{D12EDDA0-4EAC-472F-BBB1-4F96CC09F8AF}"/>
    <dgm:cxn modelId="{A1D86C8C-5592-42F0-A86A-BB365A64E9D2}" type="presOf" srcId="{612B5B44-E48D-4919-8846-B640D6EF6573}" destId="{35E8240B-9304-4832-8ED4-CBA8B1947058}" srcOrd="0" destOrd="0" presId="urn:microsoft.com/office/officeart/2005/8/layout/radial5"/>
    <dgm:cxn modelId="{577938A8-4CA6-4FC8-BB65-0C19CEAC53CC}" type="presOf" srcId="{44EC5E60-BFE5-4057-BE14-E0265382FBAC}" destId="{ACF70E5C-2D6C-476D-A48B-94FF2D3DE856}" srcOrd="0" destOrd="0" presId="urn:microsoft.com/office/officeart/2005/8/layout/radial5"/>
    <dgm:cxn modelId="{74EC2A33-030A-4500-BE10-2DF562E2F69E}" type="presOf" srcId="{54E32C2E-B4F8-4253-9428-C83EA044AFD0}" destId="{4DF2947C-A43C-4478-8CDD-EC3574779587}" srcOrd="0" destOrd="0" presId="urn:microsoft.com/office/officeart/2005/8/layout/radial5"/>
    <dgm:cxn modelId="{97261DF4-30BF-4499-96E2-CC8D933F5579}" type="presParOf" srcId="{F2AF3BB2-D7DB-4961-93D3-B056F6345D01}" destId="{ACF70E5C-2D6C-476D-A48B-94FF2D3DE856}" srcOrd="0" destOrd="0" presId="urn:microsoft.com/office/officeart/2005/8/layout/radial5"/>
    <dgm:cxn modelId="{F06BABF8-CCA9-4B9C-8661-7031402FD399}" type="presParOf" srcId="{F2AF3BB2-D7DB-4961-93D3-B056F6345D01}" destId="{7033A5AE-18A3-4C45-8E24-FF442F8CC3E6}" srcOrd="1" destOrd="0" presId="urn:microsoft.com/office/officeart/2005/8/layout/radial5"/>
    <dgm:cxn modelId="{15DDB957-D6CA-484D-B416-E2E5D9535EAD}" type="presParOf" srcId="{7033A5AE-18A3-4C45-8E24-FF442F8CC3E6}" destId="{A5C55259-32FF-4763-ADC1-AE578F8DC114}" srcOrd="0" destOrd="0" presId="urn:microsoft.com/office/officeart/2005/8/layout/radial5"/>
    <dgm:cxn modelId="{11168062-5EFE-44D4-B749-6601383C14AA}" type="presParOf" srcId="{F2AF3BB2-D7DB-4961-93D3-B056F6345D01}" destId="{5AE8A046-8907-40C2-92B9-8A9393DD10E9}" srcOrd="2" destOrd="0" presId="urn:microsoft.com/office/officeart/2005/8/layout/radial5"/>
    <dgm:cxn modelId="{E0FD323B-0245-42B5-AF19-2F39BF4F447C}" type="presParOf" srcId="{F2AF3BB2-D7DB-4961-93D3-B056F6345D01}" destId="{EFF5BA6D-BF8B-43C9-9BB7-CB1F7C0BFE84}" srcOrd="3" destOrd="0" presId="urn:microsoft.com/office/officeart/2005/8/layout/radial5"/>
    <dgm:cxn modelId="{A1D11C2C-43E6-4057-8E49-FF9D7FC0F024}" type="presParOf" srcId="{EFF5BA6D-BF8B-43C9-9BB7-CB1F7C0BFE84}" destId="{95F8998D-2369-4947-8B1E-6CFFBDDA58F6}" srcOrd="0" destOrd="0" presId="urn:microsoft.com/office/officeart/2005/8/layout/radial5"/>
    <dgm:cxn modelId="{CAEE64EB-A2DD-43D9-AFC2-BF0A57672D2B}" type="presParOf" srcId="{F2AF3BB2-D7DB-4961-93D3-B056F6345D01}" destId="{85E8F12A-0718-465F-A119-648D2A33BF80}" srcOrd="4" destOrd="0" presId="urn:microsoft.com/office/officeart/2005/8/layout/radial5"/>
    <dgm:cxn modelId="{C8BD72DB-AB1F-4773-ACEB-7C7C98AFD3E8}" type="presParOf" srcId="{F2AF3BB2-D7DB-4961-93D3-B056F6345D01}" destId="{F1CDF973-B0DE-416E-AEC6-45F89AB32841}" srcOrd="5" destOrd="0" presId="urn:microsoft.com/office/officeart/2005/8/layout/radial5"/>
    <dgm:cxn modelId="{DEF4B7B0-CE64-4A18-81AA-C3AD74887C7A}" type="presParOf" srcId="{F1CDF973-B0DE-416E-AEC6-45F89AB32841}" destId="{4502257C-9FEF-443C-AE31-979510CBBCE3}" srcOrd="0" destOrd="0" presId="urn:microsoft.com/office/officeart/2005/8/layout/radial5"/>
    <dgm:cxn modelId="{1D5A2A0B-1353-41BD-832D-E8576C191FE6}" type="presParOf" srcId="{F2AF3BB2-D7DB-4961-93D3-B056F6345D01}" destId="{06ACF1F1-B5F4-4669-869F-788216AFD2F1}" srcOrd="6" destOrd="0" presId="urn:microsoft.com/office/officeart/2005/8/layout/radial5"/>
    <dgm:cxn modelId="{1659E407-CB96-4EC1-B0AB-8BEF5C92FE0C}" type="presParOf" srcId="{F2AF3BB2-D7DB-4961-93D3-B056F6345D01}" destId="{4DF2947C-A43C-4478-8CDD-EC3574779587}" srcOrd="7" destOrd="0" presId="urn:microsoft.com/office/officeart/2005/8/layout/radial5"/>
    <dgm:cxn modelId="{CE2490D5-94F8-400E-9D46-CD886C621E18}" type="presParOf" srcId="{4DF2947C-A43C-4478-8CDD-EC3574779587}" destId="{191D4EDE-1BEC-47D3-8326-29B0F704C16D}" srcOrd="0" destOrd="0" presId="urn:microsoft.com/office/officeart/2005/8/layout/radial5"/>
    <dgm:cxn modelId="{8C8D6E25-E21E-4D57-8281-E6EF749A311B}" type="presParOf" srcId="{F2AF3BB2-D7DB-4961-93D3-B056F6345D01}" destId="{35E8240B-9304-4832-8ED4-CBA8B1947058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1EE73-AB75-4B4D-BA3D-875752F05F83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C8CC99-8F60-45AE-BAB2-A8574114CF67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রোগজীবাণু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F4D7E82-64FE-4E71-B250-00B5E894D4A4}" type="parTrans" cxnId="{F8E52FD7-A4C5-497E-855C-C722156C72C4}">
      <dgm:prSet/>
      <dgm:spPr/>
      <dgm:t>
        <a:bodyPr/>
        <a:lstStyle/>
        <a:p>
          <a:endParaRPr lang="en-US"/>
        </a:p>
      </dgm:t>
    </dgm:pt>
    <dgm:pt modelId="{08FCDAD5-15D7-4287-A560-CA9D880C2D3A}" type="sibTrans" cxnId="{F8E52FD7-A4C5-497E-855C-C722156C72C4}">
      <dgm:prSet/>
      <dgm:spPr/>
      <dgm:t>
        <a:bodyPr/>
        <a:lstStyle/>
        <a:p>
          <a:endParaRPr lang="en-US"/>
        </a:p>
      </dgm:t>
    </dgm:pt>
    <dgm:pt modelId="{736CCF88-3675-4519-92DB-8FCCAC5E6292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দূষিত পানি পান করলে।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2DB53ED-CF50-4178-B574-F20B23E587EA}" type="parTrans" cxnId="{A1E0F903-601F-4EC0-A4BD-0261E5523759}">
      <dgm:prSet/>
      <dgm:spPr/>
      <dgm:t>
        <a:bodyPr/>
        <a:lstStyle/>
        <a:p>
          <a:endParaRPr lang="en-US"/>
        </a:p>
      </dgm:t>
    </dgm:pt>
    <dgm:pt modelId="{CECBBE9C-4214-42DD-A35F-17BE00E0C1F3}" type="sibTrans" cxnId="{A1E0F903-601F-4EC0-A4BD-0261E5523759}">
      <dgm:prSet/>
      <dgm:spPr/>
      <dgm:t>
        <a:bodyPr/>
        <a:lstStyle/>
        <a:p>
          <a:endParaRPr lang="en-US"/>
        </a:p>
      </dgm:t>
    </dgm:pt>
    <dgm:pt modelId="{442D5011-3BA1-48A2-A908-4ACD1413E767}">
      <dgm:prSet phldrT="[Text]" custT="1"/>
      <dgm:spPr>
        <a:solidFill>
          <a:srgbClr val="DB31DB"/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দূষিত খাবার খেলে।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F6786C7-BF8A-4550-BD1C-A8E216042A81}" type="parTrans" cxnId="{4FEA78FB-9F98-45C9-8CF4-86BF7328D06C}">
      <dgm:prSet/>
      <dgm:spPr/>
      <dgm:t>
        <a:bodyPr/>
        <a:lstStyle/>
        <a:p>
          <a:endParaRPr lang="en-US"/>
        </a:p>
      </dgm:t>
    </dgm:pt>
    <dgm:pt modelId="{6C864DD4-55AB-4CD4-A439-9D6AC366F4CA}" type="sibTrans" cxnId="{4FEA78FB-9F98-45C9-8CF4-86BF7328D06C}">
      <dgm:prSet/>
      <dgm:spPr/>
      <dgm:t>
        <a:bodyPr/>
        <a:lstStyle/>
        <a:p>
          <a:endParaRPr lang="en-US"/>
        </a:p>
      </dgm:t>
    </dgm:pt>
    <dgm:pt modelId="{CE0A05BE-7714-4D15-8901-16B61CA1D516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অপরিষ্কার হাত মুখে দিলে।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6CA62D8-A4D4-4F13-BFCB-2F21D24FCF6E}" type="parTrans" cxnId="{DE445542-5979-46DF-A27F-91930CFD4B96}">
      <dgm:prSet/>
      <dgm:spPr/>
      <dgm:t>
        <a:bodyPr/>
        <a:lstStyle/>
        <a:p>
          <a:endParaRPr lang="en-US"/>
        </a:p>
      </dgm:t>
    </dgm:pt>
    <dgm:pt modelId="{8A8DC370-E2F6-49E8-8E63-886AB2898C3F}" type="sibTrans" cxnId="{DE445542-5979-46DF-A27F-91930CFD4B96}">
      <dgm:prSet/>
      <dgm:spPr/>
      <dgm:t>
        <a:bodyPr/>
        <a:lstStyle/>
        <a:p>
          <a:endParaRPr lang="en-US"/>
        </a:p>
      </dgm:t>
    </dgm:pt>
    <dgm:pt modelId="{6AE8C88A-6BF5-4F68-B991-FA80790C433D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ময়লা হাতে চোখ ঘষলে।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7334C71-3BFF-44FD-AFD5-CBDB0D0E8244}" type="parTrans" cxnId="{1470A763-9281-4B39-BD6C-244FE33D673A}">
      <dgm:prSet/>
      <dgm:spPr/>
      <dgm:t>
        <a:bodyPr/>
        <a:lstStyle/>
        <a:p>
          <a:endParaRPr lang="en-US"/>
        </a:p>
      </dgm:t>
    </dgm:pt>
    <dgm:pt modelId="{61BF17B7-288F-4800-902E-C15992A13009}" type="sibTrans" cxnId="{1470A763-9281-4B39-BD6C-244FE33D673A}">
      <dgm:prSet/>
      <dgm:spPr/>
      <dgm:t>
        <a:bodyPr/>
        <a:lstStyle/>
        <a:p>
          <a:endParaRPr lang="en-US"/>
        </a:p>
      </dgm:t>
    </dgm:pt>
    <dgm:pt modelId="{3C0FF2BD-C353-4A19-BD0F-8DBB4AADB88F}" type="pres">
      <dgm:prSet presAssocID="{CD71EE73-AB75-4B4D-BA3D-875752F05F8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65ED90-9329-422B-ADC3-D6621B95A6F9}" type="pres">
      <dgm:prSet presAssocID="{4CC8CC99-8F60-45AE-BAB2-A8574114CF67}" presName="centerShape" presStyleLbl="node0" presStyleIdx="0" presStyleCnt="1" custScaleX="191897"/>
      <dgm:spPr/>
      <dgm:t>
        <a:bodyPr/>
        <a:lstStyle/>
        <a:p>
          <a:endParaRPr lang="en-US"/>
        </a:p>
      </dgm:t>
    </dgm:pt>
    <dgm:pt modelId="{19C7E230-2A15-4129-A40E-426AFB26D754}" type="pres">
      <dgm:prSet presAssocID="{F2DB53ED-CF50-4178-B574-F20B23E587EA}" presName="Name9" presStyleLbl="parChTrans1D2" presStyleIdx="0" presStyleCnt="4"/>
      <dgm:spPr/>
      <dgm:t>
        <a:bodyPr/>
        <a:lstStyle/>
        <a:p>
          <a:endParaRPr lang="en-US"/>
        </a:p>
      </dgm:t>
    </dgm:pt>
    <dgm:pt modelId="{B25013EA-CEC9-4B9D-9D74-5CCFBCFDAA61}" type="pres">
      <dgm:prSet presAssocID="{F2DB53ED-CF50-4178-B574-F20B23E587EA}" presName="connTx" presStyleLbl="parChTrans1D2" presStyleIdx="0" presStyleCnt="4"/>
      <dgm:spPr/>
      <dgm:t>
        <a:bodyPr/>
        <a:lstStyle/>
        <a:p>
          <a:endParaRPr lang="en-US"/>
        </a:p>
      </dgm:t>
    </dgm:pt>
    <dgm:pt modelId="{D35F4B03-669A-46B4-B6EA-3126FECEC96B}" type="pres">
      <dgm:prSet presAssocID="{736CCF88-3675-4519-92DB-8FCCAC5E6292}" presName="node" presStyleLbl="node1" presStyleIdx="0" presStyleCnt="4" custScaleX="2071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3B1DD-78F4-4E6E-90DF-51DF2BDCA033}" type="pres">
      <dgm:prSet presAssocID="{8F6786C7-BF8A-4550-BD1C-A8E216042A81}" presName="Name9" presStyleLbl="parChTrans1D2" presStyleIdx="1" presStyleCnt="4"/>
      <dgm:spPr/>
      <dgm:t>
        <a:bodyPr/>
        <a:lstStyle/>
        <a:p>
          <a:endParaRPr lang="en-US"/>
        </a:p>
      </dgm:t>
    </dgm:pt>
    <dgm:pt modelId="{828EAF5C-E8BC-49E6-B226-CCEA20BDA996}" type="pres">
      <dgm:prSet presAssocID="{8F6786C7-BF8A-4550-BD1C-A8E216042A81}" presName="connTx" presStyleLbl="parChTrans1D2" presStyleIdx="1" presStyleCnt="4"/>
      <dgm:spPr/>
      <dgm:t>
        <a:bodyPr/>
        <a:lstStyle/>
        <a:p>
          <a:endParaRPr lang="en-US"/>
        </a:p>
      </dgm:t>
    </dgm:pt>
    <dgm:pt modelId="{26DD66E5-5BA2-4628-B77D-FDE9BA961CEF}" type="pres">
      <dgm:prSet presAssocID="{442D5011-3BA1-48A2-A908-4ACD1413E767}" presName="node" presStyleLbl="node1" presStyleIdx="1" presStyleCnt="4" custScaleX="214328" custRadScaleRad="214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FAF707-816A-4358-9A6B-75DE1E6FFDC2}" type="pres">
      <dgm:prSet presAssocID="{06CA62D8-A4D4-4F13-BFCB-2F21D24FCF6E}" presName="Name9" presStyleLbl="parChTrans1D2" presStyleIdx="2" presStyleCnt="4"/>
      <dgm:spPr/>
      <dgm:t>
        <a:bodyPr/>
        <a:lstStyle/>
        <a:p>
          <a:endParaRPr lang="en-US"/>
        </a:p>
      </dgm:t>
    </dgm:pt>
    <dgm:pt modelId="{AB285AA2-D2B4-4CEC-8A66-E17A2F49376B}" type="pres">
      <dgm:prSet presAssocID="{06CA62D8-A4D4-4F13-BFCB-2F21D24FCF6E}" presName="connTx" presStyleLbl="parChTrans1D2" presStyleIdx="2" presStyleCnt="4"/>
      <dgm:spPr/>
      <dgm:t>
        <a:bodyPr/>
        <a:lstStyle/>
        <a:p>
          <a:endParaRPr lang="en-US"/>
        </a:p>
      </dgm:t>
    </dgm:pt>
    <dgm:pt modelId="{0C92FB1F-7470-4C08-BA89-86A5480777D7}" type="pres">
      <dgm:prSet presAssocID="{CE0A05BE-7714-4D15-8901-16B61CA1D516}" presName="node" presStyleLbl="node1" presStyleIdx="2" presStyleCnt="4" custScaleX="249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6375E-B9BC-4134-960F-D1682905C293}" type="pres">
      <dgm:prSet presAssocID="{87334C71-3BFF-44FD-AFD5-CBDB0D0E8244}" presName="Name9" presStyleLbl="parChTrans1D2" presStyleIdx="3" presStyleCnt="4"/>
      <dgm:spPr/>
      <dgm:t>
        <a:bodyPr/>
        <a:lstStyle/>
        <a:p>
          <a:endParaRPr lang="en-US"/>
        </a:p>
      </dgm:t>
    </dgm:pt>
    <dgm:pt modelId="{24FD8F28-7D52-45EA-8D5A-6F7EB40CA213}" type="pres">
      <dgm:prSet presAssocID="{87334C71-3BFF-44FD-AFD5-CBDB0D0E8244}" presName="connTx" presStyleLbl="parChTrans1D2" presStyleIdx="3" presStyleCnt="4"/>
      <dgm:spPr/>
      <dgm:t>
        <a:bodyPr/>
        <a:lstStyle/>
        <a:p>
          <a:endParaRPr lang="en-US"/>
        </a:p>
      </dgm:t>
    </dgm:pt>
    <dgm:pt modelId="{38C993A7-1182-415E-8778-78220B370BFA}" type="pres">
      <dgm:prSet presAssocID="{6AE8C88A-6BF5-4F68-B991-FA80790C433D}" presName="node" presStyleLbl="node1" presStyleIdx="3" presStyleCnt="4" custScaleX="217306" custRadScaleRad="2040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972F3B-5919-4102-866C-28F1C2BAE6DF}" type="presOf" srcId="{F2DB53ED-CF50-4178-B574-F20B23E587EA}" destId="{19C7E230-2A15-4129-A40E-426AFB26D754}" srcOrd="0" destOrd="0" presId="urn:microsoft.com/office/officeart/2005/8/layout/radial1"/>
    <dgm:cxn modelId="{AC3D4C1F-E63B-48AE-BF23-241A61F8D813}" type="presOf" srcId="{CE0A05BE-7714-4D15-8901-16B61CA1D516}" destId="{0C92FB1F-7470-4C08-BA89-86A5480777D7}" srcOrd="0" destOrd="0" presId="urn:microsoft.com/office/officeart/2005/8/layout/radial1"/>
    <dgm:cxn modelId="{ED534950-21D9-4C8C-895E-DF3CE7BCE745}" type="presOf" srcId="{06CA62D8-A4D4-4F13-BFCB-2F21D24FCF6E}" destId="{F7FAF707-816A-4358-9A6B-75DE1E6FFDC2}" srcOrd="0" destOrd="0" presId="urn:microsoft.com/office/officeart/2005/8/layout/radial1"/>
    <dgm:cxn modelId="{180E8583-742A-4209-A0C3-3220A3F76751}" type="presOf" srcId="{87334C71-3BFF-44FD-AFD5-CBDB0D0E8244}" destId="{28A6375E-B9BC-4134-960F-D1682905C293}" srcOrd="0" destOrd="0" presId="urn:microsoft.com/office/officeart/2005/8/layout/radial1"/>
    <dgm:cxn modelId="{DE445542-5979-46DF-A27F-91930CFD4B96}" srcId="{4CC8CC99-8F60-45AE-BAB2-A8574114CF67}" destId="{CE0A05BE-7714-4D15-8901-16B61CA1D516}" srcOrd="2" destOrd="0" parTransId="{06CA62D8-A4D4-4F13-BFCB-2F21D24FCF6E}" sibTransId="{8A8DC370-E2F6-49E8-8E63-886AB2898C3F}"/>
    <dgm:cxn modelId="{921E4543-8672-4201-9709-995BB851306D}" type="presOf" srcId="{6AE8C88A-6BF5-4F68-B991-FA80790C433D}" destId="{38C993A7-1182-415E-8778-78220B370BFA}" srcOrd="0" destOrd="0" presId="urn:microsoft.com/office/officeart/2005/8/layout/radial1"/>
    <dgm:cxn modelId="{FD3729A6-B2CD-4722-920B-1056EF1A5638}" type="presOf" srcId="{736CCF88-3675-4519-92DB-8FCCAC5E6292}" destId="{D35F4B03-669A-46B4-B6EA-3126FECEC96B}" srcOrd="0" destOrd="0" presId="urn:microsoft.com/office/officeart/2005/8/layout/radial1"/>
    <dgm:cxn modelId="{9392240E-2E4A-418D-8393-051A43FFB1E0}" type="presOf" srcId="{8F6786C7-BF8A-4550-BD1C-A8E216042A81}" destId="{828EAF5C-E8BC-49E6-B226-CCEA20BDA996}" srcOrd="1" destOrd="0" presId="urn:microsoft.com/office/officeart/2005/8/layout/radial1"/>
    <dgm:cxn modelId="{4FEA78FB-9F98-45C9-8CF4-86BF7328D06C}" srcId="{4CC8CC99-8F60-45AE-BAB2-A8574114CF67}" destId="{442D5011-3BA1-48A2-A908-4ACD1413E767}" srcOrd="1" destOrd="0" parTransId="{8F6786C7-BF8A-4550-BD1C-A8E216042A81}" sibTransId="{6C864DD4-55AB-4CD4-A439-9D6AC366F4CA}"/>
    <dgm:cxn modelId="{BA8B3510-D288-4AB0-A56D-64292A349EED}" type="presOf" srcId="{F2DB53ED-CF50-4178-B574-F20B23E587EA}" destId="{B25013EA-CEC9-4B9D-9D74-5CCFBCFDAA61}" srcOrd="1" destOrd="0" presId="urn:microsoft.com/office/officeart/2005/8/layout/radial1"/>
    <dgm:cxn modelId="{73DE939D-5ED4-4296-9CE7-995E5DD503E6}" type="presOf" srcId="{CD71EE73-AB75-4B4D-BA3D-875752F05F83}" destId="{3C0FF2BD-C353-4A19-BD0F-8DBB4AADB88F}" srcOrd="0" destOrd="0" presId="urn:microsoft.com/office/officeart/2005/8/layout/radial1"/>
    <dgm:cxn modelId="{1470A763-9281-4B39-BD6C-244FE33D673A}" srcId="{4CC8CC99-8F60-45AE-BAB2-A8574114CF67}" destId="{6AE8C88A-6BF5-4F68-B991-FA80790C433D}" srcOrd="3" destOrd="0" parTransId="{87334C71-3BFF-44FD-AFD5-CBDB0D0E8244}" sibTransId="{61BF17B7-288F-4800-902E-C15992A13009}"/>
    <dgm:cxn modelId="{A1E0F903-601F-4EC0-A4BD-0261E5523759}" srcId="{4CC8CC99-8F60-45AE-BAB2-A8574114CF67}" destId="{736CCF88-3675-4519-92DB-8FCCAC5E6292}" srcOrd="0" destOrd="0" parTransId="{F2DB53ED-CF50-4178-B574-F20B23E587EA}" sibTransId="{CECBBE9C-4214-42DD-A35F-17BE00E0C1F3}"/>
    <dgm:cxn modelId="{0C253648-5C38-4AF9-A7C2-30DE2A32EABC}" type="presOf" srcId="{06CA62D8-A4D4-4F13-BFCB-2F21D24FCF6E}" destId="{AB285AA2-D2B4-4CEC-8A66-E17A2F49376B}" srcOrd="1" destOrd="0" presId="urn:microsoft.com/office/officeart/2005/8/layout/radial1"/>
    <dgm:cxn modelId="{A4DC9236-CCC7-44D0-85C4-0DAA446AD470}" type="presOf" srcId="{8F6786C7-BF8A-4550-BD1C-A8E216042A81}" destId="{0DA3B1DD-78F4-4E6E-90DF-51DF2BDCA033}" srcOrd="0" destOrd="0" presId="urn:microsoft.com/office/officeart/2005/8/layout/radial1"/>
    <dgm:cxn modelId="{596CB8A7-6ADB-46D0-955F-FA6829C46100}" type="presOf" srcId="{4CC8CC99-8F60-45AE-BAB2-A8574114CF67}" destId="{7E65ED90-9329-422B-ADC3-D6621B95A6F9}" srcOrd="0" destOrd="0" presId="urn:microsoft.com/office/officeart/2005/8/layout/radial1"/>
    <dgm:cxn modelId="{9F1FBEFD-F8BD-4FA0-A0E9-A29517AF4F88}" type="presOf" srcId="{442D5011-3BA1-48A2-A908-4ACD1413E767}" destId="{26DD66E5-5BA2-4628-B77D-FDE9BA961CEF}" srcOrd="0" destOrd="0" presId="urn:microsoft.com/office/officeart/2005/8/layout/radial1"/>
    <dgm:cxn modelId="{F8E52FD7-A4C5-497E-855C-C722156C72C4}" srcId="{CD71EE73-AB75-4B4D-BA3D-875752F05F83}" destId="{4CC8CC99-8F60-45AE-BAB2-A8574114CF67}" srcOrd="0" destOrd="0" parTransId="{EF4D7E82-64FE-4E71-B250-00B5E894D4A4}" sibTransId="{08FCDAD5-15D7-4287-A560-CA9D880C2D3A}"/>
    <dgm:cxn modelId="{156E3D39-FBA6-4D45-8DD6-EBAF1F4B3EDD}" type="presOf" srcId="{87334C71-3BFF-44FD-AFD5-CBDB0D0E8244}" destId="{24FD8F28-7D52-45EA-8D5A-6F7EB40CA213}" srcOrd="1" destOrd="0" presId="urn:microsoft.com/office/officeart/2005/8/layout/radial1"/>
    <dgm:cxn modelId="{0CE0B37D-8A32-4725-BF90-44D68BE33BCC}" type="presParOf" srcId="{3C0FF2BD-C353-4A19-BD0F-8DBB4AADB88F}" destId="{7E65ED90-9329-422B-ADC3-D6621B95A6F9}" srcOrd="0" destOrd="0" presId="urn:microsoft.com/office/officeart/2005/8/layout/radial1"/>
    <dgm:cxn modelId="{08B4ADCF-8D22-4C65-B7A2-C99D2869BA2E}" type="presParOf" srcId="{3C0FF2BD-C353-4A19-BD0F-8DBB4AADB88F}" destId="{19C7E230-2A15-4129-A40E-426AFB26D754}" srcOrd="1" destOrd="0" presId="urn:microsoft.com/office/officeart/2005/8/layout/radial1"/>
    <dgm:cxn modelId="{3E07D90B-BF09-41B9-B81C-16894AA2D57B}" type="presParOf" srcId="{19C7E230-2A15-4129-A40E-426AFB26D754}" destId="{B25013EA-CEC9-4B9D-9D74-5CCFBCFDAA61}" srcOrd="0" destOrd="0" presId="urn:microsoft.com/office/officeart/2005/8/layout/radial1"/>
    <dgm:cxn modelId="{D97EFDA4-B719-4A10-8FEF-022B214988DF}" type="presParOf" srcId="{3C0FF2BD-C353-4A19-BD0F-8DBB4AADB88F}" destId="{D35F4B03-669A-46B4-B6EA-3126FECEC96B}" srcOrd="2" destOrd="0" presId="urn:microsoft.com/office/officeart/2005/8/layout/radial1"/>
    <dgm:cxn modelId="{603F4652-C742-49DD-A063-63B8B0143B57}" type="presParOf" srcId="{3C0FF2BD-C353-4A19-BD0F-8DBB4AADB88F}" destId="{0DA3B1DD-78F4-4E6E-90DF-51DF2BDCA033}" srcOrd="3" destOrd="0" presId="urn:microsoft.com/office/officeart/2005/8/layout/radial1"/>
    <dgm:cxn modelId="{402BB0B1-2557-4280-9035-F17CEC3BECA7}" type="presParOf" srcId="{0DA3B1DD-78F4-4E6E-90DF-51DF2BDCA033}" destId="{828EAF5C-E8BC-49E6-B226-CCEA20BDA996}" srcOrd="0" destOrd="0" presId="urn:microsoft.com/office/officeart/2005/8/layout/radial1"/>
    <dgm:cxn modelId="{E1129F2A-2E7E-41F1-A910-1BD616E6142C}" type="presParOf" srcId="{3C0FF2BD-C353-4A19-BD0F-8DBB4AADB88F}" destId="{26DD66E5-5BA2-4628-B77D-FDE9BA961CEF}" srcOrd="4" destOrd="0" presId="urn:microsoft.com/office/officeart/2005/8/layout/radial1"/>
    <dgm:cxn modelId="{A6C6B0A2-63F3-4A58-8349-EB27FFFE59C9}" type="presParOf" srcId="{3C0FF2BD-C353-4A19-BD0F-8DBB4AADB88F}" destId="{F7FAF707-816A-4358-9A6B-75DE1E6FFDC2}" srcOrd="5" destOrd="0" presId="urn:microsoft.com/office/officeart/2005/8/layout/radial1"/>
    <dgm:cxn modelId="{9CDD4B41-C04D-462A-90AE-016A95B54EC2}" type="presParOf" srcId="{F7FAF707-816A-4358-9A6B-75DE1E6FFDC2}" destId="{AB285AA2-D2B4-4CEC-8A66-E17A2F49376B}" srcOrd="0" destOrd="0" presId="urn:microsoft.com/office/officeart/2005/8/layout/radial1"/>
    <dgm:cxn modelId="{65CC0C18-C983-42BB-BDCF-68A8F794DE02}" type="presParOf" srcId="{3C0FF2BD-C353-4A19-BD0F-8DBB4AADB88F}" destId="{0C92FB1F-7470-4C08-BA89-86A5480777D7}" srcOrd="6" destOrd="0" presId="urn:microsoft.com/office/officeart/2005/8/layout/radial1"/>
    <dgm:cxn modelId="{7BD6BCCD-F31B-466D-8984-1A49016FC81C}" type="presParOf" srcId="{3C0FF2BD-C353-4A19-BD0F-8DBB4AADB88F}" destId="{28A6375E-B9BC-4134-960F-D1682905C293}" srcOrd="7" destOrd="0" presId="urn:microsoft.com/office/officeart/2005/8/layout/radial1"/>
    <dgm:cxn modelId="{6DD7D4A2-A866-4D19-B59B-99003879EC14}" type="presParOf" srcId="{28A6375E-B9BC-4134-960F-D1682905C293}" destId="{24FD8F28-7D52-45EA-8D5A-6F7EB40CA213}" srcOrd="0" destOrd="0" presId="urn:microsoft.com/office/officeart/2005/8/layout/radial1"/>
    <dgm:cxn modelId="{EBDEE579-81FA-45EA-8FA1-65F2C35A45F2}" type="presParOf" srcId="{3C0FF2BD-C353-4A19-BD0F-8DBB4AADB88F}" destId="{38C993A7-1182-415E-8778-78220B370BFA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11B9B4-77EF-4A30-93EC-A10605108FE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831A7C-17F4-41FB-B464-9E4D1EB567E4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ডাক্তার দেখানো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E4FC234-A38E-4C6E-9E63-1C79769C8B8A}" type="parTrans" cxnId="{5AF6A457-74B3-4ED8-8CA8-2D04CC04AD11}">
      <dgm:prSet/>
      <dgm:spPr/>
      <dgm:t>
        <a:bodyPr/>
        <a:lstStyle/>
        <a:p>
          <a:endParaRPr lang="en-US"/>
        </a:p>
      </dgm:t>
    </dgm:pt>
    <dgm:pt modelId="{ACECB673-1061-4286-AF12-4FDAABC5DF66}" type="sibTrans" cxnId="{5AF6A457-74B3-4ED8-8CA8-2D04CC04AD11}">
      <dgm:prSet/>
      <dgm:spPr/>
      <dgm:t>
        <a:bodyPr/>
        <a:lstStyle/>
        <a:p>
          <a:endParaRPr lang="en-US"/>
        </a:p>
      </dgm:t>
    </dgm:pt>
    <dgm:pt modelId="{6A67D054-5899-41B1-B354-E4D06C78F29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ওষুধ খাওয়া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1599A3-DEB7-4FB7-B932-6369A1D06712}" type="parTrans" cxnId="{E5226878-1D08-4A19-A652-A7FDEA617710}">
      <dgm:prSet/>
      <dgm:spPr/>
      <dgm:t>
        <a:bodyPr/>
        <a:lstStyle/>
        <a:p>
          <a:endParaRPr lang="en-US"/>
        </a:p>
      </dgm:t>
    </dgm:pt>
    <dgm:pt modelId="{4E2DAF96-E65A-4FB3-A8D9-E0DB02E46555}" type="sibTrans" cxnId="{E5226878-1D08-4A19-A652-A7FDEA617710}">
      <dgm:prSet/>
      <dgm:spPr/>
      <dgm:t>
        <a:bodyPr/>
        <a:lstStyle/>
        <a:p>
          <a:endParaRPr lang="en-US"/>
        </a:p>
      </dgm:t>
    </dgm:pt>
    <dgm:pt modelId="{7E6196E3-F0C2-482A-8580-CD4C8246F55B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পুষ্টিকর খাদ্য খাওয়া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42E32E-F845-4208-BD83-2D2C9658F6B7}" type="parTrans" cxnId="{433F6331-B9B0-4D72-AA38-2D033451EE65}">
      <dgm:prSet/>
      <dgm:spPr/>
      <dgm:t>
        <a:bodyPr/>
        <a:lstStyle/>
        <a:p>
          <a:endParaRPr lang="en-US"/>
        </a:p>
      </dgm:t>
    </dgm:pt>
    <dgm:pt modelId="{59EF3639-7CF0-4551-8CEC-0E731BFE2031}" type="sibTrans" cxnId="{433F6331-B9B0-4D72-AA38-2D033451EE65}">
      <dgm:prSet/>
      <dgm:spPr/>
      <dgm:t>
        <a:bodyPr/>
        <a:lstStyle/>
        <a:p>
          <a:endParaRPr lang="en-US"/>
        </a:p>
      </dgm:t>
    </dgm:pt>
    <dgm:pt modelId="{68427EEA-79D0-4B92-A0EF-202EA6C4794A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নিরাপদ পানি পান করা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D1DC577-4C47-479C-9150-2E4FB003D1A8}" type="parTrans" cxnId="{B647100D-BF8F-4FA5-B816-3C7FBA486772}">
      <dgm:prSet/>
      <dgm:spPr/>
      <dgm:t>
        <a:bodyPr/>
        <a:lstStyle/>
        <a:p>
          <a:endParaRPr lang="en-US"/>
        </a:p>
      </dgm:t>
    </dgm:pt>
    <dgm:pt modelId="{6E129874-43F7-408E-9595-B5E203D27F5F}" type="sibTrans" cxnId="{B647100D-BF8F-4FA5-B816-3C7FBA486772}">
      <dgm:prSet/>
      <dgm:spPr/>
      <dgm:t>
        <a:bodyPr/>
        <a:lstStyle/>
        <a:p>
          <a:endParaRPr lang="en-US"/>
        </a:p>
      </dgm:t>
    </dgm:pt>
    <dgm:pt modelId="{486A49B9-7436-4FE0-B512-5CEF44411D1B}">
      <dgm:prSet phldrT="[Text]"/>
      <dgm:spPr>
        <a:solidFill>
          <a:srgbClr val="A74959"/>
        </a:solid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পর্যাপ্ত বিশ্রাম নেওয়া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E354A56-9EAD-44C9-BACD-E5AEC35CAD01}" type="parTrans" cxnId="{32833A7E-6E8E-4737-9F2C-D02EA2814336}">
      <dgm:prSet/>
      <dgm:spPr/>
      <dgm:t>
        <a:bodyPr/>
        <a:lstStyle/>
        <a:p>
          <a:endParaRPr lang="en-US"/>
        </a:p>
      </dgm:t>
    </dgm:pt>
    <dgm:pt modelId="{6C4D2B16-A5ED-4A32-B78D-0133AF26F556}" type="sibTrans" cxnId="{32833A7E-6E8E-4737-9F2C-D02EA2814336}">
      <dgm:prSet/>
      <dgm:spPr/>
      <dgm:t>
        <a:bodyPr/>
        <a:lstStyle/>
        <a:p>
          <a:endParaRPr lang="en-US"/>
        </a:p>
      </dgm:t>
    </dgm:pt>
    <dgm:pt modelId="{C13E0799-50AE-4008-81C6-D67B06393060}" type="pres">
      <dgm:prSet presAssocID="{4D11B9B4-77EF-4A30-93EC-A10605108FE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A077A4-9AAC-45FC-9EA3-E2620142EEC1}" type="pres">
      <dgm:prSet presAssocID="{37831A7C-17F4-41FB-B464-9E4D1EB567E4}" presName="centerShape" presStyleLbl="node0" presStyleIdx="0" presStyleCnt="1" custScaleX="216298"/>
      <dgm:spPr/>
      <dgm:t>
        <a:bodyPr/>
        <a:lstStyle/>
        <a:p>
          <a:endParaRPr lang="en-US"/>
        </a:p>
      </dgm:t>
    </dgm:pt>
    <dgm:pt modelId="{4A888104-D049-49B4-B07B-68386F44CC8C}" type="pres">
      <dgm:prSet presAssocID="{FD1599A3-DEB7-4FB7-B932-6369A1D06712}" presName="Name9" presStyleLbl="parChTrans1D2" presStyleIdx="0" presStyleCnt="4"/>
      <dgm:spPr/>
      <dgm:t>
        <a:bodyPr/>
        <a:lstStyle/>
        <a:p>
          <a:endParaRPr lang="en-US"/>
        </a:p>
      </dgm:t>
    </dgm:pt>
    <dgm:pt modelId="{FB626D4D-027C-4A31-9872-D1A8CF0C9A15}" type="pres">
      <dgm:prSet presAssocID="{FD1599A3-DEB7-4FB7-B932-6369A1D06712}" presName="connTx" presStyleLbl="parChTrans1D2" presStyleIdx="0" presStyleCnt="4"/>
      <dgm:spPr/>
      <dgm:t>
        <a:bodyPr/>
        <a:lstStyle/>
        <a:p>
          <a:endParaRPr lang="en-US"/>
        </a:p>
      </dgm:t>
    </dgm:pt>
    <dgm:pt modelId="{D401B662-DA4B-424D-9E29-3D7D6D19230C}" type="pres">
      <dgm:prSet presAssocID="{6A67D054-5899-41B1-B354-E4D06C78F291}" presName="node" presStyleLbl="node1" presStyleIdx="0" presStyleCnt="4" custScaleX="288219" custScaleY="101221" custRadScaleRad="98596" custRadScaleInc="-38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DDB91F-4233-4CC3-882A-28012872CF72}" type="pres">
      <dgm:prSet presAssocID="{2742E32E-F845-4208-BD83-2D2C9658F6B7}" presName="Name9" presStyleLbl="parChTrans1D2" presStyleIdx="1" presStyleCnt="4"/>
      <dgm:spPr/>
      <dgm:t>
        <a:bodyPr/>
        <a:lstStyle/>
        <a:p>
          <a:endParaRPr lang="en-US"/>
        </a:p>
      </dgm:t>
    </dgm:pt>
    <dgm:pt modelId="{AAC7FD18-4CBA-4B51-B498-9CA9AF6F0A7B}" type="pres">
      <dgm:prSet presAssocID="{2742E32E-F845-4208-BD83-2D2C9658F6B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D50A609A-843F-4C5D-8ADD-482870C614C5}" type="pres">
      <dgm:prSet presAssocID="{7E6196E3-F0C2-482A-8580-CD4C8246F55B}" presName="node" presStyleLbl="node1" presStyleIdx="1" presStyleCnt="4" custScaleX="280588" custScaleY="107276" custRadScaleRad="207275" custRadScaleInc="20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098175-1A1C-40CD-A96A-F407416BEEDF}" type="pres">
      <dgm:prSet presAssocID="{ED1DC577-4C47-479C-9150-2E4FB003D1A8}" presName="Name9" presStyleLbl="parChTrans1D2" presStyleIdx="2" presStyleCnt="4"/>
      <dgm:spPr/>
      <dgm:t>
        <a:bodyPr/>
        <a:lstStyle/>
        <a:p>
          <a:endParaRPr lang="en-US"/>
        </a:p>
      </dgm:t>
    </dgm:pt>
    <dgm:pt modelId="{23BACBE6-5A01-4FDD-BC64-BEC125791B13}" type="pres">
      <dgm:prSet presAssocID="{ED1DC577-4C47-479C-9150-2E4FB003D1A8}" presName="connTx" presStyleLbl="parChTrans1D2" presStyleIdx="2" presStyleCnt="4"/>
      <dgm:spPr/>
      <dgm:t>
        <a:bodyPr/>
        <a:lstStyle/>
        <a:p>
          <a:endParaRPr lang="en-US"/>
        </a:p>
      </dgm:t>
    </dgm:pt>
    <dgm:pt modelId="{AB51FE6A-4393-4477-8514-FA24FDA066CC}" type="pres">
      <dgm:prSet presAssocID="{68427EEA-79D0-4B92-A0EF-202EA6C4794A}" presName="node" presStyleLbl="node1" presStyleIdx="2" presStyleCnt="4" custScaleX="324512" custScaleY="93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92FBB-5B01-4DA7-BF0F-DB3530B29A0D}" type="pres">
      <dgm:prSet presAssocID="{BE354A56-9EAD-44C9-BACD-E5AEC35CAD01}" presName="Name9" presStyleLbl="parChTrans1D2" presStyleIdx="3" presStyleCnt="4"/>
      <dgm:spPr/>
      <dgm:t>
        <a:bodyPr/>
        <a:lstStyle/>
        <a:p>
          <a:endParaRPr lang="en-US"/>
        </a:p>
      </dgm:t>
    </dgm:pt>
    <dgm:pt modelId="{72D030AD-CBD8-465D-8CDC-7B98A6FAA08C}" type="pres">
      <dgm:prSet presAssocID="{BE354A56-9EAD-44C9-BACD-E5AEC35CAD01}" presName="connTx" presStyleLbl="parChTrans1D2" presStyleIdx="3" presStyleCnt="4"/>
      <dgm:spPr/>
      <dgm:t>
        <a:bodyPr/>
        <a:lstStyle/>
        <a:p>
          <a:endParaRPr lang="en-US"/>
        </a:p>
      </dgm:t>
    </dgm:pt>
    <dgm:pt modelId="{446AA1CF-E016-410C-8933-D8F09F47DE36}" type="pres">
      <dgm:prSet presAssocID="{486A49B9-7436-4FE0-B512-5CEF44411D1B}" presName="node" presStyleLbl="node1" presStyleIdx="3" presStyleCnt="4" custScaleX="278284" custScaleY="100750" custRadScaleRad="226351" custRadScaleInc="1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5B385D-19C5-4069-BF59-6B0C92CC4A90}" type="presOf" srcId="{2742E32E-F845-4208-BD83-2D2C9658F6B7}" destId="{EFDDB91F-4233-4CC3-882A-28012872CF72}" srcOrd="0" destOrd="0" presId="urn:microsoft.com/office/officeart/2005/8/layout/radial1"/>
    <dgm:cxn modelId="{F8C09FF6-9FA1-486C-A7A1-D6D0ADDCD672}" type="presOf" srcId="{BE354A56-9EAD-44C9-BACD-E5AEC35CAD01}" destId="{62E92FBB-5B01-4DA7-BF0F-DB3530B29A0D}" srcOrd="0" destOrd="0" presId="urn:microsoft.com/office/officeart/2005/8/layout/radial1"/>
    <dgm:cxn modelId="{32833A7E-6E8E-4737-9F2C-D02EA2814336}" srcId="{37831A7C-17F4-41FB-B464-9E4D1EB567E4}" destId="{486A49B9-7436-4FE0-B512-5CEF44411D1B}" srcOrd="3" destOrd="0" parTransId="{BE354A56-9EAD-44C9-BACD-E5AEC35CAD01}" sibTransId="{6C4D2B16-A5ED-4A32-B78D-0133AF26F556}"/>
    <dgm:cxn modelId="{17EE8BD3-0F24-4710-A775-597DDBBE5DDB}" type="presOf" srcId="{FD1599A3-DEB7-4FB7-B932-6369A1D06712}" destId="{4A888104-D049-49B4-B07B-68386F44CC8C}" srcOrd="0" destOrd="0" presId="urn:microsoft.com/office/officeart/2005/8/layout/radial1"/>
    <dgm:cxn modelId="{B647100D-BF8F-4FA5-B816-3C7FBA486772}" srcId="{37831A7C-17F4-41FB-B464-9E4D1EB567E4}" destId="{68427EEA-79D0-4B92-A0EF-202EA6C4794A}" srcOrd="2" destOrd="0" parTransId="{ED1DC577-4C47-479C-9150-2E4FB003D1A8}" sibTransId="{6E129874-43F7-408E-9595-B5E203D27F5F}"/>
    <dgm:cxn modelId="{5AC2BC21-F5C8-40CB-9AC9-5D7A3561343A}" type="presOf" srcId="{ED1DC577-4C47-479C-9150-2E4FB003D1A8}" destId="{23BACBE6-5A01-4FDD-BC64-BEC125791B13}" srcOrd="1" destOrd="0" presId="urn:microsoft.com/office/officeart/2005/8/layout/radial1"/>
    <dgm:cxn modelId="{0A99B796-D219-4D42-9DE0-521D255D1BC5}" type="presOf" srcId="{ED1DC577-4C47-479C-9150-2E4FB003D1A8}" destId="{38098175-1A1C-40CD-A96A-F407416BEEDF}" srcOrd="0" destOrd="0" presId="urn:microsoft.com/office/officeart/2005/8/layout/radial1"/>
    <dgm:cxn modelId="{DA58D951-9079-4FCB-9BAB-1C95E830509B}" type="presOf" srcId="{6A67D054-5899-41B1-B354-E4D06C78F291}" destId="{D401B662-DA4B-424D-9E29-3D7D6D19230C}" srcOrd="0" destOrd="0" presId="urn:microsoft.com/office/officeart/2005/8/layout/radial1"/>
    <dgm:cxn modelId="{FF84C521-1471-42A0-9E13-641167FE7D4F}" type="presOf" srcId="{7E6196E3-F0C2-482A-8580-CD4C8246F55B}" destId="{D50A609A-843F-4C5D-8ADD-482870C614C5}" srcOrd="0" destOrd="0" presId="urn:microsoft.com/office/officeart/2005/8/layout/radial1"/>
    <dgm:cxn modelId="{E5226878-1D08-4A19-A652-A7FDEA617710}" srcId="{37831A7C-17F4-41FB-B464-9E4D1EB567E4}" destId="{6A67D054-5899-41B1-B354-E4D06C78F291}" srcOrd="0" destOrd="0" parTransId="{FD1599A3-DEB7-4FB7-B932-6369A1D06712}" sibTransId="{4E2DAF96-E65A-4FB3-A8D9-E0DB02E46555}"/>
    <dgm:cxn modelId="{5AF6A457-74B3-4ED8-8CA8-2D04CC04AD11}" srcId="{4D11B9B4-77EF-4A30-93EC-A10605108FEE}" destId="{37831A7C-17F4-41FB-B464-9E4D1EB567E4}" srcOrd="0" destOrd="0" parTransId="{8E4FC234-A38E-4C6E-9E63-1C79769C8B8A}" sibTransId="{ACECB673-1061-4286-AF12-4FDAABC5DF66}"/>
    <dgm:cxn modelId="{06E18B5F-1C6A-46C6-B88C-8648311C8870}" type="presOf" srcId="{BE354A56-9EAD-44C9-BACD-E5AEC35CAD01}" destId="{72D030AD-CBD8-465D-8CDC-7B98A6FAA08C}" srcOrd="1" destOrd="0" presId="urn:microsoft.com/office/officeart/2005/8/layout/radial1"/>
    <dgm:cxn modelId="{282B02DD-0FEB-47D3-8E67-4C1BBDAF6425}" type="presOf" srcId="{68427EEA-79D0-4B92-A0EF-202EA6C4794A}" destId="{AB51FE6A-4393-4477-8514-FA24FDA066CC}" srcOrd="0" destOrd="0" presId="urn:microsoft.com/office/officeart/2005/8/layout/radial1"/>
    <dgm:cxn modelId="{A758795C-687E-4262-86B4-8AD2FCC08867}" type="presOf" srcId="{FD1599A3-DEB7-4FB7-B932-6369A1D06712}" destId="{FB626D4D-027C-4A31-9872-D1A8CF0C9A15}" srcOrd="1" destOrd="0" presId="urn:microsoft.com/office/officeart/2005/8/layout/radial1"/>
    <dgm:cxn modelId="{1A31582B-0D0A-4821-BAD2-E91216297E45}" type="presOf" srcId="{37831A7C-17F4-41FB-B464-9E4D1EB567E4}" destId="{9AA077A4-9AAC-45FC-9EA3-E2620142EEC1}" srcOrd="0" destOrd="0" presId="urn:microsoft.com/office/officeart/2005/8/layout/radial1"/>
    <dgm:cxn modelId="{4DEC9F44-9734-43C4-8A4F-EC351134238C}" type="presOf" srcId="{486A49B9-7436-4FE0-B512-5CEF44411D1B}" destId="{446AA1CF-E016-410C-8933-D8F09F47DE36}" srcOrd="0" destOrd="0" presId="urn:microsoft.com/office/officeart/2005/8/layout/radial1"/>
    <dgm:cxn modelId="{331F55E8-6F50-4B5B-AC32-4DB444A4F714}" type="presOf" srcId="{4D11B9B4-77EF-4A30-93EC-A10605108FEE}" destId="{C13E0799-50AE-4008-81C6-D67B06393060}" srcOrd="0" destOrd="0" presId="urn:microsoft.com/office/officeart/2005/8/layout/radial1"/>
    <dgm:cxn modelId="{433F6331-B9B0-4D72-AA38-2D033451EE65}" srcId="{37831A7C-17F4-41FB-B464-9E4D1EB567E4}" destId="{7E6196E3-F0C2-482A-8580-CD4C8246F55B}" srcOrd="1" destOrd="0" parTransId="{2742E32E-F845-4208-BD83-2D2C9658F6B7}" sibTransId="{59EF3639-7CF0-4551-8CEC-0E731BFE2031}"/>
    <dgm:cxn modelId="{A20013D7-E5FE-4FBC-848F-3C3AF75A1CCC}" type="presOf" srcId="{2742E32E-F845-4208-BD83-2D2C9658F6B7}" destId="{AAC7FD18-4CBA-4B51-B498-9CA9AF6F0A7B}" srcOrd="1" destOrd="0" presId="urn:microsoft.com/office/officeart/2005/8/layout/radial1"/>
    <dgm:cxn modelId="{D2480E74-080F-4317-BC0B-DBAC7DF1EB2C}" type="presParOf" srcId="{C13E0799-50AE-4008-81C6-D67B06393060}" destId="{9AA077A4-9AAC-45FC-9EA3-E2620142EEC1}" srcOrd="0" destOrd="0" presId="urn:microsoft.com/office/officeart/2005/8/layout/radial1"/>
    <dgm:cxn modelId="{ADF7AFCD-0BB5-4BD8-B987-7B175688A5A8}" type="presParOf" srcId="{C13E0799-50AE-4008-81C6-D67B06393060}" destId="{4A888104-D049-49B4-B07B-68386F44CC8C}" srcOrd="1" destOrd="0" presId="urn:microsoft.com/office/officeart/2005/8/layout/radial1"/>
    <dgm:cxn modelId="{669EC5E1-C060-4262-B0C8-5702D56B18B9}" type="presParOf" srcId="{4A888104-D049-49B4-B07B-68386F44CC8C}" destId="{FB626D4D-027C-4A31-9872-D1A8CF0C9A15}" srcOrd="0" destOrd="0" presId="urn:microsoft.com/office/officeart/2005/8/layout/radial1"/>
    <dgm:cxn modelId="{63B73268-1A81-4D12-93B5-CBE733F2C878}" type="presParOf" srcId="{C13E0799-50AE-4008-81C6-D67B06393060}" destId="{D401B662-DA4B-424D-9E29-3D7D6D19230C}" srcOrd="2" destOrd="0" presId="urn:microsoft.com/office/officeart/2005/8/layout/radial1"/>
    <dgm:cxn modelId="{3240B83E-72D5-4E53-9C9E-1A948A82A448}" type="presParOf" srcId="{C13E0799-50AE-4008-81C6-D67B06393060}" destId="{EFDDB91F-4233-4CC3-882A-28012872CF72}" srcOrd="3" destOrd="0" presId="urn:microsoft.com/office/officeart/2005/8/layout/radial1"/>
    <dgm:cxn modelId="{5E5FFDA6-AE3E-4ED4-8B13-A0335E82581D}" type="presParOf" srcId="{EFDDB91F-4233-4CC3-882A-28012872CF72}" destId="{AAC7FD18-4CBA-4B51-B498-9CA9AF6F0A7B}" srcOrd="0" destOrd="0" presId="urn:microsoft.com/office/officeart/2005/8/layout/radial1"/>
    <dgm:cxn modelId="{23FFEE1F-A2F6-40E4-8F74-F15048F40136}" type="presParOf" srcId="{C13E0799-50AE-4008-81C6-D67B06393060}" destId="{D50A609A-843F-4C5D-8ADD-482870C614C5}" srcOrd="4" destOrd="0" presId="urn:microsoft.com/office/officeart/2005/8/layout/radial1"/>
    <dgm:cxn modelId="{9A259A94-5064-4E6B-8C47-041B55C579A0}" type="presParOf" srcId="{C13E0799-50AE-4008-81C6-D67B06393060}" destId="{38098175-1A1C-40CD-A96A-F407416BEEDF}" srcOrd="5" destOrd="0" presId="urn:microsoft.com/office/officeart/2005/8/layout/radial1"/>
    <dgm:cxn modelId="{6B9F1694-522B-42BE-A57D-838994DB7987}" type="presParOf" srcId="{38098175-1A1C-40CD-A96A-F407416BEEDF}" destId="{23BACBE6-5A01-4FDD-BC64-BEC125791B13}" srcOrd="0" destOrd="0" presId="urn:microsoft.com/office/officeart/2005/8/layout/radial1"/>
    <dgm:cxn modelId="{D46EBF62-1E0D-4F3C-B4FA-81EEC5F29351}" type="presParOf" srcId="{C13E0799-50AE-4008-81C6-D67B06393060}" destId="{AB51FE6A-4393-4477-8514-FA24FDA066CC}" srcOrd="6" destOrd="0" presId="urn:microsoft.com/office/officeart/2005/8/layout/radial1"/>
    <dgm:cxn modelId="{8CB1F53F-8627-463B-AEF6-A1D40EC02E6F}" type="presParOf" srcId="{C13E0799-50AE-4008-81C6-D67B06393060}" destId="{62E92FBB-5B01-4DA7-BF0F-DB3530B29A0D}" srcOrd="7" destOrd="0" presId="urn:microsoft.com/office/officeart/2005/8/layout/radial1"/>
    <dgm:cxn modelId="{270DBC7A-DC56-4C63-A780-4173899D4890}" type="presParOf" srcId="{62E92FBB-5B01-4DA7-BF0F-DB3530B29A0D}" destId="{72D030AD-CBD8-465D-8CDC-7B98A6FAA08C}" srcOrd="0" destOrd="0" presId="urn:microsoft.com/office/officeart/2005/8/layout/radial1"/>
    <dgm:cxn modelId="{A3166AA0-7395-49E3-BEB9-949F568D707E}" type="presParOf" srcId="{C13E0799-50AE-4008-81C6-D67B06393060}" destId="{446AA1CF-E016-410C-8933-D8F09F47DE36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F70E5C-2D6C-476D-A48B-94FF2D3DE856}">
      <dsp:nvSpPr>
        <dsp:cNvPr id="0" name=""/>
        <dsp:cNvSpPr/>
      </dsp:nvSpPr>
      <dsp:spPr>
        <a:xfrm>
          <a:off x="3525249" y="2137825"/>
          <a:ext cx="2371057" cy="1049887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ঠান্ডা লাগা</a:t>
          </a:r>
          <a:endParaRPr lang="en-US" sz="3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72482" y="2291577"/>
        <a:ext cx="1676591" cy="742383"/>
      </dsp:txXfrm>
    </dsp:sp>
    <dsp:sp modelId="{7033A5AE-18A3-4C45-8E24-FF442F8CC3E6}">
      <dsp:nvSpPr>
        <dsp:cNvPr id="0" name=""/>
        <dsp:cNvSpPr/>
      </dsp:nvSpPr>
      <dsp:spPr>
        <a:xfrm rot="16200000">
          <a:off x="4457349" y="1434751"/>
          <a:ext cx="506857" cy="478501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529124" y="1602226"/>
        <a:ext cx="363307" cy="287101"/>
      </dsp:txXfrm>
    </dsp:sp>
    <dsp:sp modelId="{5AE8A046-8907-40C2-92B9-8A9393DD10E9}">
      <dsp:nvSpPr>
        <dsp:cNvPr id="0" name=""/>
        <dsp:cNvSpPr/>
      </dsp:nvSpPr>
      <dsp:spPr>
        <a:xfrm>
          <a:off x="3440793" y="198550"/>
          <a:ext cx="2539968" cy="982939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আমাশয়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12763" y="342498"/>
        <a:ext cx="1796028" cy="695043"/>
      </dsp:txXfrm>
    </dsp:sp>
    <dsp:sp modelId="{EFF5BA6D-BF8B-43C9-9BB7-CB1F7C0BFE84}">
      <dsp:nvSpPr>
        <dsp:cNvPr id="0" name=""/>
        <dsp:cNvSpPr/>
      </dsp:nvSpPr>
      <dsp:spPr>
        <a:xfrm rot="21580479">
          <a:off x="5976447" y="2415782"/>
          <a:ext cx="193308" cy="4785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976447" y="2511647"/>
        <a:ext cx="135316" cy="287101"/>
      </dsp:txXfrm>
    </dsp:sp>
    <dsp:sp modelId="{85E8F12A-0718-465F-A119-648D2A33BF80}">
      <dsp:nvSpPr>
        <dsp:cNvPr id="0" name=""/>
        <dsp:cNvSpPr/>
      </dsp:nvSpPr>
      <dsp:spPr>
        <a:xfrm>
          <a:off x="6260875" y="2066951"/>
          <a:ext cx="2171142" cy="1161702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টাইফয়েড</a:t>
          </a:r>
          <a:endParaRPr lang="en-US" sz="3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578831" y="2237078"/>
        <a:ext cx="1535230" cy="821448"/>
      </dsp:txXfrm>
    </dsp:sp>
    <dsp:sp modelId="{F1CDF973-B0DE-416E-AEC6-45F89AB32841}">
      <dsp:nvSpPr>
        <dsp:cNvPr id="0" name=""/>
        <dsp:cNvSpPr/>
      </dsp:nvSpPr>
      <dsp:spPr>
        <a:xfrm rot="5130891">
          <a:off x="4544497" y="3389839"/>
          <a:ext cx="484158" cy="478501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610659" y="3413984"/>
        <a:ext cx="340608" cy="287101"/>
      </dsp:txXfrm>
    </dsp:sp>
    <dsp:sp modelId="{06ACF1F1-B5F4-4669-869F-788216AFD2F1}">
      <dsp:nvSpPr>
        <dsp:cNvPr id="0" name=""/>
        <dsp:cNvSpPr/>
      </dsp:nvSpPr>
      <dsp:spPr>
        <a:xfrm>
          <a:off x="3586733" y="4097834"/>
          <a:ext cx="2555364" cy="1047157"/>
        </a:xfrm>
        <a:prstGeom prst="ellipse">
          <a:avLst/>
        </a:prstGeom>
        <a:solidFill>
          <a:schemeClr val="tx1">
            <a:lumMod val="85000"/>
            <a:lumOff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বসন্ত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60957" y="4251187"/>
        <a:ext cx="1806916" cy="740451"/>
      </dsp:txXfrm>
    </dsp:sp>
    <dsp:sp modelId="{4DF2947C-A43C-4478-8CDD-EC3574779587}">
      <dsp:nvSpPr>
        <dsp:cNvPr id="0" name=""/>
        <dsp:cNvSpPr/>
      </dsp:nvSpPr>
      <dsp:spPr>
        <a:xfrm rot="10800000">
          <a:off x="3135938" y="2423518"/>
          <a:ext cx="275112" cy="478501"/>
        </a:xfrm>
        <a:prstGeom prst="rightArrow">
          <a:avLst>
            <a:gd name="adj1" fmla="val 60000"/>
            <a:gd name="adj2" fmla="val 50000"/>
          </a:avLst>
        </a:prstGeom>
        <a:solidFill>
          <a:srgbClr val="00EA6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218472" y="2519218"/>
        <a:ext cx="192578" cy="287101"/>
      </dsp:txXfrm>
    </dsp:sp>
    <dsp:sp modelId="{35E8240B-9304-4832-8ED4-CBA8B1947058}">
      <dsp:nvSpPr>
        <dsp:cNvPr id="0" name=""/>
        <dsp:cNvSpPr/>
      </dsp:nvSpPr>
      <dsp:spPr>
        <a:xfrm>
          <a:off x="587176" y="2137825"/>
          <a:ext cx="2418992" cy="1049887"/>
        </a:xfrm>
        <a:prstGeom prst="ellipse">
          <a:avLst/>
        </a:prstGeom>
        <a:solidFill>
          <a:srgbClr val="00EA6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উদরাময়</a:t>
          </a:r>
          <a:endParaRPr lang="en-US" sz="3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41429" y="2291577"/>
        <a:ext cx="1710486" cy="7423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65ED90-9329-422B-ADC3-D6621B95A6F9}">
      <dsp:nvSpPr>
        <dsp:cNvPr id="0" name=""/>
        <dsp:cNvSpPr/>
      </dsp:nvSpPr>
      <dsp:spPr>
        <a:xfrm>
          <a:off x="4699592" y="1843800"/>
          <a:ext cx="2686279" cy="1399854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রোগজীবাণু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92988" y="2048804"/>
        <a:ext cx="1899487" cy="989846"/>
      </dsp:txXfrm>
    </dsp:sp>
    <dsp:sp modelId="{19C7E230-2A15-4129-A40E-426AFB26D754}">
      <dsp:nvSpPr>
        <dsp:cNvPr id="0" name=""/>
        <dsp:cNvSpPr/>
      </dsp:nvSpPr>
      <dsp:spPr>
        <a:xfrm rot="16200000">
          <a:off x="5831006" y="1621632"/>
          <a:ext cx="423450" cy="20885"/>
        </a:xfrm>
        <a:custGeom>
          <a:avLst/>
          <a:gdLst/>
          <a:ahLst/>
          <a:cxnLst/>
          <a:rect l="0" t="0" r="0" b="0"/>
          <a:pathLst>
            <a:path>
              <a:moveTo>
                <a:pt x="0" y="10442"/>
              </a:moveTo>
              <a:lnTo>
                <a:pt x="423450" y="104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32145" y="1621488"/>
        <a:ext cx="21172" cy="21172"/>
      </dsp:txXfrm>
    </dsp:sp>
    <dsp:sp modelId="{D35F4B03-669A-46B4-B6EA-3126FECEC96B}">
      <dsp:nvSpPr>
        <dsp:cNvPr id="0" name=""/>
        <dsp:cNvSpPr/>
      </dsp:nvSpPr>
      <dsp:spPr>
        <a:xfrm>
          <a:off x="4592846" y="20494"/>
          <a:ext cx="2899771" cy="1399854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দূষিত পানি পান করলে।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17508" y="225498"/>
        <a:ext cx="2050447" cy="989846"/>
      </dsp:txXfrm>
    </dsp:sp>
    <dsp:sp modelId="{0DA3B1DD-78F4-4E6E-90DF-51DF2BDCA033}">
      <dsp:nvSpPr>
        <dsp:cNvPr id="0" name=""/>
        <dsp:cNvSpPr/>
      </dsp:nvSpPr>
      <dsp:spPr>
        <a:xfrm>
          <a:off x="7385871" y="2533284"/>
          <a:ext cx="1072687" cy="20885"/>
        </a:xfrm>
        <a:custGeom>
          <a:avLst/>
          <a:gdLst/>
          <a:ahLst/>
          <a:cxnLst/>
          <a:rect l="0" t="0" r="0" b="0"/>
          <a:pathLst>
            <a:path>
              <a:moveTo>
                <a:pt x="0" y="10442"/>
              </a:moveTo>
              <a:lnTo>
                <a:pt x="1072687" y="104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895398" y="2516910"/>
        <a:ext cx="53634" cy="53634"/>
      </dsp:txXfrm>
    </dsp:sp>
    <dsp:sp modelId="{26DD66E5-5BA2-4628-B77D-FDE9BA961CEF}">
      <dsp:nvSpPr>
        <dsp:cNvPr id="0" name=""/>
        <dsp:cNvSpPr/>
      </dsp:nvSpPr>
      <dsp:spPr>
        <a:xfrm>
          <a:off x="8458559" y="1843800"/>
          <a:ext cx="3000280" cy="1399854"/>
        </a:xfrm>
        <a:prstGeom prst="ellipse">
          <a:avLst/>
        </a:prstGeom>
        <a:solidFill>
          <a:srgbClr val="DB31D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দূষিত খাবার খেলে।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897940" y="2048804"/>
        <a:ext cx="2121518" cy="989846"/>
      </dsp:txXfrm>
    </dsp:sp>
    <dsp:sp modelId="{F7FAF707-816A-4358-9A6B-75DE1E6FFDC2}">
      <dsp:nvSpPr>
        <dsp:cNvPr id="0" name=""/>
        <dsp:cNvSpPr/>
      </dsp:nvSpPr>
      <dsp:spPr>
        <a:xfrm rot="5400000">
          <a:off x="5831006" y="3444937"/>
          <a:ext cx="423450" cy="20885"/>
        </a:xfrm>
        <a:custGeom>
          <a:avLst/>
          <a:gdLst/>
          <a:ahLst/>
          <a:cxnLst/>
          <a:rect l="0" t="0" r="0" b="0"/>
          <a:pathLst>
            <a:path>
              <a:moveTo>
                <a:pt x="0" y="10442"/>
              </a:moveTo>
              <a:lnTo>
                <a:pt x="423450" y="104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32145" y="3444793"/>
        <a:ext cx="21172" cy="21172"/>
      </dsp:txXfrm>
    </dsp:sp>
    <dsp:sp modelId="{0C92FB1F-7470-4C08-BA89-86A5480777D7}">
      <dsp:nvSpPr>
        <dsp:cNvPr id="0" name=""/>
        <dsp:cNvSpPr/>
      </dsp:nvSpPr>
      <dsp:spPr>
        <a:xfrm>
          <a:off x="4297869" y="3667105"/>
          <a:ext cx="3489725" cy="1399854"/>
        </a:xfrm>
        <a:prstGeom prst="ellipse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অপরিষ্কার হাত মুখে দিলে।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808927" y="3872109"/>
        <a:ext cx="2467609" cy="989846"/>
      </dsp:txXfrm>
    </dsp:sp>
    <dsp:sp modelId="{28A6375E-B9BC-4134-960F-D1682905C293}">
      <dsp:nvSpPr>
        <dsp:cNvPr id="0" name=""/>
        <dsp:cNvSpPr/>
      </dsp:nvSpPr>
      <dsp:spPr>
        <a:xfrm rot="10800000">
          <a:off x="3842933" y="2533284"/>
          <a:ext cx="856659" cy="20885"/>
        </a:xfrm>
        <a:custGeom>
          <a:avLst/>
          <a:gdLst/>
          <a:ahLst/>
          <a:cxnLst/>
          <a:rect l="0" t="0" r="0" b="0"/>
          <a:pathLst>
            <a:path>
              <a:moveTo>
                <a:pt x="0" y="10442"/>
              </a:moveTo>
              <a:lnTo>
                <a:pt x="856659" y="104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249846" y="2522311"/>
        <a:ext cx="42832" cy="42832"/>
      </dsp:txXfrm>
    </dsp:sp>
    <dsp:sp modelId="{38C993A7-1182-415E-8778-78220B370BFA}">
      <dsp:nvSpPr>
        <dsp:cNvPr id="0" name=""/>
        <dsp:cNvSpPr/>
      </dsp:nvSpPr>
      <dsp:spPr>
        <a:xfrm>
          <a:off x="800964" y="1843800"/>
          <a:ext cx="3041968" cy="1399854"/>
        </a:xfrm>
        <a:prstGeom prst="ellipse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ময়লা হাতে চোখ ঘষলে।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246450" y="2048804"/>
        <a:ext cx="2150996" cy="9898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077A4-9AAC-45FC-9EA3-E2620142EEC1}">
      <dsp:nvSpPr>
        <dsp:cNvPr id="0" name=""/>
        <dsp:cNvSpPr/>
      </dsp:nvSpPr>
      <dsp:spPr>
        <a:xfrm>
          <a:off x="4477663" y="1986512"/>
          <a:ext cx="3219524" cy="1488467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ডাক্তার দেখানো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49151" y="2204493"/>
        <a:ext cx="2276548" cy="1052505"/>
      </dsp:txXfrm>
    </dsp:sp>
    <dsp:sp modelId="{4A888104-D049-49B4-B07B-68386F44CC8C}">
      <dsp:nvSpPr>
        <dsp:cNvPr id="0" name=""/>
        <dsp:cNvSpPr/>
      </dsp:nvSpPr>
      <dsp:spPr>
        <a:xfrm rot="16096644">
          <a:off x="5852537" y="1769382"/>
          <a:ext cx="412614" cy="21975"/>
        </a:xfrm>
        <a:custGeom>
          <a:avLst/>
          <a:gdLst/>
          <a:ahLst/>
          <a:cxnLst/>
          <a:rect l="0" t="0" r="0" b="0"/>
          <a:pathLst>
            <a:path>
              <a:moveTo>
                <a:pt x="0" y="10987"/>
              </a:moveTo>
              <a:lnTo>
                <a:pt x="412614" y="109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6048529" y="1770054"/>
        <a:ext cx="20630" cy="20630"/>
      </dsp:txXfrm>
    </dsp:sp>
    <dsp:sp modelId="{D401B662-DA4B-424D-9E29-3D7D6D19230C}">
      <dsp:nvSpPr>
        <dsp:cNvPr id="0" name=""/>
        <dsp:cNvSpPr/>
      </dsp:nvSpPr>
      <dsp:spPr>
        <a:xfrm>
          <a:off x="3884966" y="67556"/>
          <a:ext cx="4290045" cy="1506641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ওষুধ খাওয়া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13229" y="288198"/>
        <a:ext cx="3033519" cy="1065357"/>
      </dsp:txXfrm>
    </dsp:sp>
    <dsp:sp modelId="{EFDDB91F-4233-4CC3-882A-28012872CF72}">
      <dsp:nvSpPr>
        <dsp:cNvPr id="0" name=""/>
        <dsp:cNvSpPr/>
      </dsp:nvSpPr>
      <dsp:spPr>
        <a:xfrm rot="55080">
          <a:off x="7696202" y="2748109"/>
          <a:ext cx="321189" cy="21975"/>
        </a:xfrm>
        <a:custGeom>
          <a:avLst/>
          <a:gdLst/>
          <a:ahLst/>
          <a:cxnLst/>
          <a:rect l="0" t="0" r="0" b="0"/>
          <a:pathLst>
            <a:path>
              <a:moveTo>
                <a:pt x="0" y="10987"/>
              </a:moveTo>
              <a:lnTo>
                <a:pt x="321189" y="109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848767" y="2751067"/>
        <a:ext cx="16059" cy="16059"/>
      </dsp:txXfrm>
    </dsp:sp>
    <dsp:sp modelId="{D50A609A-843F-4C5D-8ADD-482870C614C5}">
      <dsp:nvSpPr>
        <dsp:cNvPr id="0" name=""/>
        <dsp:cNvSpPr/>
      </dsp:nvSpPr>
      <dsp:spPr>
        <a:xfrm>
          <a:off x="8015539" y="1996717"/>
          <a:ext cx="4176460" cy="1596768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পুষ্টিকর খাদ্য খাওয়া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627167" y="2230558"/>
        <a:ext cx="2953204" cy="1129086"/>
      </dsp:txXfrm>
    </dsp:sp>
    <dsp:sp modelId="{38098175-1A1C-40CD-A96A-F407416BEEDF}">
      <dsp:nvSpPr>
        <dsp:cNvPr id="0" name=""/>
        <dsp:cNvSpPr/>
      </dsp:nvSpPr>
      <dsp:spPr>
        <a:xfrm rot="5400000">
          <a:off x="5838744" y="3712674"/>
          <a:ext cx="497364" cy="21975"/>
        </a:xfrm>
        <a:custGeom>
          <a:avLst/>
          <a:gdLst/>
          <a:ahLst/>
          <a:cxnLst/>
          <a:rect l="0" t="0" r="0" b="0"/>
          <a:pathLst>
            <a:path>
              <a:moveTo>
                <a:pt x="0" y="10987"/>
              </a:moveTo>
              <a:lnTo>
                <a:pt x="497364" y="109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74992" y="3711227"/>
        <a:ext cx="24868" cy="24868"/>
      </dsp:txXfrm>
    </dsp:sp>
    <dsp:sp modelId="{AB51FE6A-4393-4477-8514-FA24FDA066CC}">
      <dsp:nvSpPr>
        <dsp:cNvPr id="0" name=""/>
        <dsp:cNvSpPr/>
      </dsp:nvSpPr>
      <dsp:spPr>
        <a:xfrm>
          <a:off x="3672298" y="3972344"/>
          <a:ext cx="4830254" cy="1392684"/>
        </a:xfrm>
        <a:prstGeom prst="ellipse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নিরাপদ পানি পান করা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379672" y="4176298"/>
        <a:ext cx="3415506" cy="984776"/>
      </dsp:txXfrm>
    </dsp:sp>
    <dsp:sp modelId="{62E92FBB-5B01-4DA7-BF0F-DB3530B29A0D}">
      <dsp:nvSpPr>
        <dsp:cNvPr id="0" name=""/>
        <dsp:cNvSpPr/>
      </dsp:nvSpPr>
      <dsp:spPr>
        <a:xfrm rot="10846618">
          <a:off x="4140699" y="2695647"/>
          <a:ext cx="337672" cy="21975"/>
        </a:xfrm>
        <a:custGeom>
          <a:avLst/>
          <a:gdLst/>
          <a:ahLst/>
          <a:cxnLst/>
          <a:rect l="0" t="0" r="0" b="0"/>
          <a:pathLst>
            <a:path>
              <a:moveTo>
                <a:pt x="0" y="10987"/>
              </a:moveTo>
              <a:lnTo>
                <a:pt x="337672" y="109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301093" y="2698193"/>
        <a:ext cx="16883" cy="16883"/>
      </dsp:txXfrm>
    </dsp:sp>
    <dsp:sp modelId="{446AA1CF-E016-410C-8933-D8F09F47DE36}">
      <dsp:nvSpPr>
        <dsp:cNvPr id="0" name=""/>
        <dsp:cNvSpPr/>
      </dsp:nvSpPr>
      <dsp:spPr>
        <a:xfrm>
          <a:off x="0" y="1926463"/>
          <a:ext cx="4142166" cy="1499630"/>
        </a:xfrm>
        <a:prstGeom prst="ellipse">
          <a:avLst/>
        </a:prstGeom>
        <a:solidFill>
          <a:srgbClr val="A7495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পর্যাপ্ত বিশ্রাম নেওয়া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06606" y="2146079"/>
        <a:ext cx="2928954" cy="1060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5DB2A-E2B3-45B6-89BF-1CA4A013A42F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2395B-60F2-4AF2-A87C-A2A456F75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64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2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8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01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3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1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9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1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13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99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19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E346E-54BC-4941-B450-84D32BB957F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3B8CA-6027-4A2E-A4AF-F06BA4B85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6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22" y="1351127"/>
            <a:ext cx="9635320" cy="50769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98293" y="340478"/>
            <a:ext cx="5540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আজকের পাঠে স্বাগত।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172502" y="479468"/>
            <a:ext cx="2292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786" y="3428999"/>
            <a:ext cx="47767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আনজুমান আরা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ওয়ারুক সরকারি প্রাথমিক বিদ্যালয়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শাহ্‌রাস্তি, চাঁদপুর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০১৭৭৬০০৫৯৫৮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ইমেল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amanara832@gmail.com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72696" y="472554"/>
            <a:ext cx="2935282" cy="272955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4141" y="472554"/>
            <a:ext cx="2908534" cy="29564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4141" y="3712191"/>
            <a:ext cx="41762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 তৃতীয়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বিজ্ঞান 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 ৪০ মিনিট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৩০/০৯/২০১৯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748" y="1522649"/>
            <a:ext cx="1866900" cy="41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88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648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210" y="1187354"/>
            <a:ext cx="7166826" cy="40397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5462" y="211541"/>
            <a:ext cx="6564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ছবিতে আমরা কি দেখতে পাচ্ছি?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7218" y="5003840"/>
            <a:ext cx="2361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অসুস্থ শিশু।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50402" y="410331"/>
            <a:ext cx="4811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কিভাবে অসুস্থ হই?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02508" y="5313357"/>
            <a:ext cx="7533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ধরণের  রোগের কারণে আমরা অসুস্থ হই।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95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748584" y="239733"/>
            <a:ext cx="5076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পাঠঃ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852590" y="1187352"/>
            <a:ext cx="8340594" cy="2958155"/>
            <a:chOff x="1673237" y="1187352"/>
            <a:chExt cx="8340594" cy="295815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237" y="1187352"/>
              <a:ext cx="3864023" cy="295815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4460" y="1187352"/>
              <a:ext cx="3499371" cy="2958155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5117496" y="4385240"/>
            <a:ext cx="3152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স্বাস্থ্যবিধি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03218" y="4508351"/>
            <a:ext cx="4367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স্বাস্থ্য এবং রোগ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46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806288" y="95534"/>
            <a:ext cx="3218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024" y="1296537"/>
            <a:ext cx="1135493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পাঠশেষে শিক্ষার্থীরা....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৯.১.১ কয়েকটি সাধারণ রোগের নাম বলতে পারবে;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৯.১.২ বিভিন্ন রোগে আক্রান্ত হওয়ার কারণ ব্যাখ্যা করতে পারবে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৯.১.৩ রোগ প্রতিরোধ ও প্রতিকারের উপায় সম্পর্কে বলতে পারবে;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04296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2207432" y="1187354"/>
            <a:ext cx="8468618" cy="3669575"/>
            <a:chOff x="926296" y="974643"/>
            <a:chExt cx="8468618" cy="36695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296" y="1204670"/>
              <a:ext cx="2898514" cy="343954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550" y="974643"/>
              <a:ext cx="2292278" cy="366957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726" y="1204669"/>
              <a:ext cx="2762188" cy="3439549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825087" y="247360"/>
            <a:ext cx="7970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ছবিগুলোতে আমরা কি দেখতে পাচ্ছি?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4077" y="4887968"/>
            <a:ext cx="7950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ধরণের রোগে আক্রান্ত মানুষ।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32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graphicFrame>
        <p:nvGraphicFramePr>
          <p:cNvPr id="7" name="Diagram 6"/>
          <p:cNvGraphicFramePr/>
          <p:nvPr>
            <p:extLst/>
          </p:nvPr>
        </p:nvGraphicFramePr>
        <p:xfrm>
          <a:off x="1447184" y="947619"/>
          <a:ext cx="9297631" cy="5357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41215" y="239733"/>
            <a:ext cx="597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ধরণের রোগগুলো  হলোঃ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53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CF70E5C-2D6C-476D-A48B-94FF2D3DE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graphicEl>
                                              <a:dgm id="{ACF70E5C-2D6C-476D-A48B-94FF2D3DE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ACF70E5C-2D6C-476D-A48B-94FF2D3DE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dgm id="{ACF70E5C-2D6C-476D-A48B-94FF2D3DE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graphicEl>
                                              <a:dgm id="{ACF70E5C-2D6C-476D-A48B-94FF2D3DE8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33A5AE-18A3-4C45-8E24-FF442F8CC3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dgm id="{7033A5AE-18A3-4C45-8E24-FF442F8CC3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dgm id="{7033A5AE-18A3-4C45-8E24-FF442F8CC3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graphicEl>
                                              <a:dgm id="{7033A5AE-18A3-4C45-8E24-FF442F8CC3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graphicEl>
                                              <a:dgm id="{7033A5AE-18A3-4C45-8E24-FF442F8CC3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AE8A046-8907-40C2-92B9-8A9393DD1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graphicEl>
                                              <a:dgm id="{5AE8A046-8907-40C2-92B9-8A9393DD1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graphicEl>
                                              <a:dgm id="{5AE8A046-8907-40C2-92B9-8A9393DD1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graphicEl>
                                              <a:dgm id="{5AE8A046-8907-40C2-92B9-8A9393DD1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graphicEl>
                                              <a:dgm id="{5AE8A046-8907-40C2-92B9-8A9393DD10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FF5BA6D-BF8B-43C9-9BB7-CB1F7C0BF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graphicEl>
                                              <a:dgm id="{EFF5BA6D-BF8B-43C9-9BB7-CB1F7C0BF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graphicEl>
                                              <a:dgm id="{EFF5BA6D-BF8B-43C9-9BB7-CB1F7C0BF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graphicEl>
                                              <a:dgm id="{EFF5BA6D-BF8B-43C9-9BB7-CB1F7C0BF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graphicEl>
                                              <a:dgm id="{EFF5BA6D-BF8B-43C9-9BB7-CB1F7C0BFE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5E8F12A-0718-465F-A119-648D2A33BF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graphicEl>
                                              <a:dgm id="{85E8F12A-0718-465F-A119-648D2A33BF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graphicEl>
                                              <a:dgm id="{85E8F12A-0718-465F-A119-648D2A33BF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graphicEl>
                                              <a:dgm id="{85E8F12A-0718-465F-A119-648D2A33BF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graphicEl>
                                              <a:dgm id="{85E8F12A-0718-465F-A119-648D2A33BF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1CDF973-B0DE-416E-AEC6-45F89AB32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graphicEl>
                                              <a:dgm id="{F1CDF973-B0DE-416E-AEC6-45F89AB32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F1CDF973-B0DE-416E-AEC6-45F89AB32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graphicEl>
                                              <a:dgm id="{F1CDF973-B0DE-416E-AEC6-45F89AB32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graphicEl>
                                              <a:dgm id="{F1CDF973-B0DE-416E-AEC6-45F89AB328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6ACF1F1-B5F4-4669-869F-788216AFD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graphicEl>
                                              <a:dgm id="{06ACF1F1-B5F4-4669-869F-788216AFD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graphicEl>
                                              <a:dgm id="{06ACF1F1-B5F4-4669-869F-788216AFD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graphicEl>
                                              <a:dgm id="{06ACF1F1-B5F4-4669-869F-788216AFD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graphicEl>
                                              <a:dgm id="{06ACF1F1-B5F4-4669-869F-788216AFD2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F2947C-A43C-4478-8CDD-EC3574779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4DF2947C-A43C-4478-8CDD-EC3574779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graphicEl>
                                              <a:dgm id="{4DF2947C-A43C-4478-8CDD-EC3574779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graphicEl>
                                              <a:dgm id="{4DF2947C-A43C-4478-8CDD-EC3574779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>
                                            <p:graphicEl>
                                              <a:dgm id="{4DF2947C-A43C-4478-8CDD-EC3574779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E8240B-9304-4832-8ED4-CBA8B1947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35E8240B-9304-4832-8ED4-CBA8B1947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35E8240B-9304-4832-8ED4-CBA8B1947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graphicEl>
                                              <a:dgm id="{35E8240B-9304-4832-8ED4-CBA8B1947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>
                                            <p:graphicEl>
                                              <a:dgm id="{35E8240B-9304-4832-8ED4-CBA8B19470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778991" y="239733"/>
            <a:ext cx="2634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80889" y="2060812"/>
            <a:ext cx="8052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 কি কি রোগে আক্রান্ত হতে পারে?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96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417075" y="192863"/>
            <a:ext cx="9990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এবার আমরা দেখে নেই জীবাণুদ্বারা কিভাবে রোগ সৃষ্টি হয়?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519682" y="947619"/>
            <a:ext cx="2175444" cy="1744006"/>
            <a:chOff x="3519682" y="947619"/>
            <a:chExt cx="2175444" cy="174400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9682" y="947619"/>
              <a:ext cx="1622619" cy="124967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837590" y="2106850"/>
              <a:ext cx="18575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খাদ্য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519682" y="2830912"/>
            <a:ext cx="1854033" cy="2006591"/>
            <a:chOff x="3519682" y="2830912"/>
            <a:chExt cx="1854033" cy="200659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19682" y="2830912"/>
              <a:ext cx="1622619" cy="132563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804223" y="4252728"/>
              <a:ext cx="15694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পানি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519682" y="4837503"/>
            <a:ext cx="2375156" cy="1895534"/>
            <a:chOff x="3519682" y="4837503"/>
            <a:chExt cx="2375156" cy="189553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9682" y="4837503"/>
              <a:ext cx="1622619" cy="134965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895409" y="6086706"/>
              <a:ext cx="19994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হাত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3773" y="2631571"/>
            <a:ext cx="2366790" cy="2295286"/>
            <a:chOff x="163773" y="2691625"/>
            <a:chExt cx="2366790" cy="229528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73" y="2691625"/>
              <a:ext cx="1835656" cy="171051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43848" y="4402136"/>
              <a:ext cx="1986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জীবাণু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130847" y="1743501"/>
            <a:ext cx="2688609" cy="3961263"/>
            <a:chOff x="6223836" y="1743501"/>
            <a:chExt cx="2688609" cy="396126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6647375" y="1743501"/>
              <a:ext cx="1841532" cy="3370997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223836" y="5119989"/>
              <a:ext cx="26886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দেহে জীবাণুর প্রবেশ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66736" y="1528549"/>
            <a:ext cx="3002410" cy="4445758"/>
            <a:chOff x="9466736" y="1528549"/>
            <a:chExt cx="3002410" cy="444575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6736" y="1528549"/>
              <a:ext cx="2625180" cy="3916908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9843966" y="5389532"/>
              <a:ext cx="2625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অসুস্থ হয়ে পড়া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753319" y="1757806"/>
            <a:ext cx="7687836" cy="3656367"/>
            <a:chOff x="1753319" y="1757806"/>
            <a:chExt cx="7687836" cy="3656367"/>
          </a:xfrm>
        </p:grpSpPr>
        <p:sp>
          <p:nvSpPr>
            <p:cNvPr id="32" name="Right Arrow 31"/>
            <p:cNvSpPr/>
            <p:nvPr/>
          </p:nvSpPr>
          <p:spPr>
            <a:xfrm>
              <a:off x="8488906" y="3389998"/>
              <a:ext cx="952249" cy="34948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753319" y="1757806"/>
              <a:ext cx="4896498" cy="3656367"/>
              <a:chOff x="1753319" y="1757806"/>
              <a:chExt cx="4896498" cy="3656367"/>
            </a:xfrm>
          </p:grpSpPr>
          <p:sp>
            <p:nvSpPr>
              <p:cNvPr id="27" name="Right Arrow 26"/>
              <p:cNvSpPr/>
              <p:nvPr/>
            </p:nvSpPr>
            <p:spPr>
              <a:xfrm rot="19906651">
                <a:off x="1753319" y="1757806"/>
                <a:ext cx="1659698" cy="337464"/>
              </a:xfrm>
              <a:prstGeom prst="rightArrow">
                <a:avLst/>
              </a:prstGeom>
              <a:solidFill>
                <a:srgbClr val="FF0000"/>
              </a:soli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30000">
                      <a:schemeClr val="accent1">
                        <a:lumMod val="45000"/>
                        <a:lumOff val="55000"/>
                      </a:schemeClr>
                    </a:gs>
                    <a:gs pos="56000">
                      <a:srgbClr val="E82112"/>
                    </a:gs>
                    <a:gs pos="84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ight Arrow 27"/>
              <p:cNvSpPr/>
              <p:nvPr/>
            </p:nvSpPr>
            <p:spPr>
              <a:xfrm rot="2243051">
                <a:off x="1902618" y="4715015"/>
                <a:ext cx="1717729" cy="343848"/>
              </a:xfrm>
              <a:prstGeom prst="rightArrow">
                <a:avLst/>
              </a:prstGeom>
              <a:solidFill>
                <a:srgbClr val="FF0000"/>
              </a:soli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41000">
                      <a:schemeClr val="accent1">
                        <a:lumMod val="45000"/>
                        <a:lumOff val="55000"/>
                      </a:schemeClr>
                    </a:gs>
                    <a:gs pos="70000">
                      <a:srgbClr val="F4871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ight Arrow 30"/>
              <p:cNvSpPr/>
              <p:nvPr/>
            </p:nvSpPr>
            <p:spPr>
              <a:xfrm>
                <a:off x="5297973" y="3273429"/>
                <a:ext cx="1100741" cy="314652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ight Arrow 33"/>
              <p:cNvSpPr/>
              <p:nvPr/>
            </p:nvSpPr>
            <p:spPr>
              <a:xfrm rot="19597240">
                <a:off x="5117064" y="5096208"/>
                <a:ext cx="1385419" cy="317965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ight Arrow 34"/>
              <p:cNvSpPr/>
              <p:nvPr/>
            </p:nvSpPr>
            <p:spPr>
              <a:xfrm rot="1879828">
                <a:off x="5195547" y="1934045"/>
                <a:ext cx="1454270" cy="258159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ight Arrow 36"/>
              <p:cNvSpPr/>
              <p:nvPr/>
            </p:nvSpPr>
            <p:spPr>
              <a:xfrm>
                <a:off x="2133178" y="3183297"/>
                <a:ext cx="1230832" cy="308944"/>
              </a:xfrm>
              <a:prstGeom prst="rightArrow">
                <a:avLst/>
              </a:prstGeom>
              <a:solidFill>
                <a:srgbClr val="FF0000"/>
              </a:soli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38000">
                      <a:schemeClr val="accent1">
                        <a:lumMod val="45000"/>
                        <a:lumOff val="55000"/>
                      </a:schemeClr>
                    </a:gs>
                    <a:gs pos="73000">
                      <a:srgbClr val="F5B209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0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2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6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2791981" y="239733"/>
            <a:ext cx="7369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রোগজীবাণু কিভাবে ছড়ায় তা দেখে  নেই।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96254868"/>
              </p:ext>
            </p:extLst>
          </p:nvPr>
        </p:nvGraphicFramePr>
        <p:xfrm>
          <a:off x="1" y="1050878"/>
          <a:ext cx="12064620" cy="5087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0310490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E65ED90-9329-422B-ADC3-D6621B95A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7E65ED90-9329-422B-ADC3-D6621B95A6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dgm id="{7E65ED90-9329-422B-ADC3-D6621B95A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graphicEl>
                                              <a:dgm id="{7E65ED90-9329-422B-ADC3-D6621B95A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C7E230-2A15-4129-A40E-426AFB26D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graphicEl>
                                              <a:dgm id="{19C7E230-2A15-4129-A40E-426AFB26D7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dgm id="{19C7E230-2A15-4129-A40E-426AFB26D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dgm id="{19C7E230-2A15-4129-A40E-426AFB26D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35F4B03-669A-46B4-B6EA-3126FECEC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graphicEl>
                                              <a:dgm id="{D35F4B03-669A-46B4-B6EA-3126FECEC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graphicEl>
                                              <a:dgm id="{D35F4B03-669A-46B4-B6EA-3126FECEC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graphicEl>
                                              <a:dgm id="{D35F4B03-669A-46B4-B6EA-3126FECEC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A3B1DD-78F4-4E6E-90DF-51DF2BDCA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graphicEl>
                                              <a:dgm id="{0DA3B1DD-78F4-4E6E-90DF-51DF2BDCA0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graphicEl>
                                              <a:dgm id="{0DA3B1DD-78F4-4E6E-90DF-51DF2BDCA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graphicEl>
                                              <a:dgm id="{0DA3B1DD-78F4-4E6E-90DF-51DF2BDCA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6DD66E5-5BA2-4628-B77D-FDE9BA961C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graphicEl>
                                              <a:dgm id="{26DD66E5-5BA2-4628-B77D-FDE9BA961C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graphicEl>
                                              <a:dgm id="{26DD66E5-5BA2-4628-B77D-FDE9BA961C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graphicEl>
                                              <a:dgm id="{26DD66E5-5BA2-4628-B77D-FDE9BA961C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7FAF707-816A-4358-9A6B-75DE1E6FF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graphicEl>
                                              <a:dgm id="{F7FAF707-816A-4358-9A6B-75DE1E6FFD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graphicEl>
                                              <a:dgm id="{F7FAF707-816A-4358-9A6B-75DE1E6FF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graphicEl>
                                              <a:dgm id="{F7FAF707-816A-4358-9A6B-75DE1E6FF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C92FB1F-7470-4C08-BA89-86A548077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graphicEl>
                                              <a:dgm id="{0C92FB1F-7470-4C08-BA89-86A548077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graphicEl>
                                              <a:dgm id="{0C92FB1F-7470-4C08-BA89-86A548077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graphicEl>
                                              <a:dgm id="{0C92FB1F-7470-4C08-BA89-86A548077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8A6375E-B9BC-4134-960F-D1682905C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graphicEl>
                                              <a:dgm id="{28A6375E-B9BC-4134-960F-D1682905C2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graphicEl>
                                              <a:dgm id="{28A6375E-B9BC-4134-960F-D1682905C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graphicEl>
                                              <a:dgm id="{28A6375E-B9BC-4134-960F-D1682905C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8C993A7-1182-415E-8778-78220B370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graphicEl>
                                              <a:dgm id="{38C993A7-1182-415E-8778-78220B370B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graphicEl>
                                              <a:dgm id="{38C993A7-1182-415E-8778-78220B370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graphicEl>
                                              <a:dgm id="{38C993A7-1182-415E-8778-78220B370B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928459" y="239733"/>
            <a:ext cx="6638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আমরা কিভাবে সুস্থ থাকতে পারি?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45461" y="4683788"/>
            <a:ext cx="2074459" cy="4913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পর্যাপ্ত ঘুম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529823" y="4688572"/>
            <a:ext cx="2074459" cy="4913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সুষম খাদ্য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5783" y="4621473"/>
            <a:ext cx="2303567" cy="5536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পরিমিত ব্যায়াম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1067" y="1354541"/>
            <a:ext cx="11791666" cy="3166280"/>
            <a:chOff x="191067" y="1354541"/>
            <a:chExt cx="11791666" cy="3166280"/>
          </a:xfrm>
        </p:grpSpPr>
        <p:grpSp>
          <p:nvGrpSpPr>
            <p:cNvPr id="32" name="Group 31"/>
            <p:cNvGrpSpPr/>
            <p:nvPr/>
          </p:nvGrpSpPr>
          <p:grpSpPr>
            <a:xfrm>
              <a:off x="6300715" y="1354541"/>
              <a:ext cx="5682018" cy="3166280"/>
              <a:chOff x="6300715" y="1354541"/>
              <a:chExt cx="5682018" cy="316628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9320028" y="1354541"/>
                <a:ext cx="2662705" cy="3166280"/>
              </a:xfrm>
              <a:prstGeom prst="rect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300715" y="1354541"/>
                <a:ext cx="2706807" cy="3166280"/>
              </a:xfrm>
              <a:prstGeom prst="rect">
                <a:avLst/>
              </a:prstGeom>
              <a:blipFill dpi="0"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91067" y="1354541"/>
              <a:ext cx="5770352" cy="3166280"/>
              <a:chOff x="191067" y="1354541"/>
              <a:chExt cx="5770352" cy="316628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91067" y="1354541"/>
                <a:ext cx="2737391" cy="3166280"/>
              </a:xfrm>
              <a:prstGeom prst="rect">
                <a:avLst/>
              </a:prstGeom>
              <a:blipFill dpi="0" rotWithShape="1"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210381" y="1354541"/>
                <a:ext cx="2751038" cy="3166280"/>
              </a:xfrm>
              <a:prstGeom prst="rect">
                <a:avLst/>
              </a:prstGeom>
              <a:blipFill dpi="0" rotWithShape="1">
                <a:blip r:embed="rId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3414185" y="4688571"/>
            <a:ext cx="2074459" cy="4913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খেলাধুলা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5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0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554611" y="129653"/>
            <a:ext cx="61898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রোগ হলে আমরা কি করবো?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403040537"/>
              </p:ext>
            </p:extLst>
          </p:nvPr>
        </p:nvGraphicFramePr>
        <p:xfrm>
          <a:off x="1" y="723332"/>
          <a:ext cx="12192000" cy="5404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858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AA077A4-9AAC-45FC-9EA3-E2620142E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9AA077A4-9AAC-45FC-9EA3-E2620142E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9AA077A4-9AAC-45FC-9EA3-E2620142E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dgm id="{9AA077A4-9AAC-45FC-9EA3-E2620142E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888104-D049-49B4-B07B-68386F44C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4A888104-D049-49B4-B07B-68386F44C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dgm id="{4A888104-D049-49B4-B07B-68386F44C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dgm id="{4A888104-D049-49B4-B07B-68386F44CC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401B662-DA4B-424D-9E29-3D7D6D1923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dgm id="{D401B662-DA4B-424D-9E29-3D7D6D1923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dgm id="{D401B662-DA4B-424D-9E29-3D7D6D1923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dgm id="{D401B662-DA4B-424D-9E29-3D7D6D1923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FDDB91F-4233-4CC3-882A-28012872C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EFDDB91F-4233-4CC3-882A-28012872C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graphicEl>
                                              <a:dgm id="{EFDDB91F-4233-4CC3-882A-28012872C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EFDDB91F-4233-4CC3-882A-28012872CF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50A609A-843F-4C5D-8ADD-482870C61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D50A609A-843F-4C5D-8ADD-482870C61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D50A609A-843F-4C5D-8ADD-482870C61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D50A609A-843F-4C5D-8ADD-482870C614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8098175-1A1C-40CD-A96A-F407416BE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graphicEl>
                                              <a:dgm id="{38098175-1A1C-40CD-A96A-F407416BE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graphicEl>
                                              <a:dgm id="{38098175-1A1C-40CD-A96A-F407416BE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graphicEl>
                                              <a:dgm id="{38098175-1A1C-40CD-A96A-F407416BEE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B51FE6A-4393-4477-8514-FA24FDA06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dgm id="{AB51FE6A-4393-4477-8514-FA24FDA06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graphicEl>
                                              <a:dgm id="{AB51FE6A-4393-4477-8514-FA24FDA06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dgm id="{AB51FE6A-4393-4477-8514-FA24FDA066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2E92FBB-5B01-4DA7-BF0F-DB3530B29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62E92FBB-5B01-4DA7-BF0F-DB3530B29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graphicEl>
                                              <a:dgm id="{62E92FBB-5B01-4DA7-BF0F-DB3530B29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dgm id="{62E92FBB-5B01-4DA7-BF0F-DB3530B29A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46AA1CF-E016-410C-8933-D8F09F47D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graphicEl>
                                              <a:dgm id="{446AA1CF-E016-410C-8933-D8F09F47D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graphicEl>
                                              <a:dgm id="{446AA1CF-E016-410C-8933-D8F09F47D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graphicEl>
                                              <a:dgm id="{446AA1CF-E016-410C-8933-D8F09F47DE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667534" y="0"/>
            <a:ext cx="5336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কাজঃ</a:t>
            </a:r>
            <a:endParaRPr lang="en-US" sz="4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664599"/>
              </p:ext>
            </p:extLst>
          </p:nvPr>
        </p:nvGraphicFramePr>
        <p:xfrm>
          <a:off x="0" y="719664"/>
          <a:ext cx="12160156" cy="520346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080078"/>
                <a:gridCol w="6080078"/>
              </a:tblGrid>
              <a:tr h="2601732"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ঃ শাপলা ও জবা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দলঃ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গোলাপ ও বেলী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2601732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solidFill>
                            <a:srgbClr val="000099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১.</a:t>
                      </a:r>
                      <a:r>
                        <a:rPr lang="bn-BD" sz="3600" baseline="0" dirty="0" smtClean="0">
                          <a:solidFill>
                            <a:srgbClr val="000099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কয়েকটি সাধারণ রোগের নাম উল্লেখ কর।</a:t>
                      </a:r>
                      <a:endParaRPr lang="en-US" sz="3600" dirty="0">
                        <a:solidFill>
                          <a:srgbClr val="000099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solidFill>
                            <a:srgbClr val="660066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১. আমরা</a:t>
                      </a:r>
                      <a:r>
                        <a:rPr lang="bn-BD" sz="3600" baseline="0" dirty="0" smtClean="0">
                          <a:solidFill>
                            <a:srgbClr val="660066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কিভাবে সুস্থ থাকতে পারি?</a:t>
                      </a:r>
                      <a:endParaRPr lang="en-US" sz="3600" dirty="0">
                        <a:solidFill>
                          <a:srgbClr val="660066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197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606723" y="239733"/>
            <a:ext cx="7997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বই এর সাথে সংযোগস্থাপন এবং নীরব পাঠ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517" y="947619"/>
            <a:ext cx="4344537" cy="5242633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2183641" y="2169994"/>
            <a:ext cx="3302759" cy="1569493"/>
          </a:xfrm>
          <a:prstGeom prst="rightArrow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পৃষ্ঠানং  ৫৩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0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926842" y="239733"/>
            <a:ext cx="5650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শূণ্যস্থান পূরণ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069" y="1473958"/>
            <a:ext cx="115869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দূষিত খাবার খেলে  ................................  আমাদের শরীরে প্রবেশ করে।</a:t>
            </a:r>
          </a:p>
          <a:p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 আমাদের দেহ ..................... ধ্বংস করতে পারে।</a:t>
            </a:r>
          </a:p>
          <a:p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(গ) স্বাস্থ্যসম্মত ................................. রোগ প্রতিরোধের ক্ষমতা বাড়ায়।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84600" y="1181570"/>
            <a:ext cx="3521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রোগজীবাণু</a:t>
            </a:r>
            <a:endParaRPr lang="en-US" sz="32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61018" y="2166455"/>
            <a:ext cx="2047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জীবাণু</a:t>
            </a:r>
            <a:endParaRPr lang="en-US" sz="32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38902" y="3277569"/>
            <a:ext cx="305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জীবনযাপন</a:t>
            </a:r>
            <a:endParaRPr lang="en-US" sz="32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57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063320" y="0"/>
            <a:ext cx="4681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মিলকরণ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842" y="1569493"/>
            <a:ext cx="5445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কোন কোন জীবাণু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842" y="2470245"/>
            <a:ext cx="5568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দেহের ভিতরে জীবাণু যখন বৃদ্ধি পায়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842" y="3764338"/>
            <a:ext cx="5568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রোগ থেকে সেরে উঠার জন্য আমাদের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76615" y="1474435"/>
            <a:ext cx="4681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পুষ্টিযুক্ত খাদ্য খাওয়া প্রয়োজন।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615" y="2608744"/>
            <a:ext cx="4012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রোগ সৃষ্টি করে।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03911" y="3902837"/>
            <a:ext cx="395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তখন অসুস্থ হই।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1226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-0.33294 -0.146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4" y="-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0.16224 -0.2078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12" y="-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11111E-6 L -0.14662 0.331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1" y="1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295332" y="239733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6296" y="1187354"/>
            <a:ext cx="9063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কয়েকটি রোগের নাম বল।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6296" y="1910687"/>
            <a:ext cx="5699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আমরা কিভাবে অসুস্থ হই?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6296" y="2861284"/>
            <a:ext cx="6455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কিভাবে রোগ নিরাময় করা যায়?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479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681182" y="239733"/>
            <a:ext cx="4694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4029" y="1869743"/>
            <a:ext cx="7983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দেহ সুস্থ রাখার তিনটি উপায় লিখে আনবে।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6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" y="5704764"/>
              <a:ext cx="1852588" cy="11532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284602" y="-1"/>
              <a:ext cx="1907398" cy="1187355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7" y="1705118"/>
            <a:ext cx="9771797" cy="4576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40406" y="859808"/>
            <a:ext cx="3057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58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355</Words>
  <Application>Microsoft Office PowerPoint</Application>
  <PresentationFormat>Widescreen</PresentationFormat>
  <Paragraphs>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Anzuman Ara</dc:creator>
  <cp:lastModifiedBy>Anzuman Ara</cp:lastModifiedBy>
  <cp:revision>62</cp:revision>
  <dcterms:created xsi:type="dcterms:W3CDTF">2019-09-24T17:52:02Z</dcterms:created>
  <dcterms:modified xsi:type="dcterms:W3CDTF">2019-10-17T14:01:41Z</dcterms:modified>
</cp:coreProperties>
</file>