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4" r:id="rId2"/>
    <p:sldId id="280" r:id="rId3"/>
    <p:sldId id="281" r:id="rId4"/>
    <p:sldId id="282" r:id="rId5"/>
    <p:sldId id="266" r:id="rId6"/>
    <p:sldId id="310" r:id="rId7"/>
    <p:sldId id="284" r:id="rId8"/>
    <p:sldId id="292" r:id="rId9"/>
    <p:sldId id="303" r:id="rId10"/>
    <p:sldId id="307" r:id="rId11"/>
    <p:sldId id="308" r:id="rId12"/>
    <p:sldId id="309" r:id="rId13"/>
    <p:sldId id="272" r:id="rId14"/>
    <p:sldId id="274" r:id="rId15"/>
    <p:sldId id="298" r:id="rId16"/>
    <p:sldId id="275" r:id="rId17"/>
    <p:sldId id="293" r:id="rId18"/>
    <p:sldId id="285" r:id="rId19"/>
    <p:sldId id="277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D94F408-186C-44B4-891A-E5874EC7615B}" type="datetimeFigureOut">
              <a:rPr lang="en-US"/>
              <a:pPr>
                <a:defRPr/>
              </a:pPr>
              <a:t>18-Oct-19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C62D53D-8419-4338-979E-DD362F4F0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933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2A7CC7-9296-4A06-A95C-E2829E5138E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F77569-4F8B-4A43-9671-4A24D51B6AE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F77569-4F8B-4A43-9671-4A24D51B6AE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62D53D-8419-4338-979E-DD362F4F020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D8208-12E6-4378-8B7D-F722697C273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Notes Placeholder 5"/>
          <p:cNvSpPr>
            <a:spLocks noGrp="1"/>
          </p:cNvSpPr>
          <p:nvPr>
            <p:ph type="body" idx="1"/>
          </p:nvPr>
        </p:nvSpPr>
        <p:spPr>
          <a:xfrm>
            <a:off x="685799" y="4343400"/>
            <a:ext cx="57435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dirty="0">
                <a:latin typeface="NikoshBAN" pitchFamily="2" charset="0"/>
                <a:cs typeface="NikoshBAN" pitchFamily="2" charset="0"/>
              </a:rPr>
              <a:t>এখানে শিক্ষক – শিক্ষার্থীদের ধন্যবাদ জানিয়ে আজকে পাঠ শেষ করবেন।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MD.AHSAN HABIB</a:t>
            </a: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ASSISTANT TEACHTER</a:t>
            </a: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UTTAR LUXMIPUR GOVT. PRIMARY SCHOOL</a:t>
            </a: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MOBLE No– 01736-022295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7315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3048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accent5">
                    <a:shade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48C57-EE0E-4244-9F96-D6E7BAE90CB6}" type="datetimeFigureOut">
              <a:rPr lang="en-US"/>
              <a:pPr>
                <a:defRPr/>
              </a:pPr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33843-8772-4394-8FCE-A8DC050B3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673DB-7A1F-4296-B0F2-13DC63100450}" type="datetimeFigureOut">
              <a:rPr lang="en-US"/>
              <a:pPr>
                <a:defRPr/>
              </a:pPr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06608-FD38-41ED-9495-E02D6A0BB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E3383-70B3-4855-8877-2F36EA7370AA}" type="datetimeFigureOut">
              <a:rPr lang="en-US"/>
              <a:pPr>
                <a:defRPr/>
              </a:pPr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479C9-616B-4433-94EE-26F13519BB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14400" y="1600202"/>
            <a:ext cx="3581400" cy="43433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3581400" cy="43433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F604-ED37-4E78-B6B3-1FD5C685F7A0}" type="datetimeFigureOut">
              <a:rPr lang="en-US"/>
              <a:pPr>
                <a:defRPr/>
              </a:pPr>
              <a:t>18-Oct-19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45DFA-8558-483C-9569-FD9E49BAFB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14400" y="1535113"/>
            <a:ext cx="3582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914400" y="2174876"/>
            <a:ext cx="3582988" cy="3768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3584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3584574" cy="3768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44138-F8A5-41E2-8A73-933C30699C11}" type="datetimeFigureOut">
              <a:rPr lang="en-US"/>
              <a:pPr>
                <a:defRPr/>
              </a:pPr>
              <a:t>18-Oct-19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A6C01-40E3-464E-B10D-25019DF54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2C63F-8040-4D32-B370-E54A6268136E}" type="datetimeFigureOut">
              <a:rPr lang="en-US"/>
              <a:pPr>
                <a:defRPr/>
              </a:pPr>
              <a:t>18-Oct-19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0B06-3402-4298-BE2E-1803D4B6A1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705100" y="5638800"/>
            <a:ext cx="3733800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990600"/>
            <a:ext cx="7315200" cy="304800"/>
          </a:xfrm>
        </p:spPr>
        <p:txBody>
          <a:bodyPr wrap="none" anchor="ctr"/>
          <a:lstStyle>
            <a:lvl1pPr marL="0" indent="0" algn="ctr">
              <a:buNone/>
              <a:defRPr sz="1400" cap="all" baseline="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1"/>
          </p:nvPr>
        </p:nvSpPr>
        <p:spPr>
          <a:xfrm>
            <a:off x="914400" y="1752600"/>
            <a:ext cx="7315200" cy="304800"/>
          </a:xfrm>
        </p:spPr>
        <p:txBody>
          <a:bodyPr wrap="none" anchor="ctr"/>
          <a:lstStyle>
            <a:lvl1pPr marL="0" indent="0" algn="ctr">
              <a:spcBef>
                <a:spcPts val="0"/>
              </a:spcBef>
              <a:buFontTx/>
              <a:buNone/>
              <a:defRPr sz="140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  <a:lvl2pPr indent="0">
              <a:spcBef>
                <a:spcPts val="0"/>
              </a:spcBef>
              <a:buFontTx/>
              <a:buNone/>
              <a:defRPr/>
            </a:lvl2pPr>
            <a:lvl3pPr indent="0">
              <a:spcBef>
                <a:spcPts val="0"/>
              </a:spcBef>
              <a:buFontTx/>
              <a:buNone/>
              <a:defRPr/>
            </a:lvl3pPr>
            <a:lvl4pPr indent="0">
              <a:spcBef>
                <a:spcPts val="0"/>
              </a:spcBef>
              <a:buFontTx/>
              <a:buNone/>
              <a:defRPr/>
            </a:lvl4pPr>
            <a:lvl5pPr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body" sz="quarter" idx="12"/>
          </p:nvPr>
        </p:nvSpPr>
        <p:spPr>
          <a:xfrm>
            <a:off x="914400" y="4061636"/>
            <a:ext cx="7315200" cy="205563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sz="105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/>
          <p:cNvSpPr>
            <a:spLocks noGrp="1"/>
          </p:cNvSpPr>
          <p:nvPr>
            <p:ph type="body" sz="quarter" idx="13"/>
          </p:nvPr>
        </p:nvSpPr>
        <p:spPr>
          <a:xfrm>
            <a:off x="914400" y="4267200"/>
            <a:ext cx="7315200" cy="357963"/>
          </a:xfrm>
        </p:spPr>
        <p:txBody>
          <a:bodyPr wrap="none" anchor="ctr"/>
          <a:lstStyle>
            <a:lvl1pPr marL="0" indent="0" algn="ctr">
              <a:spcBef>
                <a:spcPts val="0"/>
              </a:spcBef>
              <a:buFontTx/>
              <a:buNone/>
              <a:defRPr sz="1800" cap="all" baseline="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>
            <a:spLocks noGrp="1"/>
          </p:cNvSpPr>
          <p:nvPr>
            <p:ph type="body" sz="quarter" idx="14"/>
          </p:nvPr>
        </p:nvSpPr>
        <p:spPr>
          <a:xfrm>
            <a:off x="914400" y="4637567"/>
            <a:ext cx="7315200" cy="228600"/>
          </a:xfrm>
        </p:spPr>
        <p:txBody>
          <a:bodyPr wrap="none"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40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/>
          <p:cNvSpPr>
            <a:spLocks noGrp="1"/>
          </p:cNvSpPr>
          <p:nvPr>
            <p:ph type="body" sz="quarter" idx="15"/>
          </p:nvPr>
        </p:nvSpPr>
        <p:spPr>
          <a:xfrm>
            <a:off x="914400" y="5638800"/>
            <a:ext cx="7315200" cy="228600"/>
          </a:xfrm>
        </p:spPr>
        <p:txBody>
          <a:bodyPr wrap="none" anchor="ctr"/>
          <a:lstStyle>
            <a:lvl1pPr marL="0" indent="0" algn="ctr">
              <a:spcBef>
                <a:spcPts val="0"/>
              </a:spcBef>
              <a:buFontTx/>
              <a:buNone/>
              <a:defRPr sz="105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914400" y="3276600"/>
            <a:ext cx="7315200" cy="774405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4400" kern="1200" cap="all" baseline="0">
                <a:solidFill>
                  <a:schemeClr val="tx2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400" y="1295400"/>
            <a:ext cx="7315200" cy="45720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14400" y="838200"/>
            <a:ext cx="2551114" cy="628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81400" y="838201"/>
            <a:ext cx="4654550" cy="5105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914401" y="1447803"/>
            <a:ext cx="2551115" cy="44957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76F64-3422-4B43-95D0-E75690985DC6}" type="datetimeFigureOut">
              <a:rPr lang="en-US"/>
              <a:pPr>
                <a:defRPr/>
              </a:pPr>
              <a:t>18-Oct-19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1E4E4-B341-4B3B-B70B-0BC7FD0D12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838200"/>
            <a:ext cx="5486400" cy="38893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7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77E84-6DAB-40CF-A8AF-745FD317DE07}" type="datetimeFigureOut">
              <a:rPr lang="en-US"/>
              <a:pPr>
                <a:defRPr/>
              </a:pPr>
              <a:t>18-Oct-19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59AE3-02B2-4FB7-B884-56B26D9D85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85B8C-8D33-4757-BCF1-41FE8BB89A14}" type="datetimeFigureOut">
              <a:rPr lang="en-US"/>
              <a:pPr>
                <a:defRPr/>
              </a:pPr>
              <a:t>18-Oct-19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AFDA2-838E-432A-8C10-F5D02051B7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9"/>
          <p:cNvGrpSpPr>
            <a:grpSpLocks/>
          </p:cNvGrpSpPr>
          <p:nvPr/>
        </p:nvGrpSpPr>
        <p:grpSpPr bwMode="auto">
          <a:xfrm>
            <a:off x="0" y="-1588"/>
            <a:ext cx="9144000" cy="6858001"/>
            <a:chOff x="0" y="-807"/>
            <a:chExt cx="9144000" cy="685800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-807"/>
              <a:ext cx="9144000" cy="6858000"/>
            </a:xfrm>
            <a:prstGeom prst="rect">
              <a:avLst/>
            </a:prstGeom>
            <a:solidFill>
              <a:schemeClr val="tx2">
                <a:shade val="75000"/>
              </a:schemeClr>
            </a:solidFill>
            <a:ln w="25400" cap="rnd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457200" y="419100"/>
              <a:ext cx="8229600" cy="5943600"/>
            </a:xfrm>
            <a:prstGeom prst="rect">
              <a:avLst/>
            </a:prstGeom>
            <a:solidFill>
              <a:schemeClr val="accent1">
                <a:tint val="60000"/>
              </a:schemeClr>
            </a:solidFill>
            <a:ln w="22225" cap="sq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innerShdw blurRad="157164">
                <a:srgbClr val="000000">
                  <a:alpha val="73000"/>
                </a:srgbClr>
              </a:inn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762000" y="724681"/>
              <a:ext cx="7620000" cy="5333999"/>
            </a:xfrm>
            <a:prstGeom prst="rect">
              <a:avLst/>
            </a:prstGeom>
            <a:gradFill>
              <a:gsLst>
                <a:gs pos="0">
                  <a:schemeClr val="accent4">
                    <a:tint val="60000"/>
                  </a:schemeClr>
                </a:gs>
                <a:gs pos="50000">
                  <a:schemeClr val="accent4">
                    <a:tint val="20000"/>
                  </a:schemeClr>
                </a:gs>
                <a:gs pos="100000">
                  <a:schemeClr val="accent4">
                    <a:tint val="60000"/>
                  </a:schemeClr>
                </a:gs>
              </a:gsLst>
              <a:lin ang="2700000" scaled="1"/>
            </a:gradFill>
            <a:ln w="76200" cap="sq" cmpd="dbl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229391" dist="50800" dir="8100000" algn="tl" rotWithShape="0">
                <a:srgbClr val="000000">
                  <a:alpha val="43137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838200"/>
            <a:ext cx="7315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1C94EB-3F9C-43EB-B62C-A4808A68A7DC}" type="datetimeFigureOut">
              <a:rPr lang="en-US"/>
              <a:pPr>
                <a:defRPr/>
              </a:pPr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DBC99B-CF48-4941-A017-27C927D1D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81" r:id="rId7"/>
    <p:sldLayoutId id="2147483678" r:id="rId8"/>
    <p:sldLayoutId id="2147483679" r:id="rId9"/>
    <p:sldLayoutId id="2147483680" r:id="rId10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442117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442117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442117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442117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442117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442117"/>
          </a:solidFill>
          <a:latin typeface="+mj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3.gif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Kids_Transparent_Frame_with_Winnie_the_Poo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90500" h="38100" prst="angle"/>
          </a:sp3d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85800" y="0"/>
            <a:ext cx="8458200" cy="4262438"/>
            <a:chOff x="685800" y="0"/>
            <a:chExt cx="8458200" cy="4263030"/>
          </a:xfrm>
        </p:grpSpPr>
        <p:pic>
          <p:nvPicPr>
            <p:cNvPr id="8198" name="Picture 2" descr="Book-PNG-Pic.pn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85800" y="152400"/>
              <a:ext cx="5144304" cy="2438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9" name="Picture 1" descr="Colourful_Parrot_PNG_Clipart-497.pn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410200" y="0"/>
              <a:ext cx="3733800" cy="426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TextBox 8"/>
          <p:cNvSpPr txBox="1"/>
          <p:nvPr/>
        </p:nvSpPr>
        <p:spPr>
          <a:xfrm>
            <a:off x="1718786" y="4495800"/>
            <a:ext cx="7044214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Righ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lgerian" pitchFamily="82" charset="0"/>
                <a:cs typeface="NikoshBAN" pitchFamily="2" charset="0"/>
              </a:rPr>
              <a:t>Welcome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0" y="7185025"/>
            <a:ext cx="705143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Algerian" pitchFamily="82" charset="0"/>
                <a:cs typeface="NikoshBAN" pitchFamily="2" charset="0"/>
              </a:rPr>
              <a:t>Welcome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0.41471 -1.01551 C -0.52031 -1.08334 -0.62578 -1.15139 -0.66588 -1.1213 C -0.70598 -1.09121 -0.74049 -0.93797 -0.65546 -0.8345 C -0.57044 -0.73102 -0.23854 -0.55579 -0.15559 -0.5 " pathEditMode="relative" rAng="0" ptsTypes="aaaA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19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Read_2 (2)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371600"/>
            <a:ext cx="1993900" cy="475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828800" y="2035314"/>
            <a:ext cx="495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>
                <a:latin typeface="Times New Roman" panose="02020603050405020304" pitchFamily="18" charset="0"/>
              </a:rPr>
              <a:t>PRESENTED BY...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1" y="2736771"/>
            <a:ext cx="609599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Md.Rabiul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Islam</a:t>
            </a:r>
            <a:endParaRPr lang="bn-BD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bn-BD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</a:t>
            </a:r>
            <a:r>
              <a:rPr lang="bn-BD" sz="2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</a:t>
            </a:r>
          </a:p>
          <a:p>
            <a:pPr algn="ctr"/>
            <a:r>
              <a:rPr lang="en-US" sz="2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 N0 </a:t>
            </a:r>
            <a:r>
              <a:rPr lang="en-US" sz="24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Deluty</a:t>
            </a:r>
            <a:r>
              <a:rPr lang="en-US" sz="2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Purbapara</a:t>
            </a:r>
            <a:r>
              <a:rPr lang="bn-BD" sz="2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ovt</a:t>
            </a:r>
            <a:r>
              <a:rPr lang="en-US" sz="2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n-BD" sz="2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Primary Scho</a:t>
            </a:r>
            <a:r>
              <a:rPr lang="en-US" sz="24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endParaRPr lang="en-US" sz="2400" b="1" dirty="0" smtClea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Paikgacha</a:t>
            </a:r>
            <a:r>
              <a:rPr lang="en-US" sz="2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Khulna.</a:t>
            </a:r>
          </a:p>
          <a:p>
            <a:pPr algn="ctr"/>
            <a:r>
              <a:rPr lang="en-US" sz="2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 No.01912374507</a:t>
            </a:r>
          </a:p>
          <a:p>
            <a:pPr algn="ctr"/>
            <a:r>
              <a:rPr lang="en-US" sz="2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Email: raislam162@gmail.com</a:t>
            </a:r>
            <a:endParaRPr lang="bn-BD" sz="2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F:\MY SCHOOL\TOP SHEET PIC\pt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762000"/>
            <a:ext cx="1371600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952533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62000"/>
            <a:ext cx="792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Calibri"/>
              </a:rPr>
              <a:t> Let</a:t>
            </a:r>
            <a:r>
              <a:rPr lang="bn-BD" sz="4000" dirty="0">
                <a:solidFill>
                  <a:prstClr val="black"/>
                </a:solidFill>
                <a:latin typeface="Calibri"/>
              </a:rPr>
              <a:t>’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s </a:t>
            </a:r>
            <a:r>
              <a:rPr lang="bn-BD" sz="4000" dirty="0">
                <a:solidFill>
                  <a:prstClr val="black"/>
                </a:solidFill>
                <a:latin typeface="Calibri"/>
              </a:rPr>
              <a:t>start our today’s class with this greetings song...!!!</a:t>
            </a:r>
            <a:endParaRPr lang="en-US" sz="40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Good Morning S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86200" y="3352800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42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 bwMode="auto">
          <a:xfrm>
            <a:off x="2473070" y="1051969"/>
            <a:ext cx="4765930" cy="929231"/>
          </a:xfrm>
          <a:prstGeom prst="horizontalScroll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soft" dir="t">
              <a:rot lat="0" lon="0" rev="0"/>
            </a:lightRig>
          </a:scene3d>
          <a:sp3d contourW="44450" prstMaterial="matte">
            <a:bevelT w="63500" h="63500" prst="coolSlant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400" dirty="0">
                <a:solidFill>
                  <a:srgbClr val="C00000"/>
                </a:solidFill>
              </a:rPr>
              <a:t> </a:t>
            </a:r>
            <a:r>
              <a:rPr lang="bn-BD" sz="2800" dirty="0">
                <a:solidFill>
                  <a:srgbClr val="0000FF"/>
                </a:solidFill>
                <a:latin typeface="Sketch Block" pitchFamily="2" charset="0"/>
              </a:rPr>
              <a:t>LESSON’S INTRODUCTION</a:t>
            </a:r>
            <a:endParaRPr lang="bn-BD" sz="2400" dirty="0">
              <a:solidFill>
                <a:srgbClr val="0000FF"/>
              </a:solidFill>
              <a:latin typeface="Sketch Block" pitchFamily="2" charset="0"/>
            </a:endParaRPr>
          </a:p>
        </p:txBody>
      </p:sp>
      <p:sp>
        <p:nvSpPr>
          <p:cNvPr id="7" name="Double Wave 6"/>
          <p:cNvSpPr/>
          <p:nvPr/>
        </p:nvSpPr>
        <p:spPr>
          <a:xfrm>
            <a:off x="3200401" y="2216727"/>
            <a:ext cx="5029200" cy="3659222"/>
          </a:xfrm>
          <a:prstGeom prst="doubleWave">
            <a:avLst>
              <a:gd name="adj1" fmla="val 0"/>
              <a:gd name="adj2" fmla="val 0"/>
            </a:avLst>
          </a:prstGeom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Class: </a:t>
            </a:r>
            <a:r>
              <a:rPr lang="en-US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One</a:t>
            </a:r>
            <a:endParaRPr lang="en-US" sz="27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Whole Lesson: </a:t>
            </a:r>
            <a:r>
              <a:rPr lang="en-US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Alphabet</a:t>
            </a:r>
            <a:endParaRPr lang="en-US" sz="27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Unit-24; </a:t>
            </a:r>
            <a:r>
              <a:rPr lang="en-US" sz="27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Lessons: </a:t>
            </a:r>
            <a:r>
              <a:rPr lang="en-US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4-6</a:t>
            </a:r>
            <a:r>
              <a:rPr lang="en-US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/Part-c</a:t>
            </a:r>
            <a:endParaRPr lang="en-US" sz="27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Time: 50 Minutes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Date: </a:t>
            </a:r>
            <a:r>
              <a:rPr lang="en-US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-10-2019</a:t>
            </a:r>
            <a:endParaRPr lang="en-US" sz="27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MD IBRAHIM\Desktop\English tex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52" y="2616811"/>
            <a:ext cx="2610848" cy="325913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682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rved Up Ribbon 8"/>
          <p:cNvSpPr/>
          <p:nvPr/>
        </p:nvSpPr>
        <p:spPr bwMode="auto">
          <a:xfrm>
            <a:off x="1371600" y="932852"/>
            <a:ext cx="6324599" cy="972148"/>
          </a:xfrm>
          <a:prstGeom prst="ellipseRibbon2">
            <a:avLst>
              <a:gd name="adj1" fmla="val 16318"/>
              <a:gd name="adj2" fmla="val 50000"/>
              <a:gd name="adj3" fmla="val 12500"/>
            </a:avLst>
          </a:prstGeom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400" dirty="0">
                <a:latin typeface="Bernard MT Condensed" pitchFamily="18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Bernard MT Condensed" pitchFamily="18" charset="0"/>
              </a:rPr>
              <a:t>Learning outcomes</a:t>
            </a:r>
            <a:endParaRPr lang="en-US" sz="2400" dirty="0">
              <a:latin typeface="Bernard MT Condensed" pitchFamily="18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133600"/>
            <a:ext cx="75438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the lesson the student</a:t>
            </a:r>
            <a:r>
              <a:rPr lang="bn-BD" sz="2400" b="1" dirty="0">
                <a:latin typeface="Times New Roman" panose="02020603050405020304" pitchFamily="18" charset="0"/>
                <a:cs typeface="NikoshBAN" panose="02000000000000000000" pitchFamily="2" charset="0"/>
              </a:rPr>
              <a:t>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</a:t>
            </a:r>
            <a:r>
              <a:rPr lang="bn-BD" sz="2400" b="1" dirty="0">
                <a:latin typeface="Times New Roman" panose="02020603050405020304" pitchFamily="18" charset="0"/>
                <a:cs typeface="NikoshBAN" panose="02000000000000000000" pitchFamily="2" charset="0"/>
              </a:rPr>
              <a:t> be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able to</a:t>
            </a:r>
            <a:r>
              <a:rPr lang="bn-BD" sz="2400" b="1" dirty="0">
                <a:latin typeface="Algerian" panose="04020705040A02060702" pitchFamily="82" charset="0"/>
                <a:cs typeface="NikoshBAN" panose="02000000000000000000" pitchFamily="2" charset="0"/>
              </a:rPr>
              <a:t>____________________________________________</a:t>
            </a:r>
            <a:endParaRPr lang="en-US" sz="2400" b="1" dirty="0">
              <a:latin typeface="Algerian" panose="04020705040A02060702" pitchFamily="82" charset="0"/>
              <a:cs typeface="NikoshBAN" panose="02000000000000000000" pitchFamily="2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B050"/>
                </a:solidFill>
                <a:latin typeface="Algerian" panose="04020705040A02060702" pitchFamily="82" charset="0"/>
                <a:cs typeface="NikoshBAN" panose="02000000000000000000" pitchFamily="2" charset="0"/>
              </a:rPr>
              <a:t>Listening</a:t>
            </a:r>
            <a:r>
              <a:rPr lang="bn-BD" sz="2000" b="1" dirty="0">
                <a:solidFill>
                  <a:srgbClr val="00B050"/>
                </a:solidFill>
                <a:latin typeface="Algerian" panose="04020705040A02060702" pitchFamily="82" charset="0"/>
                <a:cs typeface="NikoshBAN" panose="02000000000000000000" pitchFamily="2" charset="0"/>
              </a:rPr>
              <a:t>______________</a:t>
            </a:r>
            <a:endParaRPr lang="en-US" sz="2000" b="1" dirty="0">
              <a:solidFill>
                <a:srgbClr val="00B050"/>
              </a:solidFill>
              <a:latin typeface="Algerian" panose="04020705040A02060702" pitchFamily="82" charset="0"/>
              <a:cs typeface="NikoshBAN" panose="02000000000000000000" pitchFamily="2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1.1.1. become familiar with English sounds by listening to common English words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0000"/>
                </a:solidFill>
                <a:latin typeface="Algerian" panose="04020705040A02060702" pitchFamily="82" charset="0"/>
                <a:cs typeface="NikoshBAN" panose="02000000000000000000" pitchFamily="2" charset="0"/>
              </a:rPr>
              <a:t>Speaking</a:t>
            </a:r>
            <a:r>
              <a:rPr lang="bn-BD" sz="2000" b="1" dirty="0">
                <a:solidFill>
                  <a:srgbClr val="FF0000"/>
                </a:solidFill>
                <a:latin typeface="Algerian" panose="04020705040A02060702" pitchFamily="82" charset="0"/>
                <a:cs typeface="NikoshBAN" panose="02000000000000000000" pitchFamily="2" charset="0"/>
              </a:rPr>
              <a:t>______________</a:t>
            </a:r>
            <a:endParaRPr lang="en-US" sz="2000" b="1" dirty="0">
              <a:solidFill>
                <a:srgbClr val="FF0000"/>
              </a:solidFill>
              <a:latin typeface="Algerian" panose="04020705040A02060702" pitchFamily="82" charset="0"/>
              <a:cs typeface="NikoshBAN" panose="02000000000000000000" pitchFamily="2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1.1.2.say simple words and phrases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7030A0"/>
                </a:solidFill>
                <a:latin typeface="Algerian" panose="04020705040A02060702" pitchFamily="82" charset="0"/>
                <a:cs typeface="NikoshBAN" panose="02000000000000000000" pitchFamily="2" charset="0"/>
              </a:rPr>
              <a:t>Reading</a:t>
            </a:r>
            <a:r>
              <a:rPr lang="bn-BD" sz="2000" b="1" dirty="0">
                <a:solidFill>
                  <a:srgbClr val="7030A0"/>
                </a:solidFill>
                <a:latin typeface="Algerian" panose="04020705040A02060702" pitchFamily="82" charset="0"/>
                <a:cs typeface="NikoshBAN" panose="02000000000000000000" pitchFamily="2" charset="0"/>
              </a:rPr>
              <a:t>_______________</a:t>
            </a:r>
            <a:endParaRPr lang="en-US" sz="2000" b="1" dirty="0">
              <a:solidFill>
                <a:srgbClr val="7030A0"/>
              </a:solidFill>
              <a:latin typeface="Algerian" panose="04020705040A02060702" pitchFamily="82" charset="0"/>
              <a:cs typeface="NikoshBAN" panose="02000000000000000000" pitchFamily="2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1.2.1.recocnize and read the alphabet both small and capital.(non-cursive)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rgbClr val="00B050"/>
                </a:solidFill>
                <a:latin typeface="Algerian" panose="04020705040A02060702" pitchFamily="82" charset="0"/>
                <a:cs typeface="Times New Roman" panose="02020603050405020304" pitchFamily="18" charset="0"/>
              </a:rPr>
              <a:t>Writing</a:t>
            </a:r>
            <a:r>
              <a:rPr lang="bn-BD" sz="2000" b="1" dirty="0" smtClean="0">
                <a:solidFill>
                  <a:srgbClr val="00B050"/>
                </a:solidFill>
                <a:latin typeface="Algerian" panose="04020705040A02060702" pitchFamily="82" charset="0"/>
                <a:cs typeface="NikoshBAN" panose="02000000000000000000" pitchFamily="2" charset="0"/>
              </a:rPr>
              <a:t>______________</a:t>
            </a:r>
            <a:endParaRPr lang="en-US" sz="2000" b="1" dirty="0" smtClean="0">
              <a:solidFill>
                <a:srgbClr val="00B050"/>
              </a:solidFill>
              <a:latin typeface="Algerian" panose="04020705040A02060702" pitchFamily="82" charset="0"/>
              <a:cs typeface="NikoshBAN" panose="02000000000000000000" pitchFamily="2" charset="0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1.1.1.practise letter shapes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</a:endParaRPr>
          </a:p>
        </p:txBody>
      </p:sp>
      <p:pic>
        <p:nvPicPr>
          <p:cNvPr id="13" name="Picture 12" descr="Color-Pencil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5455205"/>
            <a:ext cx="2763837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838200" y="990600"/>
            <a:ext cx="7391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29000" y="4495800"/>
            <a:ext cx="685800" cy="762000"/>
          </a:xfrm>
          <a:prstGeom prst="rect">
            <a:avLst/>
          </a:prstGeom>
          <a:solidFill>
            <a:srgbClr val="FFC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29100" y="4495800"/>
            <a:ext cx="685800" cy="762000"/>
          </a:xfrm>
          <a:prstGeom prst="rect">
            <a:avLst/>
          </a:prstGeom>
          <a:solidFill>
            <a:srgbClr val="FFC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4495800"/>
            <a:ext cx="685800" cy="762000"/>
          </a:xfrm>
          <a:prstGeom prst="rect">
            <a:avLst/>
          </a:prstGeom>
          <a:solidFill>
            <a:srgbClr val="FFC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3" descr="C:\Users\MD IBRAHIM\Desktop\n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162783"/>
            <a:ext cx="1692316" cy="23998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MD IBRAHIM\Desktop\mWcU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4495800"/>
            <a:ext cx="1416050" cy="76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486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838200"/>
            <a:ext cx="4648200" cy="76200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Let’s see the pictures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200400" y="838200"/>
            <a:ext cx="2514600" cy="79663"/>
          </a:xfrm>
          <a:prstGeom prst="ellipse">
            <a:avLst/>
          </a:prstGeom>
          <a:solidFill>
            <a:schemeClr val="tx1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MD IBRAHIM\Desktop\net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31818"/>
            <a:ext cx="1828800" cy="206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D IBRAHIM\Desktop\n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731819"/>
            <a:ext cx="1855786" cy="200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D IBRAHIM\Desktop\t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114799"/>
            <a:ext cx="1828800" cy="190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D IBRAHIM\Desktop\su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6670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D IBRAHIM\Desktop\ra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14801"/>
            <a:ext cx="18288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960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52400" y="2878728"/>
            <a:ext cx="8849143" cy="2147485"/>
            <a:chOff x="297800" y="2878819"/>
            <a:chExt cx="11799446" cy="2146777"/>
          </a:xfrm>
        </p:grpSpPr>
        <p:sp>
          <p:nvSpPr>
            <p:cNvPr id="3" name="Frame 2"/>
            <p:cNvSpPr/>
            <p:nvPr/>
          </p:nvSpPr>
          <p:spPr>
            <a:xfrm>
              <a:off x="2431506" y="2923318"/>
              <a:ext cx="7796662" cy="962642"/>
            </a:xfrm>
            <a:prstGeom prst="fram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i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Write the letters to make word</a:t>
              </a:r>
              <a:r>
                <a:rPr lang="en-US" sz="3600" b="1" i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3600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4" name="Picture 3" descr="Gif_L_5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 rot="2697057">
              <a:off x="297800" y="2878819"/>
              <a:ext cx="3594545" cy="2061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" descr="Buttefly1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 rot="18994996">
              <a:off x="8621570" y="3097328"/>
              <a:ext cx="3475676" cy="1928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Donut 5"/>
          <p:cNvSpPr/>
          <p:nvPr/>
        </p:nvSpPr>
        <p:spPr>
          <a:xfrm>
            <a:off x="1447800" y="841702"/>
            <a:ext cx="6324600" cy="792162"/>
          </a:xfrm>
          <a:prstGeom prst="donut">
            <a:avLst>
              <a:gd name="adj" fmla="val 10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en-US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32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ur</a:t>
            </a:r>
            <a:r>
              <a:rPr lang="en-US" sz="32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t</a:t>
            </a:r>
            <a:r>
              <a:rPr lang="en-US" sz="32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oday</a:t>
            </a:r>
            <a:r>
              <a:rPr lang="bn-BD" sz="32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’s</a:t>
            </a:r>
            <a:r>
              <a:rPr lang="en-US" sz="32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lesson</a:t>
            </a:r>
            <a:r>
              <a:rPr lang="bn-IN" sz="32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* </a:t>
            </a:r>
            <a:r>
              <a:rPr lang="bn-BD" sz="32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4307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838200"/>
            <a:ext cx="4648200" cy="76200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Let’s read……..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200400" y="838200"/>
            <a:ext cx="2514600" cy="79663"/>
          </a:xfrm>
          <a:prstGeom prst="ellipse">
            <a:avLst/>
          </a:prstGeom>
          <a:solidFill>
            <a:schemeClr val="tx1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MD IBRAHIM\Desktop\net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31818"/>
            <a:ext cx="2514600" cy="352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D IBRAHIM\Desktop\n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443162"/>
            <a:ext cx="1692316" cy="23998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D IBRAHIM\Desktop\t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762" y="4952999"/>
            <a:ext cx="1828800" cy="190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D IBRAHIM\Desktop\su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13716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D IBRAHIM\Desktop\ra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400" y="266700"/>
            <a:ext cx="18288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657600" y="2062162"/>
            <a:ext cx="685800" cy="762000"/>
          </a:xfrm>
          <a:prstGeom prst="rect">
            <a:avLst/>
          </a:prstGeom>
          <a:solidFill>
            <a:srgbClr val="FFC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57700" y="2062162"/>
            <a:ext cx="685800" cy="762000"/>
          </a:xfrm>
          <a:prstGeom prst="rect">
            <a:avLst/>
          </a:prstGeom>
          <a:solidFill>
            <a:srgbClr val="FFC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257800" y="2062162"/>
            <a:ext cx="685800" cy="762000"/>
          </a:xfrm>
          <a:prstGeom prst="rect">
            <a:avLst/>
          </a:prstGeom>
          <a:solidFill>
            <a:srgbClr val="FFC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72100" y="4593215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57700" y="4593215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632200" y="4593215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32200" y="3428938"/>
            <a:ext cx="685800" cy="762000"/>
          </a:xfrm>
          <a:prstGeom prst="rect">
            <a:avLst/>
          </a:prstGeom>
          <a:solidFill>
            <a:srgbClr val="FF0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57700" y="3428938"/>
            <a:ext cx="685800" cy="762000"/>
          </a:xfrm>
          <a:prstGeom prst="rect">
            <a:avLst/>
          </a:prstGeom>
          <a:solidFill>
            <a:srgbClr val="FF0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292271" y="3428938"/>
            <a:ext cx="685800" cy="762000"/>
          </a:xfrm>
          <a:prstGeom prst="rect">
            <a:avLst/>
          </a:prstGeom>
          <a:solidFill>
            <a:srgbClr val="FF0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5246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838200"/>
            <a:ext cx="4648200" cy="76200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Let’s read……..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200400" y="838200"/>
            <a:ext cx="2514600" cy="79663"/>
          </a:xfrm>
          <a:prstGeom prst="ellipse">
            <a:avLst/>
          </a:prstGeom>
          <a:solidFill>
            <a:schemeClr val="tx1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C:\Users\MD IBRAHIM\Desktop\t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762" y="4952999"/>
            <a:ext cx="1828800" cy="190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D IBRAHIM\Desktop\s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2286000"/>
            <a:ext cx="2143125" cy="230028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D IBRAHIM\Desktop\ra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400" y="266700"/>
            <a:ext cx="18288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657600" y="2062162"/>
            <a:ext cx="685800" cy="762000"/>
          </a:xfrm>
          <a:prstGeom prst="rect">
            <a:avLst/>
          </a:prstGeom>
          <a:solidFill>
            <a:srgbClr val="FFC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57700" y="2062162"/>
            <a:ext cx="685800" cy="762000"/>
          </a:xfrm>
          <a:prstGeom prst="rect">
            <a:avLst/>
          </a:prstGeom>
          <a:solidFill>
            <a:srgbClr val="FFC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57800" y="2062162"/>
            <a:ext cx="685800" cy="762000"/>
          </a:xfrm>
          <a:prstGeom prst="rect">
            <a:avLst/>
          </a:prstGeom>
          <a:solidFill>
            <a:srgbClr val="FFC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72100" y="4593215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57700" y="4593215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32200" y="4593215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32200" y="3428938"/>
            <a:ext cx="685800" cy="762000"/>
          </a:xfrm>
          <a:prstGeom prst="rect">
            <a:avLst/>
          </a:prstGeom>
          <a:solidFill>
            <a:srgbClr val="FF0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457700" y="3428938"/>
            <a:ext cx="685800" cy="762000"/>
          </a:xfrm>
          <a:prstGeom prst="rect">
            <a:avLst/>
          </a:prstGeom>
          <a:solidFill>
            <a:srgbClr val="FF0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292271" y="3428938"/>
            <a:ext cx="685800" cy="762000"/>
          </a:xfrm>
          <a:prstGeom prst="rect">
            <a:avLst/>
          </a:prstGeom>
          <a:solidFill>
            <a:srgbClr val="FF0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pic>
        <p:nvPicPr>
          <p:cNvPr id="25" name="Picture 5" descr="C:\Users\MD IBRAHIM\Desktop\s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4783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568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838200"/>
            <a:ext cx="4648200" cy="76200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Let’s read……..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200400" y="838200"/>
            <a:ext cx="2514600" cy="79663"/>
          </a:xfrm>
          <a:prstGeom prst="ellipse">
            <a:avLst/>
          </a:prstGeom>
          <a:solidFill>
            <a:schemeClr val="tx1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C:\Users\MD IBRAHIM\Desktop\t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762" y="4952999"/>
            <a:ext cx="1828800" cy="190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D IBRAHIM\Desktop\ra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38400"/>
            <a:ext cx="1828800" cy="25470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657600" y="2062162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57700" y="2062162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257800" y="2062162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6" descr="C:\Users\MD IBRAHIM\Desktop\ra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36401"/>
            <a:ext cx="1828800" cy="25470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3657600" y="3330936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457700" y="3330936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257800" y="3330936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657600" y="4702474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457700" y="4702474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257800" y="4702474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902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32" grpId="0" animBg="1"/>
      <p:bldP spid="33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838200"/>
            <a:ext cx="4648200" cy="76200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Let’s read……..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200400" y="838200"/>
            <a:ext cx="2514600" cy="79663"/>
          </a:xfrm>
          <a:prstGeom prst="ellipse">
            <a:avLst/>
          </a:prstGeom>
          <a:solidFill>
            <a:schemeClr val="tx1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C:\Users\MD IBRAHIM\Desktop\t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62162"/>
            <a:ext cx="2209800" cy="212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429000" y="2062162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29100" y="2062162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029200" y="2062162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pic>
        <p:nvPicPr>
          <p:cNvPr id="19" name="Picture 4" descr="C:\Users\MD IBRAHIM\Desktop\t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62162"/>
            <a:ext cx="2209800" cy="212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3467100" y="3276600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267200" y="3276600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67300" y="3276600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467100" y="4572000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267200" y="4572000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067300" y="4572000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561459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20" grpId="0" animBg="1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read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89" y="838200"/>
            <a:ext cx="2033412" cy="14478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514600" y="1447800"/>
            <a:ext cx="6019800" cy="106680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Open your English book.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MD IBRAHIM\Desktop\textt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3140075"/>
            <a:ext cx="5333999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MD IBRAHIM\Desktop\English tex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14600"/>
            <a:ext cx="2313071" cy="35378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38400" y="5257800"/>
            <a:ext cx="3096492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bn-BD" sz="2800" dirty="0">
                <a:latin typeface="Baskerville Old Face" pitchFamily="18" charset="0"/>
                <a:cs typeface="NikoshBAN" pitchFamily="2" charset="0"/>
              </a:rPr>
              <a:t> </a:t>
            </a:r>
            <a:r>
              <a:rPr lang="bn-BD" sz="2800" dirty="0" smtClean="0">
                <a:latin typeface="Baskerville Old Face" pitchFamily="18" charset="0"/>
                <a:cs typeface="NikoshBAN" pitchFamily="2" charset="0"/>
              </a:rPr>
              <a:t>Open</a:t>
            </a:r>
            <a:r>
              <a:rPr lang="en-US" sz="2800" dirty="0" smtClean="0">
                <a:latin typeface="Baskerville Old Face" pitchFamily="18" charset="0"/>
                <a:cs typeface="NikoshBAN" pitchFamily="2" charset="0"/>
              </a:rPr>
              <a:t> at</a:t>
            </a:r>
            <a:r>
              <a:rPr lang="bn-BD" sz="2800" dirty="0" smtClean="0">
                <a:latin typeface="Baskerville Old Face" pitchFamily="18" charset="0"/>
                <a:cs typeface="NikoshBAN" pitchFamily="2" charset="0"/>
              </a:rPr>
              <a:t>  </a:t>
            </a:r>
            <a:r>
              <a:rPr lang="en-US" sz="2800" dirty="0">
                <a:latin typeface="Baskerville Old Face" pitchFamily="18" charset="0"/>
                <a:cs typeface="NikoshBAN" pitchFamily="2" charset="0"/>
              </a:rPr>
              <a:t>p</a:t>
            </a:r>
            <a:r>
              <a:rPr lang="en-US" sz="2800" dirty="0" smtClean="0">
                <a:latin typeface="Baskerville Old Face" pitchFamily="18" charset="0"/>
                <a:cs typeface="NikoshBAN" pitchFamily="2" charset="0"/>
              </a:rPr>
              <a:t>age </a:t>
            </a:r>
            <a:r>
              <a:rPr lang="en-US" sz="2800" dirty="0">
                <a:latin typeface="Baskerville Old Face" pitchFamily="18" charset="0"/>
                <a:cs typeface="NikoshBAN" pitchFamily="2" charset="0"/>
              </a:rPr>
              <a:t>49</a:t>
            </a:r>
            <a:endParaRPr lang="en-US" sz="28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by_Boy_Girl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199" y="685800"/>
            <a:ext cx="5257801" cy="3657600"/>
          </a:xfrm>
          <a:prstGeom prst="rect">
            <a:avLst/>
          </a:prstGeom>
        </p:spPr>
      </p:pic>
      <p:sp>
        <p:nvSpPr>
          <p:cNvPr id="2" name="Smiley Face 1"/>
          <p:cNvSpPr/>
          <p:nvPr/>
        </p:nvSpPr>
        <p:spPr>
          <a:xfrm rot="20332736">
            <a:off x="498370" y="398125"/>
            <a:ext cx="2620344" cy="2408762"/>
          </a:xfrm>
          <a:prstGeom prst="smileyFac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  <a:p>
            <a:pPr algn="ctr"/>
            <a:r>
              <a:rPr lang="en-US" sz="3200" b="1" dirty="0">
                <a:solidFill>
                  <a:srgbClr val="00B050"/>
                </a:solidFill>
              </a:rPr>
              <a:t>Pair work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4800600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anose="02020603050405020304" pitchFamily="18" charset="0"/>
              </a:rPr>
              <a:t>Discuss about the words</a:t>
            </a:r>
            <a:endParaRPr lang="en-US" sz="32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FACB84-CAA5-40E4-ABA8-B770CEFF8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990600"/>
            <a:ext cx="4038600" cy="579438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TASK</a:t>
            </a:r>
            <a:r>
              <a:rPr lang="bn-BD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(WCW)</a:t>
            </a:r>
            <a:endParaRPr lang="en-US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5AE8591-A45A-47F7-B3CA-1ACB1459CD80}"/>
              </a:ext>
            </a:extLst>
          </p:cNvPr>
          <p:cNvSpPr/>
          <p:nvPr/>
        </p:nvSpPr>
        <p:spPr>
          <a:xfrm>
            <a:off x="1066800" y="1600200"/>
            <a:ext cx="6858000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bn-BD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Make </a:t>
            </a:r>
            <a:r>
              <a:rPr lang="en-US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words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 letters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11500" y="2819400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97100" y="2819400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71600" y="2819400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8" name="Rectangle 7"/>
          <p:cNvSpPr/>
          <p:nvPr/>
        </p:nvSpPr>
        <p:spPr>
          <a:xfrm>
            <a:off x="3111500" y="3886200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97100" y="3886200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71600" y="3886200"/>
            <a:ext cx="685800" cy="762000"/>
          </a:xfrm>
          <a:prstGeom prst="rect">
            <a:avLst/>
          </a:prstGeom>
          <a:solidFill>
            <a:srgbClr val="00B05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11500" y="4953000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97100" y="4953000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371600" y="4953000"/>
            <a:ext cx="685800" cy="762000"/>
          </a:xfrm>
          <a:prstGeom prst="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6" descr="C:\Users\MD IBRAHIM\Desktop\r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590800"/>
            <a:ext cx="990600" cy="1132114"/>
          </a:xfrm>
          <a:prstGeom prst="round2DiagRect">
            <a:avLst>
              <a:gd name="adj1" fmla="val 16667"/>
              <a:gd name="adj2" fmla="val 20779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MD IBRAHIM\Desktop\s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075" y="3782291"/>
            <a:ext cx="1228725" cy="131883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MD IBRAHIM\Desktop\ne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986821"/>
            <a:ext cx="1066800" cy="10329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440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4.81481E-6 L -0.28333 -0.3356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67" y="-1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22222E-6 L -0.275 0.17222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50" y="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81481E-6 L -0.26615 0.1412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16" y="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64e778088ca988974d5c19af1ece1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438400"/>
            <a:ext cx="6019800" cy="27929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50691" y="969818"/>
            <a:ext cx="3783419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</a:rPr>
              <a:t>Task</a:t>
            </a:r>
          </a:p>
          <a:p>
            <a:pPr algn="ctr"/>
            <a:r>
              <a:rPr lang="en-US" sz="4000" b="1" dirty="0">
                <a:latin typeface="Times New Roman" panose="02020603050405020304" pitchFamily="18" charset="0"/>
              </a:rPr>
              <a:t>(Assessment)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97619" y="5410200"/>
            <a:ext cx="30480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Whole Class Work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1828800" y="914400"/>
            <a:ext cx="3930835" cy="533400"/>
          </a:xfrm>
          <a:prstGeom prst="frame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Elephant" pitchFamily="18" charset="0"/>
              </a:rPr>
              <a:t>Home Task</a:t>
            </a:r>
            <a:r>
              <a:rPr lang="bn-BD" sz="3200" dirty="0">
                <a:solidFill>
                  <a:srgbClr val="FF0000"/>
                </a:solidFill>
                <a:latin typeface="Elephant" pitchFamily="18" charset="0"/>
              </a:rPr>
              <a:t> </a:t>
            </a:r>
            <a:endParaRPr lang="en-US" sz="3200" dirty="0">
              <a:solidFill>
                <a:srgbClr val="FF0000"/>
              </a:solidFill>
              <a:latin typeface="Elephant" pitchFamily="18" charset="0"/>
            </a:endParaRPr>
          </a:p>
        </p:txBody>
      </p:sp>
      <p:pic>
        <p:nvPicPr>
          <p:cNvPr id="3" name="Picture 2" descr="বই_পড়া_৪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33818" y="2521654"/>
            <a:ext cx="4413540" cy="3796985"/>
          </a:xfrm>
          <a:prstGeom prst="rect">
            <a:avLst/>
          </a:prstGeom>
        </p:spPr>
      </p:pic>
      <p:sp>
        <p:nvSpPr>
          <p:cNvPr id="4" name="Cloud Callout 3"/>
          <p:cNvSpPr/>
          <p:nvPr/>
        </p:nvSpPr>
        <p:spPr>
          <a:xfrm>
            <a:off x="4183380" y="1447800"/>
            <a:ext cx="4122420" cy="3444240"/>
          </a:xfrm>
          <a:prstGeom prst="cloudCallout">
            <a:avLst>
              <a:gd name="adj1" fmla="val -67081"/>
              <a:gd name="adj2" fmla="val 3126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Franklin Gothic Heavy" pitchFamily="34" charset="0"/>
                <a:cs typeface="NikoshBAN" panose="02000000000000000000" pitchFamily="2" charset="0"/>
              </a:rPr>
              <a:t>Write</a:t>
            </a:r>
            <a:r>
              <a:rPr lang="en-US" sz="28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Franklin Gothic Heavy" pitchFamily="34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Franklin Gothic Heavy" pitchFamily="34" charset="0"/>
                <a:cs typeface="NikoshBAN" panose="02000000000000000000" pitchFamily="2" charset="0"/>
              </a:rPr>
              <a:t>1 </a:t>
            </a:r>
            <a:r>
              <a:rPr lang="en-US" sz="28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Franklin Gothic Heavy" pitchFamily="34" charset="0"/>
                <a:cs typeface="NikoshBAN" panose="02000000000000000000" pitchFamily="2" charset="0"/>
              </a:rPr>
              <a:t>word with the each letter... </a:t>
            </a:r>
            <a:r>
              <a:rPr lang="en-US" sz="28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Franklin Gothic Heavy" pitchFamily="34" charset="0"/>
                <a:cs typeface="NikoshBAN" panose="02000000000000000000" pitchFamily="2" charset="0"/>
              </a:rPr>
              <a:t>N,R,S,T</a:t>
            </a:r>
            <a:r>
              <a:rPr lang="en-US" sz="28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Franklin Gothic Heavy" pitchFamily="34" charset="0"/>
                <a:cs typeface="NikoshBAN" panose="02000000000000000000" pitchFamily="2" charset="0"/>
              </a:rPr>
              <a:t>   </a:t>
            </a:r>
            <a:endParaRPr lang="en-US" sz="280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Franklin Gothic Heavy" pitchFamily="34" charset="0"/>
            </a:endParaRPr>
          </a:p>
        </p:txBody>
      </p:sp>
      <p:pic>
        <p:nvPicPr>
          <p:cNvPr id="5" name="Picture 4" descr="C:\Users\MD IBRAHIM\Desktop\images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943" y="656983"/>
            <a:ext cx="1455645" cy="11244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694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762000"/>
            <a:ext cx="6400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lgerian" panose="04020705040A02060702" pitchFamily="82" charset="0"/>
            </a:endParaRPr>
          </a:p>
          <a:p>
            <a:pPr algn="ctr"/>
            <a:r>
              <a:rPr lang="en-US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lgerian" panose="04020705040A02060702" pitchFamily="82" charset="0"/>
              </a:rPr>
              <a:t>NOW IT’S TIME TO GO AWAY</a:t>
            </a:r>
            <a:r>
              <a:rPr lang="en-US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lgerian" panose="04020705040A02060702" pitchFamily="82" charset="0"/>
              </a:rPr>
              <a:t>….!!!</a:t>
            </a:r>
            <a:endParaRPr lang="en-US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lgerian" panose="04020705040A02060702" pitchFamily="82" charset="0"/>
            </a:endParaRPr>
          </a:p>
        </p:txBody>
      </p:sp>
      <p:pic>
        <p:nvPicPr>
          <p:cNvPr id="3" name="Goodbye s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4267200"/>
            <a:ext cx="1524000" cy="914400"/>
          </a:xfrm>
          <a:prstGeom prst="rect">
            <a:avLst/>
          </a:prstGeom>
        </p:spPr>
      </p:pic>
      <p:pic>
        <p:nvPicPr>
          <p:cNvPr id="5122" name="Picture 2" descr="C:\Users\MD IBRAHIM\Desktop\M8N8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781175"/>
            <a:ext cx="4267200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618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8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824" y="321277"/>
            <a:ext cx="2622176" cy="5585253"/>
          </a:xfrm>
          <a:prstGeom prst="rect">
            <a:avLst/>
          </a:prstGeom>
        </p:spPr>
      </p:pic>
      <p:sp>
        <p:nvSpPr>
          <p:cNvPr id="2" name="Bevel 1"/>
          <p:cNvSpPr/>
          <p:nvPr/>
        </p:nvSpPr>
        <p:spPr>
          <a:xfrm>
            <a:off x="2239139" y="1752600"/>
            <a:ext cx="4390261" cy="3090866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3200" dirty="0">
              <a:latin typeface="Wide Latin" pitchFamily="18" charset="0"/>
            </a:endParaRPr>
          </a:p>
          <a:p>
            <a:pPr algn="ctr">
              <a:defRPr/>
            </a:pPr>
            <a:r>
              <a:rPr lang="bn-BD" sz="3200" dirty="0">
                <a:latin typeface="Wide Latin" pitchFamily="18" charset="0"/>
              </a:rPr>
              <a:t>THANKS</a:t>
            </a:r>
            <a:endParaRPr lang="en-US" sz="3200" dirty="0">
              <a:latin typeface="Wide Latin" pitchFamily="18" charset="0"/>
            </a:endParaRPr>
          </a:p>
          <a:p>
            <a:pPr algn="ctr">
              <a:defRPr/>
            </a:pPr>
            <a:endParaRPr lang="en-US" sz="3200" dirty="0">
              <a:latin typeface="Wide Latin" pitchFamily="18" charset="0"/>
            </a:endParaRPr>
          </a:p>
          <a:p>
            <a:pPr algn="ctr">
              <a:defRPr/>
            </a:pPr>
            <a:r>
              <a:rPr lang="en-US" sz="3200" dirty="0">
                <a:solidFill>
                  <a:srgbClr val="00B050"/>
                </a:solidFill>
                <a:latin typeface="Wide Latin" pitchFamily="18" charset="0"/>
                <a:cs typeface="NikoshBAN" panose="02000000000000000000" pitchFamily="2" charset="0"/>
              </a:rPr>
              <a:t>SEE YOU AGAIN!!</a:t>
            </a:r>
            <a:r>
              <a:rPr lang="bn-BD" sz="3200" dirty="0">
                <a:solidFill>
                  <a:srgbClr val="00B050"/>
                </a:solidFill>
                <a:latin typeface="Wide Latin" pitchFamily="18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00B050"/>
              </a:solidFill>
              <a:latin typeface="Wide Latin" pitchFamily="18" charset="0"/>
              <a:cs typeface="NikoshBAN" panose="02000000000000000000" pitchFamily="2" charset="0"/>
            </a:endParaRPr>
          </a:p>
          <a:p>
            <a:pPr algn="ctr">
              <a:defRPr/>
            </a:pPr>
            <a:endParaRPr lang="en-US" sz="3200" dirty="0">
              <a:latin typeface="Wide Latin" pitchFamily="18" charset="0"/>
            </a:endParaRPr>
          </a:p>
        </p:txBody>
      </p:sp>
      <p:pic>
        <p:nvPicPr>
          <p:cNvPr id="17411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"/>
            <a:ext cx="2286000" cy="545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10164188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21873A"/>
      </a:hlink>
      <a:folHlink>
        <a:srgbClr val="717E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b="1" dirty="0">
            <a:latin typeface="Times New Roman" panose="02020603050405020304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1935</TotalTime>
  <Words>290</Words>
  <Application>Microsoft Office PowerPoint</Application>
  <PresentationFormat>On-screen Show (4:3)</PresentationFormat>
  <Paragraphs>114</Paragraphs>
  <Slides>19</Slides>
  <Notes>5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tf10164188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TASK (WCW)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Glaaxxy</dc:creator>
  <cp:lastModifiedBy>MD IBRAHIM</cp:lastModifiedBy>
  <cp:revision>218</cp:revision>
  <dcterms:created xsi:type="dcterms:W3CDTF">2018-02-03T13:48:23Z</dcterms:created>
  <dcterms:modified xsi:type="dcterms:W3CDTF">2019-10-18T15:57:03Z</dcterms:modified>
</cp:coreProperties>
</file>