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7D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15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46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44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0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266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6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8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6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5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4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3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1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1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2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9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E46942-0F29-4141-AF73-3442EA284A2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F34602-B0B5-41E3-B954-42F255B1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89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2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7" Type="http://schemas.openxmlformats.org/officeDocument/2006/relationships/image" Target="../media/image3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38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g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23" y="140676"/>
            <a:ext cx="59084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44" y="1277961"/>
            <a:ext cx="5831131" cy="35107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821" y="1277961"/>
            <a:ext cx="4521466" cy="35107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4973710"/>
            <a:ext cx="12412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তাপমাত্রা বৃদ্ধি পাচ্ছে ও এসিড বৃষ্টি হচ্ছে। মানুষ ফুসফুসের ক্যান্সার, শ্বাসজনিত রোগসহ বিভিন্ন রোগে আক্রান্ত হচ্ছে।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02" y="4499461"/>
            <a:ext cx="3338735" cy="23164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218" y="0"/>
            <a:ext cx="3219403" cy="2166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63" y="4499462"/>
            <a:ext cx="3115785" cy="23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16406"/>
            <a:ext cx="3152672" cy="20023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219403" cy="2166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217" y="2316406"/>
            <a:ext cx="3219403" cy="20023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6639952" y="298382"/>
            <a:ext cx="5748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ক্ষতিকর পদার্থ মিশ্রিত হয়ে পানি দুষিত হয়।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2436" y="2166425"/>
            <a:ext cx="58651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পয়ঃনিষ্কাশন ও গৃহস্থালির বর্জ্য অথবা কারখানার ক্ষতিকর বর্জ্য পদার্থের মাধ্যমে পানি দূষিত হয়।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4617" y="4679233"/>
            <a:ext cx="57629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ময়লা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আবর্জনা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ধোওয়া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0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7772" y="393895"/>
            <a:ext cx="5528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ক্ষতিকর প্রভাব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342" y="1224890"/>
            <a:ext cx="4241906" cy="26437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83" y="1224890"/>
            <a:ext cx="3529506" cy="26437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5" y="1224890"/>
            <a:ext cx="3817812" cy="26437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67286" y="4092911"/>
            <a:ext cx="117566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ফলে জলজ প্রাণী মারা যাচ্ছে।মানুষ কলেরা বা ডায়রিয়ার মতো পানি বাহিত রোগে এবং বিভিন্ন চর্ম রোগে আক্রান্ত হচ্ছে।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1163" y="422031"/>
            <a:ext cx="3207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120" y="226474"/>
            <a:ext cx="4353689" cy="36280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18849" y="4909625"/>
            <a:ext cx="9256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কুফলগুলি লিখ।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3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1" y="86898"/>
            <a:ext cx="3324591" cy="23186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2550429"/>
            <a:ext cx="3296014" cy="21661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14" y="86897"/>
            <a:ext cx="3704216" cy="23186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12" y="4870206"/>
            <a:ext cx="3704217" cy="1949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" y="4870206"/>
            <a:ext cx="3296015" cy="1949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13" y="2494088"/>
            <a:ext cx="3704217" cy="2222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7368991" y="244596"/>
            <a:ext cx="5052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ক্ষতিকর বস্তু মাটিতে মেশার ফলে মাটি দূষিত হয়।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68991" y="2494088"/>
            <a:ext cx="48230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কাজে ব্যবহৃত সার ও কীটনাশক মাটি দুষণের কারন।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29414" y="4358439"/>
            <a:ext cx="4731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 ও হাসপাতালের বর্জ্য,কলকারখানার বিভিন্ন রাসায়নিক পদার্থ ও তেল মাটি দূষণের কারন।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911"/>
            <a:ext cx="3769913" cy="28237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63" y="1457911"/>
            <a:ext cx="3769913" cy="28237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26" y="1457911"/>
            <a:ext cx="4234375" cy="28237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290646" y="168812"/>
            <a:ext cx="4670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 দুষণের প্রভাব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812" y="4445391"/>
            <a:ext cx="114403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 দূষণের ফলে জমির উর্বরতা নষ্ট হয়। গাছপালা ও পশুপাখি মারা যায়। দূষিত মাটিতে উৎপন্ন ফসল খাদ্য হিসেবে গ্রহণের ফলে মানুষ ক্যান্সার সহ বিভিন্ন রোগে আক্রান্ত হয়।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91" y="2327359"/>
            <a:ext cx="3142806" cy="23239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3" y="133348"/>
            <a:ext cx="3400141" cy="20471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92" y="133348"/>
            <a:ext cx="3142806" cy="20471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2" y="2307064"/>
            <a:ext cx="3382987" cy="2466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1" y="4798218"/>
            <a:ext cx="3382987" cy="1957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91" y="4895702"/>
            <a:ext cx="3188325" cy="1957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7090117" y="255568"/>
            <a:ext cx="51018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 প্রয়োজনে হর্ন বাজিয়ে ও উচ্চ স্বরে গান বাজিয়ে শব্দ দূষণ হয়।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0117" y="2692918"/>
            <a:ext cx="46604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লাউড স্পিকার ও মাইক বাজিয়ে শব্দ দূষণ হয়।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7433" y="4895702"/>
            <a:ext cx="5247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কলকারখানার বড় বড় যন্ত্রপাতির ব্যবহার শব্দ দূষণের কারন।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7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3" y="436098"/>
            <a:ext cx="5880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দূষণের ক্ষতিকর প্রভাব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516453"/>
            <a:ext cx="3513531" cy="23380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03" y="1516453"/>
            <a:ext cx="4303242" cy="23380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453" y="1516453"/>
            <a:ext cx="3513531" cy="23380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15838" y="4318782"/>
            <a:ext cx="11954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অবসন্নতা, শ্রবণ শক্তি হ্রাস,ঘুমে ব্যাঘাত সৃষ্টি, কর্মক্ষমতা হ্রাস ইত্যাদি সমস্যা শব্দ দূষণের ফলে হয়ে থাকে।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8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1" y="239151"/>
            <a:ext cx="361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35372" y="422031"/>
            <a:ext cx="4234376" cy="2222695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94561" y="2363372"/>
            <a:ext cx="5022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ছকটি পূরণ  কর।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46529"/>
              </p:ext>
            </p:extLst>
          </p:nvPr>
        </p:nvGraphicFramePr>
        <p:xfrm>
          <a:off x="1828801" y="3392528"/>
          <a:ext cx="81279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বিভিন্ন প্রকার দূষণ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দূষণের</a:t>
                      </a:r>
                      <a:r>
                        <a:rPr lang="bn-BD" sz="3200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কারণ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দূষণের</a:t>
                      </a:r>
                      <a:r>
                        <a:rPr lang="bn-BD" sz="3200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প্রভাব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দূষণ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 দূষণ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মাটি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দূষণ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দূষণ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897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Internal Storage 2"/>
          <p:cNvSpPr/>
          <p:nvPr/>
        </p:nvSpPr>
        <p:spPr>
          <a:xfrm>
            <a:off x="609600" y="1659988"/>
            <a:ext cx="10236591" cy="4389120"/>
          </a:xfrm>
          <a:prstGeom prst="flowChartInternalStorag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37053" y="2335237"/>
            <a:ext cx="3390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0917" y="3515064"/>
            <a:ext cx="88720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বায়ু দূষণের ক্ষতিকর প্রভাব লিখ।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কী কী কারণে পানি দূষণ হয়?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মাটি দূষণ কেন মানুষের স্বাস্থের জন্য ক্ষতিকর?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00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81081" y="2434107"/>
            <a:ext cx="614322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3498" y="643944"/>
            <a:ext cx="87833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357D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8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8800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8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8800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</a:t>
            </a:r>
            <a:r>
              <a:rPr lang="bn-BD" sz="8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bn-BD" sz="8800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8800" dirty="0" smtClean="0">
                <a:solidFill>
                  <a:srgbClr val="F357D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8800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endParaRPr lang="en-US" sz="8800" dirty="0">
              <a:solidFill>
                <a:srgbClr val="FFFF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30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787791"/>
            <a:ext cx="2841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866" y="616121"/>
            <a:ext cx="4168869" cy="27741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59654" y="4220307"/>
            <a:ext cx="10615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বাড়িতে কোন ধরনের শব্দ দূষণ হয় ? তুমি কিভাব এগুলো রোধ করবে?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90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04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1" y="-126609"/>
            <a:ext cx="1086025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6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1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1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1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6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16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509" y="2515519"/>
            <a:ext cx="51909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 থেকো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534572" y="1055078"/>
            <a:ext cx="6527410" cy="4375052"/>
          </a:xfrm>
          <a:prstGeom prst="flowChartInternalStorag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07101" y="1009717"/>
            <a:ext cx="3319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6769" y="2236114"/>
            <a:ext cx="56552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(আইসিটি)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Internal Storage 4"/>
          <p:cNvSpPr/>
          <p:nvPr/>
        </p:nvSpPr>
        <p:spPr>
          <a:xfrm>
            <a:off x="7948246" y="1055076"/>
            <a:ext cx="4243754" cy="4375053"/>
          </a:xfrm>
          <a:prstGeom prst="flowChartInternalStorag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59594" y="1009718"/>
            <a:ext cx="3301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9766" y="1997612"/>
            <a:ext cx="3512234" cy="34778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২    </a:t>
            </a: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82" y="1055077"/>
            <a:ext cx="942536" cy="437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32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2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877" y="703385"/>
            <a:ext cx="6780628" cy="1026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04564" y="134726"/>
            <a:ext cx="6220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8" y="899257"/>
            <a:ext cx="3794154" cy="23348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715" y="877884"/>
            <a:ext cx="3586145" cy="23348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141" y="877884"/>
            <a:ext cx="3977414" cy="23348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050" y="3995961"/>
            <a:ext cx="3586145" cy="22760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8" y="3995961"/>
            <a:ext cx="3780336" cy="22760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43" y="3995961"/>
            <a:ext cx="3977414" cy="22760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283626" y="3270172"/>
            <a:ext cx="3757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ইটের ভাটার কালো ধোঁয়া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20715" y="3212748"/>
            <a:ext cx="3692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 থালা-বাসন মাজা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6860" y="3270172"/>
            <a:ext cx="4236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 ময়লা আবর্জনা ফেলা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00" y="6272011"/>
            <a:ext cx="4036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 প্রয়োজনে হর্ন বাজানো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4568" y="6272011"/>
            <a:ext cx="3262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জমির উর্বরতা নষ্ট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25060" y="6224528"/>
            <a:ext cx="3271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 বৃষ্টি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539" y="422032"/>
            <a:ext cx="4614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2707" y="4206239"/>
            <a:ext cx="11296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পরিবেশ দূষণ</a:t>
            </a:r>
            <a:endParaRPr lang="en-US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16" y="462406"/>
            <a:ext cx="3888837" cy="24580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7074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Internal Storage 2"/>
          <p:cNvSpPr/>
          <p:nvPr/>
        </p:nvSpPr>
        <p:spPr>
          <a:xfrm>
            <a:off x="1195755" y="759655"/>
            <a:ext cx="9664504" cy="5134708"/>
          </a:xfrm>
          <a:prstGeom prst="flowChartInternalStorag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73859" y="1463039"/>
            <a:ext cx="3066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2184" y="2386369"/>
            <a:ext cx="89189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</a:t>
            </a:r>
          </a:p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পরিবেশ দূষণ কী তা বলতে পারবে;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পরিবেশ দূষণের কারন ও ফলাফল বর্ণনা করতে পারবে।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23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7110" y="132823"/>
            <a:ext cx="7624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 দূষণগুলো হল-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871" y="1163283"/>
            <a:ext cx="3521832" cy="21732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995" y="4143009"/>
            <a:ext cx="3680078" cy="20608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83" y="1163284"/>
            <a:ext cx="3337952" cy="21732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067" y="4094606"/>
            <a:ext cx="3379784" cy="20608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43628" y="3315282"/>
            <a:ext cx="2841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দূষণ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38757" y="3315282"/>
            <a:ext cx="2489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7950" y="6114946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 দূষণ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8757" y="6114946"/>
            <a:ext cx="2349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দূষণ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9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733" y="0"/>
            <a:ext cx="3146495" cy="23568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829855" cy="23568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314" y="3187453"/>
            <a:ext cx="3265913" cy="23118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453"/>
            <a:ext cx="3662556" cy="23118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7353837" y="373487"/>
            <a:ext cx="46363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ধোঁয়া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দূষনের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34227" y="3187453"/>
            <a:ext cx="4856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গাছপালা ও ময়লা আবর্জনা পোড়ানোর ফলে সৃষ্ট ধোঁয়ার মাধ্যমেও বায়ু দূষিত হয়।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5751" y="3342759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9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4222" y="3699803"/>
            <a:ext cx="7863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দূষণের দুইটি কারণ লিখ।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5575" y="393895"/>
            <a:ext cx="316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935372" y="393895"/>
            <a:ext cx="3981157" cy="2532185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3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455</TotalTime>
  <Words>418</Words>
  <Application>Microsoft Office PowerPoint</Application>
  <PresentationFormat>Widescreen</PresentationFormat>
  <Paragraphs>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Century Gothic</vt:lpstr>
      <vt:lpstr>NikoshBAN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61</cp:revision>
  <dcterms:created xsi:type="dcterms:W3CDTF">2019-10-02T11:39:21Z</dcterms:created>
  <dcterms:modified xsi:type="dcterms:W3CDTF">2019-10-04T02:17:33Z</dcterms:modified>
</cp:coreProperties>
</file>