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57" r:id="rId3"/>
    <p:sldId id="281" r:id="rId4"/>
    <p:sldId id="259" r:id="rId5"/>
    <p:sldId id="260" r:id="rId6"/>
    <p:sldId id="276" r:id="rId7"/>
    <p:sldId id="261" r:id="rId8"/>
    <p:sldId id="262" r:id="rId9"/>
    <p:sldId id="263" r:id="rId10"/>
    <p:sldId id="274" r:id="rId11"/>
    <p:sldId id="264" r:id="rId12"/>
    <p:sldId id="277" r:id="rId13"/>
    <p:sldId id="268" r:id="rId14"/>
    <p:sldId id="270" r:id="rId15"/>
    <p:sldId id="282" r:id="rId16"/>
    <p:sldId id="283" r:id="rId17"/>
    <p:sldId id="278" r:id="rId18"/>
    <p:sldId id="279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uhid" initials="t" lastIdx="2" clrIdx="0">
    <p:extLst>
      <p:ext uri="{19B8F6BF-5375-455C-9EA6-DF929625EA0E}">
        <p15:presenceInfo xmlns:p15="http://schemas.microsoft.com/office/powerpoint/2012/main" userId="touhi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27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261" autoAdjust="0"/>
  </p:normalViewPr>
  <p:slideViewPr>
    <p:cSldViewPr snapToGrid="0" showGuides="1">
      <p:cViewPr varScale="1">
        <p:scale>
          <a:sx n="67" d="100"/>
          <a:sy n="67" d="100"/>
        </p:scale>
        <p:origin x="834" y="54"/>
      </p:cViewPr>
      <p:guideLst>
        <p:guide orient="horz" pos="2136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7-02T16:34:36.964" idx="2">
    <p:pos x="10" y="10"/>
    <p:text/>
    <p:extLst>
      <p:ext uri="{C676402C-5697-4E1C-873F-D02D1690AC5C}">
        <p15:threadingInfo xmlns:p15="http://schemas.microsoft.com/office/powerpoint/2012/main" timeZoneBias="-36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5D4A9A-E5DF-4B5F-BA07-E771D06E030E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8C098DBA-9DF4-4DAD-8126-1583269D6D0D}">
      <dgm:prSet phldrT="[Text]" custT="1"/>
      <dgm:spPr/>
      <dgm:t>
        <a:bodyPr/>
        <a:lstStyle/>
        <a:p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         </a:t>
          </a:r>
          <a:r>
            <a:rPr lang="en-US" sz="3600" b="1" dirty="0" err="1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সাইবার</a:t>
          </a:r>
          <a:r>
            <a:rPr lang="en-US" sz="3600" b="1" dirty="0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rPr>
            <a:t>অপরাধ</a:t>
          </a:r>
          <a:r>
            <a:rPr lang="en-US" sz="3600" b="1" dirty="0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কী</a:t>
          </a:r>
          <a:r>
            <a:rPr lang="en-US" sz="3600" b="1" dirty="0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rPr>
            <a:t>তা</a:t>
          </a:r>
          <a:r>
            <a:rPr lang="en-US" sz="3600" b="1" dirty="0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ব্যাখ্যা</a:t>
          </a:r>
          <a:r>
            <a:rPr lang="en-US" sz="3600" b="1" dirty="0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করতে</a:t>
          </a:r>
          <a:r>
            <a:rPr lang="en-US" sz="3600" b="1" dirty="0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r>
            <a:rPr lang="en-US" sz="3600" b="1" dirty="0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rPr>
            <a:t>;</a:t>
          </a:r>
          <a:endParaRPr lang="en-US" sz="2800" b="1" dirty="0">
            <a:solidFill>
              <a:srgbClr val="A627A9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B4E0802-B753-424C-93D1-A898A06F2647}" type="parTrans" cxnId="{AF4A1046-8FF7-4240-AEC4-48365A80E9BF}">
      <dgm:prSet/>
      <dgm:spPr/>
      <dgm:t>
        <a:bodyPr/>
        <a:lstStyle/>
        <a:p>
          <a:endParaRPr lang="en-US"/>
        </a:p>
      </dgm:t>
    </dgm:pt>
    <dgm:pt modelId="{EFD938F0-6A12-48B3-A090-3B9CC1B1FE1D}" type="sibTrans" cxnId="{AF4A1046-8FF7-4240-AEC4-48365A80E9BF}">
      <dgm:prSet/>
      <dgm:spPr/>
      <dgm:t>
        <a:bodyPr/>
        <a:lstStyle/>
        <a:p>
          <a:endParaRPr lang="en-US"/>
        </a:p>
      </dgm:t>
    </dgm:pt>
    <dgm:pt modelId="{3819D17E-A523-443C-85A7-EB62D9ECD962}">
      <dgm:prSet phldrT="[Text]" custT="1"/>
      <dgm:spPr/>
      <dgm:t>
        <a:bodyPr/>
        <a:lstStyle/>
        <a:p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  </a:t>
          </a:r>
          <a:r>
            <a:rPr lang="en-US" sz="3600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সাইবার</a:t>
          </a:r>
          <a:r>
            <a: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অপরাধ</a:t>
          </a:r>
          <a:r>
            <a: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কিভাবে</a:t>
          </a:r>
          <a:r>
            <a: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সংগঠিত</a:t>
          </a:r>
          <a:r>
            <a: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হয়</a:t>
          </a:r>
          <a:r>
            <a: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তা</a:t>
          </a:r>
          <a:r>
            <a: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বর্ণনা</a:t>
          </a:r>
          <a:r>
            <a: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করতে</a:t>
          </a:r>
          <a:r>
            <a: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r>
            <a: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  <a:endParaRPr lang="en-US" sz="28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B972A58-8AED-4832-B626-AC87623533E2}" type="parTrans" cxnId="{F9FF9DA4-DE7F-4B94-887E-309C530518C1}">
      <dgm:prSet/>
      <dgm:spPr/>
      <dgm:t>
        <a:bodyPr/>
        <a:lstStyle/>
        <a:p>
          <a:endParaRPr lang="en-US"/>
        </a:p>
      </dgm:t>
    </dgm:pt>
    <dgm:pt modelId="{B8031C62-85CB-42DC-BD64-0CC6F8EBC5A3}" type="sibTrans" cxnId="{F9FF9DA4-DE7F-4B94-887E-309C530518C1}">
      <dgm:prSet/>
      <dgm:spPr/>
      <dgm:t>
        <a:bodyPr/>
        <a:lstStyle/>
        <a:p>
          <a:endParaRPr lang="en-US"/>
        </a:p>
      </dgm:t>
    </dgm:pt>
    <dgm:pt modelId="{E5CE85E4-3B34-4A9E-8E53-3E01745D1E2D}" type="pres">
      <dgm:prSet presAssocID="{605D4A9A-E5DF-4B5F-BA07-E771D06E030E}" presName="Name0" presStyleCnt="0">
        <dgm:presLayoutVars>
          <dgm:chMax val="7"/>
          <dgm:chPref val="7"/>
          <dgm:dir/>
        </dgm:presLayoutVars>
      </dgm:prSet>
      <dgm:spPr/>
    </dgm:pt>
    <dgm:pt modelId="{A2032986-BB3C-49C1-93BB-19B843D5D7AF}" type="pres">
      <dgm:prSet presAssocID="{605D4A9A-E5DF-4B5F-BA07-E771D06E030E}" presName="Name1" presStyleCnt="0"/>
      <dgm:spPr/>
    </dgm:pt>
    <dgm:pt modelId="{F63046A9-DA13-4179-ACE1-6F990FD81981}" type="pres">
      <dgm:prSet presAssocID="{605D4A9A-E5DF-4B5F-BA07-E771D06E030E}" presName="cycle" presStyleCnt="0"/>
      <dgm:spPr/>
    </dgm:pt>
    <dgm:pt modelId="{3D9A784C-FF3F-451A-9B67-6AA6A7BC3C11}" type="pres">
      <dgm:prSet presAssocID="{605D4A9A-E5DF-4B5F-BA07-E771D06E030E}" presName="srcNode" presStyleLbl="node1" presStyleIdx="0" presStyleCnt="2"/>
      <dgm:spPr/>
    </dgm:pt>
    <dgm:pt modelId="{6490BA8A-54FF-403C-BCD1-C042F9510A11}" type="pres">
      <dgm:prSet presAssocID="{605D4A9A-E5DF-4B5F-BA07-E771D06E030E}" presName="conn" presStyleLbl="parChTrans1D2" presStyleIdx="0" presStyleCnt="1" custLinFactNeighborX="9840" custLinFactNeighborY="-7544"/>
      <dgm:spPr/>
    </dgm:pt>
    <dgm:pt modelId="{194E584E-361A-43B8-9F3A-DB58B676DD33}" type="pres">
      <dgm:prSet presAssocID="{605D4A9A-E5DF-4B5F-BA07-E771D06E030E}" presName="extraNode" presStyleLbl="node1" presStyleIdx="0" presStyleCnt="2"/>
      <dgm:spPr/>
    </dgm:pt>
    <dgm:pt modelId="{DDA75A5B-9ADC-48DA-B3C4-82706584FE1B}" type="pres">
      <dgm:prSet presAssocID="{605D4A9A-E5DF-4B5F-BA07-E771D06E030E}" presName="dstNode" presStyleLbl="node1" presStyleIdx="0" presStyleCnt="2"/>
      <dgm:spPr/>
    </dgm:pt>
    <dgm:pt modelId="{6EA97233-77D8-4790-BE4A-F5CB42ADE6BE}" type="pres">
      <dgm:prSet presAssocID="{8C098DBA-9DF4-4DAD-8126-1583269D6D0D}" presName="text_1" presStyleLbl="node1" presStyleIdx="0" presStyleCnt="2" custScaleX="102942" custLinFactNeighborX="1840" custLinFactNeighborY="-37511">
        <dgm:presLayoutVars>
          <dgm:bulletEnabled val="1"/>
        </dgm:presLayoutVars>
      </dgm:prSet>
      <dgm:spPr/>
    </dgm:pt>
    <dgm:pt modelId="{3C0805F1-5090-4DB9-9123-8E0AF19FDA5D}" type="pres">
      <dgm:prSet presAssocID="{8C098DBA-9DF4-4DAD-8126-1583269D6D0D}" presName="accent_1" presStyleCnt="0"/>
      <dgm:spPr/>
    </dgm:pt>
    <dgm:pt modelId="{DCDB3D3E-4BD1-4FE4-A410-DB85EDA48B1B}" type="pres">
      <dgm:prSet presAssocID="{8C098DBA-9DF4-4DAD-8126-1583269D6D0D}" presName="accentRepeatNode" presStyleLbl="solidFgAcc1" presStyleIdx="0" presStyleCnt="2" custLinFactNeighborX="16245" custLinFactNeighborY="-39374"/>
      <dgm:spPr>
        <a:solidFill>
          <a:srgbClr val="7030A0"/>
        </a:solidFill>
      </dgm:spPr>
    </dgm:pt>
    <dgm:pt modelId="{EC8B690D-5C3F-4B70-8929-725C5E283106}" type="pres">
      <dgm:prSet presAssocID="{3819D17E-A523-443C-85A7-EB62D9ECD962}" presName="text_2" presStyleLbl="node1" presStyleIdx="1" presStyleCnt="2" custScaleX="102956" custLinFactNeighborX="1840" custLinFactNeighborY="-29228">
        <dgm:presLayoutVars>
          <dgm:bulletEnabled val="1"/>
        </dgm:presLayoutVars>
      </dgm:prSet>
      <dgm:spPr/>
    </dgm:pt>
    <dgm:pt modelId="{9021324C-B634-49E6-ADE3-82B6C49DE55E}" type="pres">
      <dgm:prSet presAssocID="{3819D17E-A523-443C-85A7-EB62D9ECD962}" presName="accent_2" presStyleCnt="0"/>
      <dgm:spPr/>
    </dgm:pt>
    <dgm:pt modelId="{FFEF82E7-76C3-483A-8FF9-2D4225853C41}" type="pres">
      <dgm:prSet presAssocID="{3819D17E-A523-443C-85A7-EB62D9ECD962}" presName="accentRepeatNode" presStyleLbl="solidFgAcc1" presStyleIdx="1" presStyleCnt="2" custLinFactNeighborX="16424" custLinFactNeighborY="-19709"/>
      <dgm:spPr>
        <a:solidFill>
          <a:schemeClr val="accent2">
            <a:lumMod val="60000"/>
            <a:lumOff val="40000"/>
          </a:schemeClr>
        </a:solidFill>
      </dgm:spPr>
    </dgm:pt>
  </dgm:ptLst>
  <dgm:cxnLst>
    <dgm:cxn modelId="{AF4A1046-8FF7-4240-AEC4-48365A80E9BF}" srcId="{605D4A9A-E5DF-4B5F-BA07-E771D06E030E}" destId="{8C098DBA-9DF4-4DAD-8126-1583269D6D0D}" srcOrd="0" destOrd="0" parTransId="{BB4E0802-B753-424C-93D1-A898A06F2647}" sibTransId="{EFD938F0-6A12-48B3-A090-3B9CC1B1FE1D}"/>
    <dgm:cxn modelId="{B46CEB46-17C2-496B-9C07-0DC542E5EF3B}" type="presOf" srcId="{EFD938F0-6A12-48B3-A090-3B9CC1B1FE1D}" destId="{6490BA8A-54FF-403C-BCD1-C042F9510A11}" srcOrd="0" destOrd="0" presId="urn:microsoft.com/office/officeart/2008/layout/VerticalCurvedList"/>
    <dgm:cxn modelId="{3B901D47-1618-4CD2-986C-82DA6D196B32}" type="presOf" srcId="{605D4A9A-E5DF-4B5F-BA07-E771D06E030E}" destId="{E5CE85E4-3B34-4A9E-8E53-3E01745D1E2D}" srcOrd="0" destOrd="0" presId="urn:microsoft.com/office/officeart/2008/layout/VerticalCurvedList"/>
    <dgm:cxn modelId="{85D8BE6D-0D6D-4687-B337-421C5B77AD0C}" type="presOf" srcId="{8C098DBA-9DF4-4DAD-8126-1583269D6D0D}" destId="{6EA97233-77D8-4790-BE4A-F5CB42ADE6BE}" srcOrd="0" destOrd="0" presId="urn:microsoft.com/office/officeart/2008/layout/VerticalCurvedList"/>
    <dgm:cxn modelId="{9745CE8E-CAFE-41C6-B768-B6520D9BA690}" type="presOf" srcId="{3819D17E-A523-443C-85A7-EB62D9ECD962}" destId="{EC8B690D-5C3F-4B70-8929-725C5E283106}" srcOrd="0" destOrd="0" presId="urn:microsoft.com/office/officeart/2008/layout/VerticalCurvedList"/>
    <dgm:cxn modelId="{F9FF9DA4-DE7F-4B94-887E-309C530518C1}" srcId="{605D4A9A-E5DF-4B5F-BA07-E771D06E030E}" destId="{3819D17E-A523-443C-85A7-EB62D9ECD962}" srcOrd="1" destOrd="0" parTransId="{7B972A58-8AED-4832-B626-AC87623533E2}" sibTransId="{B8031C62-85CB-42DC-BD64-0CC6F8EBC5A3}"/>
    <dgm:cxn modelId="{15B7346D-FA0E-4175-828B-FF58C83CB9BE}" type="presParOf" srcId="{E5CE85E4-3B34-4A9E-8E53-3E01745D1E2D}" destId="{A2032986-BB3C-49C1-93BB-19B843D5D7AF}" srcOrd="0" destOrd="0" presId="urn:microsoft.com/office/officeart/2008/layout/VerticalCurvedList"/>
    <dgm:cxn modelId="{16A0A92C-51C2-49F1-A854-12E1DB480FDD}" type="presParOf" srcId="{A2032986-BB3C-49C1-93BB-19B843D5D7AF}" destId="{F63046A9-DA13-4179-ACE1-6F990FD81981}" srcOrd="0" destOrd="0" presId="urn:microsoft.com/office/officeart/2008/layout/VerticalCurvedList"/>
    <dgm:cxn modelId="{778563E1-9B3D-4734-B175-E9990800CB5A}" type="presParOf" srcId="{F63046A9-DA13-4179-ACE1-6F990FD81981}" destId="{3D9A784C-FF3F-451A-9B67-6AA6A7BC3C11}" srcOrd="0" destOrd="0" presId="urn:microsoft.com/office/officeart/2008/layout/VerticalCurvedList"/>
    <dgm:cxn modelId="{276AF804-580D-48BD-B302-1E552CFE38A3}" type="presParOf" srcId="{F63046A9-DA13-4179-ACE1-6F990FD81981}" destId="{6490BA8A-54FF-403C-BCD1-C042F9510A11}" srcOrd="1" destOrd="0" presId="urn:microsoft.com/office/officeart/2008/layout/VerticalCurvedList"/>
    <dgm:cxn modelId="{98E387F7-63BA-41E9-861D-18DF8F8DE929}" type="presParOf" srcId="{F63046A9-DA13-4179-ACE1-6F990FD81981}" destId="{194E584E-361A-43B8-9F3A-DB58B676DD33}" srcOrd="2" destOrd="0" presId="urn:microsoft.com/office/officeart/2008/layout/VerticalCurvedList"/>
    <dgm:cxn modelId="{3918246D-2AC4-4BF9-A448-CCABDA0B90C5}" type="presParOf" srcId="{F63046A9-DA13-4179-ACE1-6F990FD81981}" destId="{DDA75A5B-9ADC-48DA-B3C4-82706584FE1B}" srcOrd="3" destOrd="0" presId="urn:microsoft.com/office/officeart/2008/layout/VerticalCurvedList"/>
    <dgm:cxn modelId="{0BBA881C-65A5-4A64-9226-457C39DAA923}" type="presParOf" srcId="{A2032986-BB3C-49C1-93BB-19B843D5D7AF}" destId="{6EA97233-77D8-4790-BE4A-F5CB42ADE6BE}" srcOrd="1" destOrd="0" presId="urn:microsoft.com/office/officeart/2008/layout/VerticalCurvedList"/>
    <dgm:cxn modelId="{EE135EF3-A012-4FEB-92A8-AFE6A0CECB30}" type="presParOf" srcId="{A2032986-BB3C-49C1-93BB-19B843D5D7AF}" destId="{3C0805F1-5090-4DB9-9123-8E0AF19FDA5D}" srcOrd="2" destOrd="0" presId="urn:microsoft.com/office/officeart/2008/layout/VerticalCurvedList"/>
    <dgm:cxn modelId="{DC2DCA18-7CEA-42AB-94A4-D361B9049448}" type="presParOf" srcId="{3C0805F1-5090-4DB9-9123-8E0AF19FDA5D}" destId="{DCDB3D3E-4BD1-4FE4-A410-DB85EDA48B1B}" srcOrd="0" destOrd="0" presId="urn:microsoft.com/office/officeart/2008/layout/VerticalCurvedList"/>
    <dgm:cxn modelId="{C778CA0A-3F60-4C54-81CC-A757969DCBF4}" type="presParOf" srcId="{A2032986-BB3C-49C1-93BB-19B843D5D7AF}" destId="{EC8B690D-5C3F-4B70-8929-725C5E283106}" srcOrd="3" destOrd="0" presId="urn:microsoft.com/office/officeart/2008/layout/VerticalCurvedList"/>
    <dgm:cxn modelId="{B2F64197-0F31-4FE3-8D85-73FB912B81E4}" type="presParOf" srcId="{A2032986-BB3C-49C1-93BB-19B843D5D7AF}" destId="{9021324C-B634-49E6-ADE3-82B6C49DE55E}" srcOrd="4" destOrd="0" presId="urn:microsoft.com/office/officeart/2008/layout/VerticalCurvedList"/>
    <dgm:cxn modelId="{4844FA4F-929B-4E72-86E0-8E5EC4E86591}" type="presParOf" srcId="{9021324C-B634-49E6-ADE3-82B6C49DE55E}" destId="{FFEF82E7-76C3-483A-8FF9-2D4225853C4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90BA8A-54FF-403C-BCD1-C042F9510A11}">
      <dsp:nvSpPr>
        <dsp:cNvPr id="0" name=""/>
        <dsp:cNvSpPr/>
      </dsp:nvSpPr>
      <dsp:spPr>
        <a:xfrm>
          <a:off x="-5397464" y="-1475977"/>
          <a:ext cx="7236199" cy="7236199"/>
        </a:xfrm>
        <a:prstGeom prst="blockArc">
          <a:avLst>
            <a:gd name="adj1" fmla="val 18900000"/>
            <a:gd name="adj2" fmla="val 2700000"/>
            <a:gd name="adj3" fmla="val 298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A97233-77D8-4790-BE4A-F5CB42ADE6BE}">
      <dsp:nvSpPr>
        <dsp:cNvPr id="0" name=""/>
        <dsp:cNvSpPr/>
      </dsp:nvSpPr>
      <dsp:spPr>
        <a:xfrm>
          <a:off x="754088" y="191917"/>
          <a:ext cx="10907293" cy="1535827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063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         </a:t>
          </a:r>
          <a:r>
            <a:rPr lang="en-US" sz="3600" b="1" kern="1200" dirty="0" err="1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সাইবার</a:t>
          </a:r>
          <a:r>
            <a:rPr lang="en-US" sz="3600" b="1" kern="1200" dirty="0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kern="1200" dirty="0" err="1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rPr>
            <a:t>অপরাধ</a:t>
          </a:r>
          <a:r>
            <a:rPr lang="en-US" sz="3600" b="1" kern="1200" dirty="0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kern="1200" dirty="0" err="1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কী</a:t>
          </a:r>
          <a:r>
            <a:rPr lang="en-US" sz="3600" b="1" kern="1200" dirty="0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kern="1200" dirty="0" err="1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rPr>
            <a:t>তা</a:t>
          </a:r>
          <a:r>
            <a:rPr lang="en-US" sz="3600" b="1" kern="1200" dirty="0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kern="1200" dirty="0" err="1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ব্যাখ্যা</a:t>
          </a:r>
          <a:r>
            <a:rPr lang="en-US" sz="3600" b="1" kern="1200" dirty="0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kern="1200" dirty="0" err="1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করতে</a:t>
          </a:r>
          <a:r>
            <a:rPr lang="en-US" sz="3600" b="1" kern="1200" dirty="0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kern="1200" dirty="0" err="1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r>
            <a:rPr lang="en-US" sz="3600" b="1" kern="1200" dirty="0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rPr>
            <a:t>;</a:t>
          </a:r>
          <a:endParaRPr lang="en-US" sz="2800" b="1" kern="1200" dirty="0">
            <a:solidFill>
              <a:srgbClr val="A627A9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754088" y="191917"/>
        <a:ext cx="10907293" cy="1535827"/>
      </dsp:txXfrm>
    </dsp:sp>
    <dsp:sp modelId="{DCDB3D3E-4BD1-4FE4-A410-DB85EDA48B1B}">
      <dsp:nvSpPr>
        <dsp:cNvPr id="0" name=""/>
        <dsp:cNvSpPr/>
      </dsp:nvSpPr>
      <dsp:spPr>
        <a:xfrm>
          <a:off x="261926" y="0"/>
          <a:ext cx="1919784" cy="1919784"/>
        </a:xfrm>
        <a:prstGeom prst="ellipse">
          <a:avLst/>
        </a:prstGeom>
        <a:solidFill>
          <a:srgbClr val="7030A0"/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C8B690D-5C3F-4B70-8929-725C5E283106}">
      <dsp:nvSpPr>
        <dsp:cNvPr id="0" name=""/>
        <dsp:cNvSpPr/>
      </dsp:nvSpPr>
      <dsp:spPr>
        <a:xfrm>
          <a:off x="753346" y="2623300"/>
          <a:ext cx="10908776" cy="1535827"/>
        </a:xfrm>
        <a:prstGeom prst="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063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  </a:t>
          </a:r>
          <a:r>
            <a:rPr lang="en-US" sz="36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সাইবার</a:t>
          </a:r>
          <a:r>
            <a:rPr lang="en-US" sz="36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অপরাধ</a:t>
          </a:r>
          <a:r>
            <a:rPr lang="en-US" sz="36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কিভাবে</a:t>
          </a:r>
          <a:r>
            <a:rPr lang="en-US" sz="36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সংগঠিত</a:t>
          </a:r>
          <a:r>
            <a:rPr lang="en-US" sz="36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হয়</a:t>
          </a:r>
          <a:r>
            <a:rPr lang="en-US" sz="36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তা</a:t>
          </a:r>
          <a:r>
            <a:rPr lang="en-US" sz="36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বর্ণনা</a:t>
          </a:r>
          <a:r>
            <a:rPr lang="en-US" sz="36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করতে</a:t>
          </a:r>
          <a:r>
            <a:rPr lang="en-US" sz="36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r>
            <a:rPr lang="en-US" sz="36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  <a:endParaRPr lang="en-US" sz="2800" b="1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753346" y="2623300"/>
        <a:ext cx="10908776" cy="1535827"/>
      </dsp:txXfrm>
    </dsp:sp>
    <dsp:sp modelId="{FFEF82E7-76C3-483A-8FF9-2D4225853C41}">
      <dsp:nvSpPr>
        <dsp:cNvPr id="0" name=""/>
        <dsp:cNvSpPr/>
      </dsp:nvSpPr>
      <dsp:spPr>
        <a:xfrm>
          <a:off x="265362" y="2501843"/>
          <a:ext cx="1919784" cy="1919784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635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6F7F4A-265F-4898-B135-9A8FA45D8C88}" type="datetimeFigureOut">
              <a:rPr lang="en-US" smtClean="0"/>
              <a:t>7/11/2019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AAF879-05A1-47FD-8E11-4429B1D9A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918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AF879-05A1-47FD-8E11-4429B1D9A24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069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AF879-05A1-47FD-8E11-4429B1D9A2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55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AF879-05A1-47FD-8E11-4429B1D9A24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6063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AF879-05A1-47FD-8E11-4429B1D9A24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4015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AF879-05A1-47FD-8E11-4429B1D9A24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2618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AF879-05A1-47FD-8E11-4429B1D9A24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562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AF879-05A1-47FD-8E11-4429B1D9A24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0574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AF879-05A1-47FD-8E11-4429B1D9A24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68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AF879-05A1-47FD-8E11-4429B1D9A24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4672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AF879-05A1-47FD-8E11-4429B1D9A24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5727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AF879-05A1-47FD-8E11-4429B1D9A24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0923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AF879-05A1-47FD-8E11-4429B1D9A24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9800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AF879-05A1-47FD-8E11-4429B1D9A24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249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AF879-05A1-47FD-8E11-4429B1D9A24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6552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AF879-05A1-47FD-8E11-4429B1D9A24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7563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AF879-05A1-47FD-8E11-4429B1D9A24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5923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AF879-05A1-47FD-8E11-4429B1D9A24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2690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AF879-05A1-47FD-8E11-4429B1D9A24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38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17AAF-31E6-4B4E-A653-059E7F0DB2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182765-1349-4082-A0DA-1386CC98C1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435FF-6A6C-4B7C-9435-854BEED82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40E77-9569-4DD3-BF7F-DB351DE5BB15}" type="datetime1">
              <a:rPr lang="en-US" smtClean="0"/>
              <a:t>7/11/2019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D7177-6BE4-4CA2-A3CD-ACCB47330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touhidstar@gmail.com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282459-75EA-41EF-8BD3-50616F2CF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4635D-F185-4B99-A3D6-75906C92E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87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16E49-D17A-434F-AB5F-462CEEF3A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D059C-5ED8-41EA-ACEB-CC4B9285F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614543-AB0C-4D65-B764-5B55A93B4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8622D-E6E0-41A1-8A18-D4E766E830D9}" type="datetime1">
              <a:rPr lang="en-US" smtClean="0"/>
              <a:t>7/11/2019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AEE2A-108D-49C3-ABB8-E658A7BD8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touhidstar@gmail.com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183C42-A84C-4B65-AC97-2D9CE984F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4635D-F185-4B99-A3D6-75906C92E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153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6F44D-0D53-4644-A98A-1F4721F61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B9F57B-CAC1-4A73-9878-6309440373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B57A8-C1E1-4B8F-8414-FCC41BE53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42CF3-75EC-4263-9D75-2A7004DC6CD7}" type="datetime1">
              <a:rPr lang="en-US" smtClean="0"/>
              <a:t>7/11/2019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282C6D-FBFF-495F-9D84-7411CCFFE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touhidstar@gmail.com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A3C0A-84AE-46B8-B826-EDF9E1B20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4635D-F185-4B99-A3D6-75906C92E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226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079C1-5E77-48B7-8BAF-20819FD67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C2DF8-4F6A-479C-850A-134DE21206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91BB14-C97E-4171-93E8-AC5D57690E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2FFE0F-499E-43F0-84BE-861EDEC9F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7D235-0958-4C56-A360-40C4ECB59900}" type="datetime1">
              <a:rPr lang="en-US" smtClean="0"/>
              <a:t>7/11/2019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952B9C-ACD2-40C6-94AC-17F7C8683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touhidstar@gmail.com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6C2931-EE4A-4597-A11D-49EBE2A3A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4635D-F185-4B99-A3D6-75906C92E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195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83108-25A0-4565-9A09-D3CEDD33E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4BE728-4123-4E2E-B8C0-F28CF72067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E7624A-4948-4FD0-B9F0-A6667A8444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AA86A6-F4C6-4B6E-AF2B-C360E80558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8F3177-FFE8-4BA9-85C1-358A47BF37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E9108E-B706-48D0-A1C7-7EF4E7EDC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6A283-7266-4F06-A432-2231B7C17BCD}" type="datetime1">
              <a:rPr lang="en-US" smtClean="0"/>
              <a:t>7/11/2019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104935-5ABE-4EFF-A182-D8DA877DB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touhidstar@gmail.com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59A7D2-DA70-49EE-96E7-C1051C103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4635D-F185-4B99-A3D6-75906C92E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766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DF2C7-A6FF-4845-A458-C2D7C6C86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FBF654-2337-4D44-8F8D-5613C3DAC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3A10A-0D97-45D5-BD64-F89D08320A51}" type="datetime1">
              <a:rPr lang="en-US" smtClean="0"/>
              <a:t>7/11/2019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6D03C9-C3C8-4466-88AC-307C9E5A7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touhidstar@gmail.com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6CB83B-AC0E-4039-B9D1-EAB38049B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4635D-F185-4B99-A3D6-75906C92E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906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DDB708-367F-4863-91F1-D6D19791B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935C5-5E32-48F5-BA6E-D9CB317BA2BD}" type="datetime1">
              <a:rPr lang="en-US" smtClean="0"/>
              <a:t>7/11/2019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A86547-5A13-4CA4-A1B7-3B9B19642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touhidstar@gmail.com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5FA952-EA2E-43E8-8CFC-3960FEA03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4635D-F185-4B99-A3D6-75906C92EE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918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C5D96-1E10-4166-B7DE-776DF162E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234EF-E141-4F5F-B990-2D1CD412E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8BA800-7B2D-4F81-B129-7244C520A8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F66A0A-6EAC-452E-862A-7AFF3AA3A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E5A5C-3A1B-45F2-9A60-18DC6E9A020E}" type="datetime1">
              <a:rPr lang="en-US" smtClean="0"/>
              <a:t>7/11/2019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976F7E-B670-4E02-AAE2-88CF9A213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touhidstar@gmail.com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30C028-B823-4108-98DF-A4CDA8E72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4635D-F185-4B99-A3D6-75906C92E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927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BFF4F-8718-4DD5-983E-553E2C3E2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2BC8C7-A175-4446-8BD6-FB2ABD8B22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714943-6688-4515-8DE7-BFBC6CCA41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25734-4871-47EA-A7B1-32B8919E1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0F737-BD15-4682-9E78-D4D55BEE12BE}" type="datetime1">
              <a:rPr lang="en-US" smtClean="0"/>
              <a:t>7/11/2019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2EE71C-9A6C-4D61-B083-6E7A50C4F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touhidstar@gmail.com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C017F8-CED2-497B-B3DF-0D9DF156A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4635D-F185-4B99-A3D6-75906C92E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333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41CB0-5048-4C9B-82DF-7DDA76799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CB97AD-53B9-4CF4-B9DF-BBC6B8F050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1DADC4-55AF-42B5-8ECF-77A3451D5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434D2-E379-49D8-A806-2E6FA407ADB8}" type="datetime1">
              <a:rPr lang="en-US" smtClean="0"/>
              <a:t>7/11/2019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271B87-9795-41B9-BE54-5BC0D2BDA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touhidstar@gmail.com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57DEC-1F86-4300-B659-48F1F177A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4635D-F185-4B99-A3D6-75906C92E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040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CDC2C9-DE36-4C70-8159-D356860E98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AA3DA4-F225-4F21-BBBE-4606DABD6A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532A45-8E93-48B2-BB9E-15F06140E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4930D-FB81-4876-A15A-7698F265C282}" type="datetime1">
              <a:rPr lang="en-US" smtClean="0"/>
              <a:t>7/11/2019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6FBBB-DA97-4DB8-8456-8CE5B845B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touhidstar@gmail.com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22289-F39D-427B-8C70-19D76067A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4635D-F185-4B99-A3D6-75906C92E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525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gradFill>
          <a:gsLst>
            <a:gs pos="0">
              <a:schemeClr val="bg1"/>
            </a:gs>
            <a:gs pos="100000">
              <a:schemeClr val="bg1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40817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E691D-CCF3-463F-A076-3995BCFF5B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C5AE8C-05FF-480F-B35C-223B44B2C6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734681-680A-4692-A9EF-604FDF90B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EB6D7-ACEF-465E-AB9B-F00131E6C6F1}" type="datetime1">
              <a:rPr lang="en-US" smtClean="0"/>
              <a:t>7/11/2019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1B6FB-82A5-4C80-9A10-17F6B8310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touhidstar@gmail.com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FA053F-D662-451E-9D75-5ECE12EB3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2FFD-8337-4DD6-8455-E2B379D60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734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C6AC1-AF20-46BB-9BC0-F5F6EF3A1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B4AC0-4FC9-4E5E-A577-BDF771F3B4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F4B7E3-4C30-4E78-9C35-3DEC4E4DC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6DD2-AAF2-4961-9CAF-D2F63B03EFC0}" type="datetime1">
              <a:rPr lang="en-US" smtClean="0"/>
              <a:t>7/11/2019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ADD1E7-0DEE-4351-A956-51397E5C1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touhidstar@gmail.com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0C2AA7-CF5D-45A5-BCD1-C7CBCCCE5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2FFD-8337-4DD6-8455-E2B379D60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502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4A062-50F9-4B11-B3B3-665444A85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3BFE48-3C79-4FC2-8A0C-332A2BC9B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030705-B17D-49B1-92B3-0F0DEECF0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93E20-5D8B-4BF7-A438-2C0FE904D885}" type="datetime1">
              <a:rPr lang="en-US" smtClean="0"/>
              <a:t>7/11/2019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D798E1-8FF7-456B-994A-FE066AEAA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touhidstar@gmail.com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2B692-FA0A-4611-A76D-A545AA087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2FFD-8337-4DD6-8455-E2B379D60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9369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FB42D-7F27-41A2-812F-7C3F6FE97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CFFBE2-AA8D-4355-A4FC-42DF270A2B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4C6AB3-4E2A-4F34-A7DC-63FB65D80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F612C0-0DD3-499C-AC31-DEBB9E4F8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5F00E-4C3D-4220-BAE3-0C041F0DA724}" type="datetime1">
              <a:rPr lang="en-US" smtClean="0"/>
              <a:t>7/11/2019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6899E5-9F61-48DF-BC0F-9DF5789DF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touhidstar@gmail.com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485682-819F-4D31-9959-1D3B0E20A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2FFD-8337-4DD6-8455-E2B379D60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8019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FE443-2E39-4B6D-B4C6-256966058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6A1649-03AA-4852-A2AD-25CE6DDE56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41B760-F4B0-4F05-9962-2AB83C3F6D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EDAC54-56B5-4529-B070-43A30D0195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79C678-4D54-4459-AB0F-8A9A36049C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8AA97C-2E58-48DE-B4EF-82B3ACB93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21A-D2BB-446A-9E57-CE54DA8FEE64}" type="datetime1">
              <a:rPr lang="en-US" smtClean="0"/>
              <a:t>7/11/2019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7D04A4-D748-4CFA-8EDC-B263E7EE3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touhidstar@gmail.com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715A42-590F-41E3-B037-FC95A425A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2FFD-8337-4DD6-8455-E2B379D60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4934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6E42D-0668-4CE1-B8BD-62CCC4F17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9A9477-F0D6-41E2-B6F8-A94EE6F4E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FB627-0FDF-413B-8523-7C0A3E0C6131}" type="datetime1">
              <a:rPr lang="en-US" smtClean="0"/>
              <a:t>7/11/2019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45632D-3309-4FEA-BE35-71177D78F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touhidstar@gmail.com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4C69E9-24B6-44B5-B0FA-B13B52F7F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2FFD-8337-4DD6-8455-E2B379D60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4678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321219-91F1-4F46-852B-D4DEBBA66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6B1F7-8091-4645-B70C-E1783D11D038}" type="datetime1">
              <a:rPr lang="en-US" smtClean="0"/>
              <a:t>7/11/2019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952052-39AB-4906-AA74-FF11E9A26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touhidstar@gmail.com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13F9F0-171F-4567-80EF-7B8AA0F09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2FFD-8337-4DD6-8455-E2B379D60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4403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AB971-1B02-455A-A012-209810C46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76ABF-D595-4076-B972-25F772218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04057-25C3-4932-B99E-2E7421C4CA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50306B-30F6-4CB4-94FA-0075A98BB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5902C-751B-4FFA-824B-9347938E113D}" type="datetime1">
              <a:rPr lang="en-US" smtClean="0"/>
              <a:t>7/11/2019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0A839E-CCF5-455D-B842-EDC661548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touhidstar@gmail.com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997974-519D-4765-A1E3-39C34D307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2FFD-8337-4DD6-8455-E2B379D60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3536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32EF1-3CA5-4AD9-84C9-8E2CFE5DD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E41A32-9602-4D69-BB2B-B4C086C323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9FBD84-DF97-472B-96F7-36116A8455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4DF780-0B2A-49CF-95F7-151A89C5E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6EC49-A6FA-4165-9BC2-7B5640956D71}" type="datetime1">
              <a:rPr lang="en-US" smtClean="0"/>
              <a:t>7/11/2019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3F729A-8B24-4D2C-9388-94F60CD90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touhidstar@gmail.com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5D9E0B-9702-46B2-8AAB-83F8DD9D0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2FFD-8337-4DD6-8455-E2B379D60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9526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34DD5-12F5-4115-B92F-58B45AFCB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25E40D-0D80-4252-87BF-EDAE9CA1FF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DC1BDD-0112-4544-AC82-B52C16E9F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C9008-CD5B-40C4-8F3B-06A11EEEF515}" type="datetime1">
              <a:rPr lang="en-US" smtClean="0"/>
              <a:t>7/11/2019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51AC17-58FB-436B-B5CE-51E064E52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touhidstar@gmail.com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8F080-8E9B-4B5B-8ECD-433C95CA7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2FFD-8337-4DD6-8455-E2B379D60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9598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FCE6D1-50D0-4A58-A40D-9D41C63AA1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C940D3-A0D3-4249-ABDE-88B24E20D1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625F41-12F4-4107-8116-F7C79DBD1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9EC7E-B397-4FAE-A010-D35C0DA473A3}" type="datetime1">
              <a:rPr lang="en-US" smtClean="0"/>
              <a:t>7/11/2019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F9BD06-CAB9-4F38-B5B5-6451997F5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touhidstar@gmail.com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7B56-5960-4520-AC31-94387598F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2FFD-8337-4DD6-8455-E2B379D60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684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ACF46D-8F58-460F-AD6F-55387B218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26C069-D140-4205-8E2A-1D35A4CF8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B7887-B223-4775-A11C-B04E893D48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7D3D1-037C-4ECF-A8DD-A3EB6DF43421}" type="datetime1">
              <a:rPr lang="en-US" smtClean="0"/>
              <a:t>7/11/2019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D2DF48-001E-4708-896F-778052B381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touhidstar@gmail.com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4680FC-B7B5-4983-82E3-5B36451C73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4635D-F185-4B99-A3D6-75906C92E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68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5C89C6-7E52-4A13-8E82-1C243B979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061175-CFCD-4C17-863D-7106649D2E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0E2AF-53AC-4ABE-81E8-C6A8C861C0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8DFA0-80BC-4863-82AF-FCB48861B449}" type="datetime1">
              <a:rPr lang="en-US" smtClean="0"/>
              <a:t>7/11/2019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0119A-4059-44C6-88A0-FB93FD8887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touhidstar@gmail.com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D1E78A-F9EE-448B-8ED7-1A9C211ECA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242FFD-8337-4DD6-8455-E2B379D60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365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comments" Target="../comments/comment1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6B2351C-7C10-4748-9B37-2D05553054F3}"/>
              </a:ext>
            </a:extLst>
          </p:cNvPr>
          <p:cNvSpPr/>
          <p:nvPr/>
        </p:nvSpPr>
        <p:spPr>
          <a:xfrm>
            <a:off x="76200" y="557212"/>
            <a:ext cx="12115800" cy="6300787"/>
          </a:xfrm>
          <a:prstGeom prst="rect">
            <a:avLst/>
          </a:prstGeom>
          <a:noFill/>
          <a:ln w="101600" cmpd="sng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131939-41D9-4036-BD7B-52C16E621986}"/>
              </a:ext>
            </a:extLst>
          </p:cNvPr>
          <p:cNvSpPr txBox="1"/>
          <p:nvPr/>
        </p:nvSpPr>
        <p:spPr>
          <a:xfrm>
            <a:off x="76200" y="769441"/>
            <a:ext cx="12039600" cy="923330"/>
          </a:xfrm>
          <a:prstGeom prst="rect">
            <a:avLst/>
          </a:prstGeom>
          <a:solidFill>
            <a:srgbClr val="A627A9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5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</a:t>
            </a:r>
            <a:r>
              <a:rPr lang="as-IN" sz="5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5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্টিমিডিয়া</a:t>
            </a:r>
            <a:r>
              <a:rPr lang="en-US" sz="5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5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5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5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5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5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5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5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endParaRPr lang="en-US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568AA0-9DE0-4ADB-AE93-208517CC58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2770"/>
            <a:ext cx="12192000" cy="51652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D21F70B-66E4-4088-8CD0-888A8F1AFFB4}"/>
              </a:ext>
            </a:extLst>
          </p:cNvPr>
          <p:cNvSpPr/>
          <p:nvPr/>
        </p:nvSpPr>
        <p:spPr>
          <a:xfrm>
            <a:off x="3048000" y="1133555"/>
            <a:ext cx="592257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i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</a:t>
            </a:r>
            <a:r>
              <a:rPr lang="en-US" sz="4000" b="1" i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4000" b="1" i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আমির</a:t>
            </a:r>
            <a:r>
              <a:rPr lang="en-US" sz="4000" b="1" i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i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হোসেন</a:t>
            </a:r>
            <a:endParaRPr lang="en-US" sz="4000" b="1" i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/>
            <a:r>
              <a:rPr lang="en-US" sz="3200" b="1" i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200" b="1" i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i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3200" b="1" i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/>
            <a:r>
              <a:rPr lang="en-US" sz="3200" b="1" i="1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পাল্লা</a:t>
            </a:r>
            <a:r>
              <a:rPr lang="en-US" sz="3200" b="1" i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i="1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মাহবুব</a:t>
            </a:r>
            <a:r>
              <a:rPr lang="en-US" sz="3200" b="1" i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i="1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আদর</a:t>
            </a:r>
            <a:r>
              <a:rPr lang="as-IN" sz="3200" b="1" i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200" b="1" i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 </a:t>
            </a:r>
            <a:r>
              <a:rPr lang="as-IN" sz="3200" b="1" i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3200" b="1" i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as-IN" sz="3200" b="1" i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200" b="1" i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 </a:t>
            </a:r>
            <a:r>
              <a:rPr lang="as-IN" sz="3200" b="1" i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200" b="1" i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200" b="1" i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200" b="1" i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200" b="1" i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3200" b="1" i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b="1" i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200" b="1" i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2800" b="1" i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চাট</a:t>
            </a:r>
            <a:r>
              <a:rPr lang="as-IN" sz="24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24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as-IN" sz="24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as-IN" sz="24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াখালী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ctr"/>
            <a:r>
              <a:rPr lang="en-US" sz="3200" dirty="0"/>
              <a:t>Email:</a:t>
            </a:r>
            <a:r>
              <a:rPr lang="en-US" sz="2400" i="1" dirty="0">
                <a:solidFill>
                  <a:srgbClr val="C00000"/>
                </a:solidFill>
              </a:rPr>
              <a:t>melon01121966@gmail.com</a:t>
            </a:r>
          </a:p>
          <a:p>
            <a:pPr lvl="0" algn="ctr"/>
            <a:endParaRPr lang="en-US" sz="1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AE730D-651D-450F-B5EE-0130D21222BD}"/>
              </a:ext>
            </a:extLst>
          </p:cNvPr>
          <p:cNvSpPr txBox="1"/>
          <p:nvPr/>
        </p:nvSpPr>
        <p:spPr>
          <a:xfrm>
            <a:off x="4540469" y="425669"/>
            <a:ext cx="2869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i="1" u="sng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</a:t>
            </a:r>
            <a:r>
              <a:rPr lang="as-IN" sz="4800" b="1" i="1" u="sng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800" b="1" i="1" u="sng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965D5B-5A78-430D-8E9A-7A12101FF1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3502" y="156234"/>
            <a:ext cx="2653535" cy="35728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7ADAE59F-321E-486B-B36C-8FDBF5ED367A}"/>
              </a:ext>
            </a:extLst>
          </p:cNvPr>
          <p:cNvSpPr/>
          <p:nvPr/>
        </p:nvSpPr>
        <p:spPr>
          <a:xfrm>
            <a:off x="3248717" y="4143375"/>
            <a:ext cx="5280921" cy="264426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য</a:t>
            </a:r>
            <a:r>
              <a:rPr lang="as-IN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as-IN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</a:t>
            </a:r>
            <a:r>
              <a:rPr lang="as-IN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ক্তি</a:t>
            </a:r>
            <a:endParaRPr lang="en-US" sz="36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৮ম, </a:t>
            </a:r>
            <a:r>
              <a:rPr lang="en-US" sz="32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3য়</a:t>
            </a:r>
          </a:p>
          <a:p>
            <a:pPr algn="ctr"/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সাইবার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অপরাধ</a:t>
            </a:r>
            <a:endParaRPr lang="en-US" sz="36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৫০ </a:t>
            </a:r>
            <a:r>
              <a:rPr lang="en-US" sz="32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US" sz="4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012CA1-18E4-4366-9DD5-1E1E120D3F65}"/>
              </a:ext>
            </a:extLst>
          </p:cNvPr>
          <p:cNvSpPr/>
          <p:nvPr/>
        </p:nvSpPr>
        <p:spPr>
          <a:xfrm>
            <a:off x="8861813" y="6131060"/>
            <a:ext cx="34197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খ :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0/00/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৯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্রি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87B7AA-A2CB-419D-9ACD-2D59A905E3A1}"/>
              </a:ext>
            </a:extLst>
          </p:cNvPr>
          <p:cNvSpPr/>
          <p:nvPr/>
        </p:nvSpPr>
        <p:spPr>
          <a:xfrm>
            <a:off x="76200" y="0"/>
            <a:ext cx="12192000" cy="6858000"/>
          </a:xfrm>
          <a:prstGeom prst="rect">
            <a:avLst/>
          </a:prstGeom>
          <a:noFill/>
          <a:ln w="101600" cmpd="sng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F69D882-BFF7-4D70-B1F5-F6B23E9A89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8" y="156234"/>
            <a:ext cx="3217589" cy="366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644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D3E70A-27AF-4E31-A8AB-03FD9217A626}"/>
              </a:ext>
            </a:extLst>
          </p:cNvPr>
          <p:cNvSpPr txBox="1"/>
          <p:nvPr/>
        </p:nvSpPr>
        <p:spPr>
          <a:xfrm>
            <a:off x="76200" y="5246628"/>
            <a:ext cx="12115800" cy="138499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i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en-US" sz="4000" b="1" i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i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</a:t>
            </a:r>
            <a:r>
              <a:rPr lang="as-IN" sz="4000" b="1" i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en-US" sz="4000" b="1" i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 </a:t>
            </a:r>
            <a:r>
              <a:rPr lang="en-US" sz="4000" b="1" i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000" b="1" i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i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রিজার্ভ</a:t>
            </a:r>
            <a:r>
              <a:rPr lang="en-US" sz="4000" b="1" i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i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মুদ্রা</a:t>
            </a:r>
            <a:r>
              <a:rPr lang="en-US" sz="4000" b="1" i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as-IN" sz="4000" b="1" i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4000" b="1" i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4000" b="1" i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b="1" i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000" b="1" i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b="1" i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b="1" i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000" b="1" i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000" b="1" i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4000" b="1" i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4000" b="1" i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4000" b="1" i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as-IN" sz="4000" b="1" i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b="1" i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োন</a:t>
            </a:r>
            <a:r>
              <a:rPr lang="en-US" sz="4000" b="1" i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i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ধরণের</a:t>
            </a:r>
            <a:r>
              <a:rPr lang="en-US" sz="4000" b="1" i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i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অপরা</a:t>
            </a:r>
            <a:r>
              <a:rPr lang="as-IN" sz="4000" b="1" i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4000" b="1" i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25C978-C2FA-4140-8636-8FA55AAE115C}"/>
              </a:ext>
            </a:extLst>
          </p:cNvPr>
          <p:cNvSpPr/>
          <p:nvPr/>
        </p:nvSpPr>
        <p:spPr>
          <a:xfrm>
            <a:off x="76200" y="0"/>
            <a:ext cx="12192000" cy="6858000"/>
          </a:xfrm>
          <a:prstGeom prst="rect">
            <a:avLst/>
          </a:prstGeom>
          <a:noFill/>
          <a:ln w="101600" cmpd="sng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D4D323-A395-4356-90A5-5234E90E8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99787" y="6266498"/>
            <a:ext cx="4114800" cy="365125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touhidstar@gmail.com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A3B9B40-A00E-49D7-B78B-FB712FD45DE5}"/>
              </a:ext>
            </a:extLst>
          </p:cNvPr>
          <p:cNvGrpSpPr/>
          <p:nvPr/>
        </p:nvGrpSpPr>
        <p:grpSpPr>
          <a:xfrm>
            <a:off x="274582" y="1124394"/>
            <a:ext cx="11644149" cy="3979545"/>
            <a:chOff x="331076" y="198317"/>
            <a:chExt cx="11644149" cy="397954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14A8497-DCDE-46ED-A416-1C97F0E99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076" y="236483"/>
              <a:ext cx="5517931" cy="394137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4F823CC-2A9C-46C2-91FB-29329CEE1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8694" y="198317"/>
              <a:ext cx="5746531" cy="383102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917EA63-84B9-4471-9606-6AAC39DE20C0}"/>
              </a:ext>
            </a:extLst>
          </p:cNvPr>
          <p:cNvSpPr txBox="1"/>
          <p:nvPr/>
        </p:nvSpPr>
        <p:spPr>
          <a:xfrm>
            <a:off x="3489435" y="125294"/>
            <a:ext cx="59120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as-IN" sz="4000" i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4000" i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4000" i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000" i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 </a:t>
            </a:r>
            <a:r>
              <a:rPr lang="en-US" sz="4000" i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</a:t>
            </a:r>
            <a:r>
              <a:rPr lang="as-IN" sz="4000" i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000" i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োভাবে</a:t>
            </a:r>
            <a:r>
              <a:rPr lang="en-US" sz="4000" i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i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as-IN" sz="4000" i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i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 ক</a:t>
            </a:r>
            <a:r>
              <a:rPr lang="as-IN" sz="4000" i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BD" sz="4000" i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ঃ-</a:t>
            </a:r>
            <a:r>
              <a:rPr lang="en-US" sz="4000" i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39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A0ED76-818C-4584-AFCC-F19EEAAC7252}"/>
              </a:ext>
            </a:extLst>
          </p:cNvPr>
          <p:cNvSpPr txBox="1"/>
          <p:nvPr/>
        </p:nvSpPr>
        <p:spPr>
          <a:xfrm>
            <a:off x="0" y="5249918"/>
            <a:ext cx="12192000" cy="120032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লটারিতে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জিতেছেন</a:t>
            </a:r>
            <a:r>
              <a:rPr lang="bn-BD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এই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ম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</a:p>
          <a:p>
            <a:pPr algn="ctr"/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 ম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ক্ষুদে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ী 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9B909E-29C4-453E-9CEF-E62F3C14A9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100" y="1276764"/>
            <a:ext cx="5923395" cy="3874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969F06-73D1-4979-BC94-42192FA8B7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9" y="1409710"/>
            <a:ext cx="5769715" cy="36083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8C23960-8009-40A1-A7E6-8E19B77F9607}"/>
              </a:ext>
            </a:extLst>
          </p:cNvPr>
          <p:cNvSpPr/>
          <p:nvPr/>
        </p:nvSpPr>
        <p:spPr>
          <a:xfrm>
            <a:off x="76200" y="0"/>
            <a:ext cx="12192000" cy="6858000"/>
          </a:xfrm>
          <a:prstGeom prst="rect">
            <a:avLst/>
          </a:prstGeom>
          <a:noFill/>
          <a:ln w="101600" cmpd="sng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31D89A7-3BF7-4677-B568-B1490A43F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020503" y="6360179"/>
            <a:ext cx="4114800" cy="365125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touhidstar@gmail.com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022DD8-A255-457D-964D-48657492ABB3}"/>
              </a:ext>
            </a:extLst>
          </p:cNvPr>
          <p:cNvSpPr txBox="1"/>
          <p:nvPr/>
        </p:nvSpPr>
        <p:spPr>
          <a:xfrm>
            <a:off x="3578772" y="231960"/>
            <a:ext cx="51868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i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আরও</a:t>
            </a:r>
            <a:r>
              <a:rPr lang="en-US" sz="2800" i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i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2800" i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i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bn-BD" sz="2800" i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দিকে তাকাও</a:t>
            </a:r>
            <a:endParaRPr lang="en-US" sz="2800" i="1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3916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4724" y="1208506"/>
            <a:ext cx="11482552" cy="4141669"/>
          </a:xfrm>
          <a:prstGeom prst="rect">
            <a:avLst/>
          </a:prstGeom>
          <a:solidFill>
            <a:schemeClr val="tx1"/>
          </a:solidFill>
          <a:ln w="200025" cmpd="thinThick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50C5C0-B59B-428D-8040-C305255EF992}"/>
              </a:ext>
            </a:extLst>
          </p:cNvPr>
          <p:cNvSpPr txBox="1"/>
          <p:nvPr/>
        </p:nvSpPr>
        <p:spPr>
          <a:xfrm>
            <a:off x="3157389" y="437285"/>
            <a:ext cx="4763830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 err="1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000" i="1" dirty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i="1" dirty="0" err="1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আলোচ্য</a:t>
            </a:r>
            <a:r>
              <a:rPr lang="en-US" sz="4000" i="1" dirty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i="1" dirty="0" err="1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endParaRPr lang="en-US" sz="4000" i="1" dirty="0">
              <a:solidFill>
                <a:schemeClr val="accent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4864D0-7F9D-44CD-BF2C-E4D87EE7FFD1}"/>
              </a:ext>
            </a:extLst>
          </p:cNvPr>
          <p:cNvSpPr txBox="1"/>
          <p:nvPr/>
        </p:nvSpPr>
        <p:spPr>
          <a:xfrm>
            <a:off x="742293" y="2279333"/>
            <a:ext cx="10783614" cy="1862048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500" i="1" u="sng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</a:t>
            </a:r>
            <a:r>
              <a:rPr lang="en-US" sz="11500" i="1" u="sng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ই </a:t>
            </a:r>
            <a:r>
              <a:rPr lang="en-US" sz="11500" i="1" u="sng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11500" i="1" u="sng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র </a:t>
            </a:r>
            <a:r>
              <a:rPr lang="en-US" sz="11500" i="1" u="sng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 প </a:t>
            </a:r>
            <a:r>
              <a:rPr lang="en-US" sz="11500" i="1" u="sng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</a:t>
            </a:r>
            <a:r>
              <a:rPr lang="en-US" sz="11500" i="1" u="sng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ধ</a:t>
            </a:r>
            <a:endParaRPr lang="en-US" sz="7200" i="1" u="sng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92C647-E457-408F-A4CA-8DBA2DE42051}"/>
              </a:ext>
            </a:extLst>
          </p:cNvPr>
          <p:cNvSpPr/>
          <p:nvPr/>
        </p:nvSpPr>
        <p:spPr>
          <a:xfrm>
            <a:off x="0" y="0"/>
            <a:ext cx="12268200" cy="6858000"/>
          </a:xfrm>
          <a:prstGeom prst="rect">
            <a:avLst/>
          </a:prstGeom>
          <a:noFill/>
          <a:ln w="101600" cmpd="sng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20699EC-0010-449D-B4F9-62930D6A3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052035" y="6420714"/>
            <a:ext cx="4114800" cy="365125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touhidstar@gmail.com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C3BC377-C5A6-48E6-ADCC-A6CDEAD7D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419" y="-28621"/>
            <a:ext cx="3452288" cy="23079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142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385557E-DC25-4459-8D8C-7A9FC6805C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8619925"/>
              </p:ext>
            </p:extLst>
          </p:nvPr>
        </p:nvGraphicFramePr>
        <p:xfrm>
          <a:off x="54301" y="1450428"/>
          <a:ext cx="11612181" cy="5376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7BC6AF31-41BD-4557-842C-D5C3A340EDD2}"/>
              </a:ext>
            </a:extLst>
          </p:cNvPr>
          <p:cNvSpPr/>
          <p:nvPr/>
        </p:nvSpPr>
        <p:spPr>
          <a:xfrm>
            <a:off x="4067509" y="501134"/>
            <a:ext cx="477887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as-IN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as-IN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া...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28B4CF-EA86-49C6-B695-FCAE9F3E0813}"/>
              </a:ext>
            </a:extLst>
          </p:cNvPr>
          <p:cNvSpPr/>
          <p:nvPr/>
        </p:nvSpPr>
        <p:spPr>
          <a:xfrm>
            <a:off x="76200" y="0"/>
            <a:ext cx="12192000" cy="6858000"/>
          </a:xfrm>
          <a:prstGeom prst="rect">
            <a:avLst/>
          </a:prstGeom>
          <a:noFill/>
          <a:ln w="101600" cmpd="sng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AFCF23-9BE7-4953-ABFE-D428233D5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05193" y="6294547"/>
            <a:ext cx="4114800" cy="365125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touhidstar@gmail.com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4B60D3DF-13CB-430F-B605-0E112CFE7BAD}"/>
              </a:ext>
            </a:extLst>
          </p:cNvPr>
          <p:cNvSpPr/>
          <p:nvPr/>
        </p:nvSpPr>
        <p:spPr>
          <a:xfrm>
            <a:off x="342899" y="1450428"/>
            <a:ext cx="1864233" cy="179283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153A9D7C-B9F4-47D3-8BF8-37FA86F63F3F}"/>
              </a:ext>
            </a:extLst>
          </p:cNvPr>
          <p:cNvSpPr/>
          <p:nvPr/>
        </p:nvSpPr>
        <p:spPr>
          <a:xfrm>
            <a:off x="342899" y="4043363"/>
            <a:ext cx="1864232" cy="168592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043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8F22163-7F53-4C68-A9E1-75FC1655C82C}"/>
              </a:ext>
            </a:extLst>
          </p:cNvPr>
          <p:cNvSpPr txBox="1"/>
          <p:nvPr/>
        </p:nvSpPr>
        <p:spPr>
          <a:xfrm>
            <a:off x="34651" y="5205520"/>
            <a:ext cx="120763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IN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আধুনিক টেলিযোগাযোগ নেটওয়ার্ক এবং মোবাইল ফোন ব্যবহার করে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অপরাধমূলক অভিপ্রা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IN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কোন ব্যক্তি বা ব্যক্তিবর্গের বিরুদ্ধে ইচ্ছাকৃতভাবে সম্মানহানি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কিংবা সরাসরি বা পরোক্ষভাবে শারীরিক বা মানসিক ক্ষতি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 ক্ষতির কারণ হও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সাইবার অপরাধ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A960A4-20CE-4960-8DB0-9F72007B91CF}"/>
              </a:ext>
            </a:extLst>
          </p:cNvPr>
          <p:cNvSpPr/>
          <p:nvPr/>
        </p:nvSpPr>
        <p:spPr>
          <a:xfrm>
            <a:off x="76200" y="0"/>
            <a:ext cx="12192000" cy="6858000"/>
          </a:xfrm>
          <a:prstGeom prst="rect">
            <a:avLst/>
          </a:prstGeom>
          <a:noFill/>
          <a:ln w="101600" cmpd="sng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05CAE1-55B0-4675-9B28-79AF87C22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953500" y="6336528"/>
            <a:ext cx="4080641" cy="328229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touhidstar@gmail.com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69088D-2A13-4751-938A-41F743A12A71}"/>
              </a:ext>
            </a:extLst>
          </p:cNvPr>
          <p:cNvSpPr txBox="1"/>
          <p:nvPr/>
        </p:nvSpPr>
        <p:spPr>
          <a:xfrm>
            <a:off x="4723086" y="325940"/>
            <a:ext cx="289822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IN" sz="4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সাইবার অপরাধ</a:t>
            </a:r>
            <a:endParaRPr lang="en-US" sz="4000" dirty="0">
              <a:solidFill>
                <a:srgbClr val="00B05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37CA34-6F53-49CE-A7DF-12E18CD2253D}"/>
              </a:ext>
            </a:extLst>
          </p:cNvPr>
          <p:cNvSpPr/>
          <p:nvPr/>
        </p:nvSpPr>
        <p:spPr>
          <a:xfrm>
            <a:off x="4603531" y="163836"/>
            <a:ext cx="2898228" cy="945931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4259D1-EEA1-4B53-AD94-1A793E17C8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75" y="1521439"/>
            <a:ext cx="11764525" cy="31964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110345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DC0AFC-8963-48B0-988E-D3837E1510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151" y="1446549"/>
            <a:ext cx="5533697" cy="36891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97BDD4-F40F-4E32-BEB7-0B08B5892475}"/>
              </a:ext>
            </a:extLst>
          </p:cNvPr>
          <p:cNvSpPr txBox="1"/>
          <p:nvPr/>
        </p:nvSpPr>
        <p:spPr>
          <a:xfrm>
            <a:off x="252248" y="5318242"/>
            <a:ext cx="11863552" cy="132343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as-IN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as-IN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000" dirty="0" err="1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েপ্টে</a:t>
            </a:r>
            <a:r>
              <a:rPr lang="as-IN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000" dirty="0" err="1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রের</a:t>
            </a:r>
            <a:r>
              <a:rPr lang="en-US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৩০ </a:t>
            </a:r>
            <a:r>
              <a:rPr lang="en-US" sz="4000" dirty="0" err="1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r>
              <a:rPr lang="en-US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রাতে</a:t>
            </a:r>
            <a:r>
              <a:rPr lang="en-US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চট্টগ্রামের</a:t>
            </a:r>
            <a:endParaRPr lang="en-US" sz="4000" dirty="0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রাম</a:t>
            </a:r>
            <a:r>
              <a:rPr lang="as-IN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en-US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as-IN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en-US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as-IN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 </a:t>
            </a:r>
            <a:r>
              <a:rPr lang="en-US" sz="4000" dirty="0" err="1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বৌ</a:t>
            </a:r>
            <a:r>
              <a:rPr lang="as-IN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as-IN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en-US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as-IN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0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ল। </a:t>
            </a:r>
            <a:endParaRPr lang="en-US" dirty="0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B76105-3646-4298-A320-1F618109D74B}"/>
              </a:ext>
            </a:extLst>
          </p:cNvPr>
          <p:cNvSpPr txBox="1"/>
          <p:nvPr/>
        </p:nvSpPr>
        <p:spPr>
          <a:xfrm>
            <a:off x="1" y="123110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as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েশে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ঘটনা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as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as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ল, </a:t>
            </a:r>
          </a:p>
          <a:p>
            <a:pPr algn="ctr"/>
            <a:r>
              <a:rPr lang="as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 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কবে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ঘটেছিল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ABFE6E-2430-4D76-B269-F0B0AD3C42BC}"/>
              </a:ext>
            </a:extLst>
          </p:cNvPr>
          <p:cNvSpPr/>
          <p:nvPr/>
        </p:nvSpPr>
        <p:spPr>
          <a:xfrm>
            <a:off x="76200" y="0"/>
            <a:ext cx="12192000" cy="6858000"/>
          </a:xfrm>
          <a:prstGeom prst="rect">
            <a:avLst/>
          </a:prstGeom>
          <a:noFill/>
          <a:ln w="101600" cmpd="sng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632D716-6464-4E83-9CA1-A318565F8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62848" y="6276556"/>
            <a:ext cx="4114800" cy="365125"/>
          </a:xfrm>
        </p:spPr>
        <p:txBody>
          <a:bodyPr/>
          <a:lstStyle/>
          <a:p>
            <a:r>
              <a:rPr lang="en-US"/>
              <a:t>touhidstar@gmail.com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270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A2E547-CCFE-466B-A86A-ADB3EF92D051}"/>
              </a:ext>
            </a:extLst>
          </p:cNvPr>
          <p:cNvSpPr/>
          <p:nvPr/>
        </p:nvSpPr>
        <p:spPr>
          <a:xfrm>
            <a:off x="76200" y="0"/>
            <a:ext cx="12192000" cy="6858000"/>
          </a:xfrm>
          <a:prstGeom prst="rect">
            <a:avLst/>
          </a:prstGeom>
          <a:noFill/>
          <a:ln w="101600" cmpd="sng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E88A59-C27B-4B4E-B695-F6319A509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8614" y="6356350"/>
            <a:ext cx="4114800" cy="365125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touhidstar@gmail.com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DB0177-3B1A-45C9-B958-4BB5F17E6F28}"/>
              </a:ext>
            </a:extLst>
          </p:cNvPr>
          <p:cNvSpPr txBox="1"/>
          <p:nvPr/>
        </p:nvSpPr>
        <p:spPr>
          <a:xfrm>
            <a:off x="3329151" y="2964726"/>
            <a:ext cx="65111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u="sng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সাইবার</a:t>
            </a:r>
            <a:r>
              <a:rPr lang="en-US" sz="4000" u="sng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u="sng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অপরাধ</a:t>
            </a:r>
            <a:r>
              <a:rPr lang="en-US" sz="4000" u="sng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u="sng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000" u="sng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u="sng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u="sng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u="sng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বোঝ</a:t>
            </a:r>
            <a:r>
              <a:rPr lang="en-US" sz="4000" u="sng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u="sng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1DCD408-00D6-492E-AC1D-E1059DBB8124}"/>
              </a:ext>
            </a:extLst>
          </p:cNvPr>
          <p:cNvGrpSpPr/>
          <p:nvPr/>
        </p:nvGrpSpPr>
        <p:grpSpPr>
          <a:xfrm>
            <a:off x="3674679" y="804043"/>
            <a:ext cx="4918842" cy="945931"/>
            <a:chOff x="3389585" y="444503"/>
            <a:chExt cx="4918842" cy="94593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B5123A1-C2DF-4145-9D1D-83C7C0CFAE78}"/>
                </a:ext>
              </a:extLst>
            </p:cNvPr>
            <p:cNvSpPr txBox="1"/>
            <p:nvPr/>
          </p:nvSpPr>
          <p:spPr>
            <a:xfrm>
              <a:off x="3389585" y="463337"/>
              <a:ext cx="4918842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u="sng" dirty="0" err="1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একক</a:t>
              </a:r>
              <a:r>
                <a:rPr lang="en-US" sz="4400" b="1" u="sng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b="1" u="sng" dirty="0" err="1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endParaRPr lang="en-US" sz="4400" b="1" u="sng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8D7627D-2362-432F-808E-B58B58E20CCC}"/>
                </a:ext>
              </a:extLst>
            </p:cNvPr>
            <p:cNvSpPr/>
            <p:nvPr/>
          </p:nvSpPr>
          <p:spPr>
            <a:xfrm>
              <a:off x="4571999" y="444503"/>
              <a:ext cx="2585545" cy="945931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30433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4EAE64-44A6-4A60-83BA-6410612FE73A}"/>
              </a:ext>
            </a:extLst>
          </p:cNvPr>
          <p:cNvSpPr txBox="1"/>
          <p:nvPr/>
        </p:nvSpPr>
        <p:spPr>
          <a:xfrm>
            <a:off x="140987" y="5281448"/>
            <a:ext cx="12051012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এপ্রি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 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 err="1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ষ্ট্রের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বস্টন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শহরে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ম্য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ৌ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</a:p>
          <a:p>
            <a:pPr algn="ctr"/>
            <a:r>
              <a:rPr lang="en-US" sz="3600" dirty="0" err="1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বোমা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dirty="0" err="1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্ফোরণ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৩ </a:t>
            </a:r>
            <a:r>
              <a:rPr lang="en-US" sz="3600" dirty="0" err="1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মারা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 </a:t>
            </a:r>
            <a:r>
              <a:rPr lang="as-IN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600" dirty="0" err="1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ুই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শতাধিক</a:t>
            </a:r>
            <a:r>
              <a:rPr lang="en-US" sz="3600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dirty="0">
              <a:solidFill>
                <a:srgbClr val="A627A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0615AE-F22B-46EF-8325-6DDFE26257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88" y="1000824"/>
            <a:ext cx="11638486" cy="4099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87AC244-20F4-4AE5-B784-E3ABF83571AA}"/>
              </a:ext>
            </a:extLst>
          </p:cNvPr>
          <p:cNvSpPr txBox="1"/>
          <p:nvPr/>
        </p:nvSpPr>
        <p:spPr>
          <a:xfrm>
            <a:off x="4225159" y="53057"/>
            <a:ext cx="43828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বুঝতে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পারছ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FD5F90-DEBB-4675-A144-D2411BF83EDF}"/>
              </a:ext>
            </a:extLst>
          </p:cNvPr>
          <p:cNvSpPr/>
          <p:nvPr/>
        </p:nvSpPr>
        <p:spPr>
          <a:xfrm>
            <a:off x="76200" y="0"/>
            <a:ext cx="12192000" cy="6858000"/>
          </a:xfrm>
          <a:prstGeom prst="rect">
            <a:avLst/>
          </a:prstGeom>
          <a:noFill/>
          <a:ln w="101600" cmpd="sng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10DB676-58E4-4F80-9B81-E3994AC62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069116" y="6420864"/>
            <a:ext cx="4114800" cy="365125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touhidstar@gmail.com</a:t>
            </a:r>
          </a:p>
        </p:txBody>
      </p:sp>
    </p:spTree>
    <p:extLst>
      <p:ext uri="{BB962C8B-B14F-4D97-AF65-F5344CB8AC3E}">
        <p14:creationId xmlns:p14="http://schemas.microsoft.com/office/powerpoint/2010/main" val="42389242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B92D9AF-400E-41FC-B7B9-492C013D8DAB}"/>
              </a:ext>
            </a:extLst>
          </p:cNvPr>
          <p:cNvSpPr/>
          <p:nvPr/>
        </p:nvSpPr>
        <p:spPr>
          <a:xfrm>
            <a:off x="76200" y="0"/>
            <a:ext cx="12192000" cy="6858000"/>
          </a:xfrm>
          <a:prstGeom prst="rect">
            <a:avLst/>
          </a:prstGeom>
          <a:noFill/>
          <a:ln w="101600" cmpd="sng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F9981F-130A-40B4-9F2B-FD27C4377860}"/>
              </a:ext>
            </a:extLst>
          </p:cNvPr>
          <p:cNvSpPr txBox="1"/>
          <p:nvPr/>
        </p:nvSpPr>
        <p:spPr>
          <a:xfrm>
            <a:off x="3752193" y="378372"/>
            <a:ext cx="44143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4400" u="sng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u="sng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400" u="sng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594815-FA77-4D8C-830E-A7617DA214AE}"/>
              </a:ext>
            </a:extLst>
          </p:cNvPr>
          <p:cNvSpPr/>
          <p:nvPr/>
        </p:nvSpPr>
        <p:spPr>
          <a:xfrm>
            <a:off x="4803227" y="290126"/>
            <a:ext cx="2585545" cy="945931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5FB3376B-6CF5-4445-9B68-2E7D06016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56331" y="6297065"/>
            <a:ext cx="4114800" cy="365125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touhidstar@gmail.com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7CC402-9D16-4161-A72D-5E27309A3C7E}"/>
              </a:ext>
            </a:extLst>
          </p:cNvPr>
          <p:cNvSpPr txBox="1"/>
          <p:nvPr/>
        </p:nvSpPr>
        <p:spPr>
          <a:xfrm>
            <a:off x="2427890" y="2998857"/>
            <a:ext cx="63219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as-IN" sz="4000" b="1" u="sng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000" b="1" u="sng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ইবার</a:t>
            </a:r>
            <a:r>
              <a:rPr lang="en-US" sz="4000" b="1" u="sng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u="sng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অপরাধ</a:t>
            </a:r>
            <a:r>
              <a:rPr lang="en-US" sz="4000" b="1" u="sng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u="sng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4000" b="1" u="sng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u="sng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ঘটে</a:t>
            </a:r>
            <a:r>
              <a:rPr lang="en-US" sz="4000" b="1" u="sng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u="sng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000" b="1" u="sng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u="sng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b="1" dirty="0">
                <a:solidFill>
                  <a:srgbClr val="A627A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18D682F5-8F83-4EF0-85F0-90502D800C9E}"/>
              </a:ext>
            </a:extLst>
          </p:cNvPr>
          <p:cNvSpPr/>
          <p:nvPr/>
        </p:nvSpPr>
        <p:spPr>
          <a:xfrm>
            <a:off x="1585912" y="311048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440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7A8A55-26EA-4F80-86E0-7C717A841697}"/>
              </a:ext>
            </a:extLst>
          </p:cNvPr>
          <p:cNvSpPr txBox="1"/>
          <p:nvPr/>
        </p:nvSpPr>
        <p:spPr>
          <a:xfrm>
            <a:off x="5577465" y="241003"/>
            <a:ext cx="28693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as-IN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E587590-2025-4E88-A30C-318F7DCD15E3}"/>
              </a:ext>
            </a:extLst>
          </p:cNvPr>
          <p:cNvGrpSpPr/>
          <p:nvPr/>
        </p:nvGrpSpPr>
        <p:grpSpPr>
          <a:xfrm>
            <a:off x="621335" y="969925"/>
            <a:ext cx="11367628" cy="3413273"/>
            <a:chOff x="621335" y="969925"/>
            <a:chExt cx="11367628" cy="341327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8D02B1F-76E4-4F01-AE79-59966D1F41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335" y="969925"/>
              <a:ext cx="5308533" cy="337054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53275AF-8043-49BA-A906-BFB1C44C45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1023" y="1012658"/>
              <a:ext cx="5507940" cy="337054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82CA7B3-2CA5-4BF9-AB6C-D90F5E81D55B}"/>
              </a:ext>
            </a:extLst>
          </p:cNvPr>
          <p:cNvGrpSpPr/>
          <p:nvPr/>
        </p:nvGrpSpPr>
        <p:grpSpPr>
          <a:xfrm>
            <a:off x="853372" y="4743436"/>
            <a:ext cx="11135591" cy="1754326"/>
            <a:chOff x="853372" y="4743436"/>
            <a:chExt cx="11135591" cy="175432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7CADC82-D2F0-470C-9F54-72D9461DBA08}"/>
                </a:ext>
              </a:extLst>
            </p:cNvPr>
            <p:cNvSpPr txBox="1"/>
            <p:nvPr/>
          </p:nvSpPr>
          <p:spPr>
            <a:xfrm>
              <a:off x="853372" y="4743436"/>
              <a:ext cx="5076496" cy="175432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ভুল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পরিচয়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এবং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ভুল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তথ্য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as-IN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ি</a:t>
              </a:r>
              <a:r>
                <a:rPr lang="as-IN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য়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ে </a:t>
              </a:r>
              <a:r>
                <a:rPr lang="as-IN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as-IN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as-IN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ভ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as-IN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ে </a:t>
              </a:r>
              <a:r>
                <a:rPr lang="as-IN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য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ো</a:t>
              </a:r>
              <a:r>
                <a:rPr lang="as-IN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গ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as-IN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য</a:t>
              </a:r>
              <a:r>
                <a:rPr lang="en-US" sz="3600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োগ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করা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হয়</a:t>
              </a:r>
              <a:endPara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এবং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প্রতারিত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ক</a:t>
              </a:r>
              <a:r>
                <a:rPr lang="as-IN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en-US" sz="3600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ার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চেষ্টা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করে</a:t>
              </a:r>
              <a:endPara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B51866C-628C-4F74-BB8A-E8D7E3FDD77F}"/>
                </a:ext>
              </a:extLst>
            </p:cNvPr>
            <p:cNvSpPr txBox="1"/>
            <p:nvPr/>
          </p:nvSpPr>
          <p:spPr>
            <a:xfrm>
              <a:off x="6475005" y="4743436"/>
              <a:ext cx="5513958" cy="175432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ভ</a:t>
              </a:r>
              <a:r>
                <a:rPr lang="as-IN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ু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ল </a:t>
              </a:r>
              <a:r>
                <a:rPr lang="as-IN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থ</a:t>
              </a:r>
              <a:r>
                <a:rPr lang="as-IN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্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য </a:t>
              </a:r>
              <a:r>
                <a:rPr lang="en-US" sz="3600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দিয়ে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as-IN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ল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ট</a:t>
              </a:r>
              <a:r>
                <a:rPr lang="as-IN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as-IN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ি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</a:t>
              </a:r>
              <a:r>
                <a:rPr lang="as-IN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ে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  <a:p>
              <a:pPr algn="ctr"/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</a:t>
              </a:r>
              <a:r>
                <a:rPr lang="as-IN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ি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</a:t>
              </a:r>
              <a:r>
                <a:rPr lang="as-IN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ু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ল </a:t>
              </a:r>
              <a:r>
                <a:rPr lang="as-IN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as-IN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ি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</a:t>
              </a:r>
              <a:r>
                <a:rPr lang="as-IN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ণ </a:t>
              </a:r>
              <a:r>
                <a:rPr lang="as-IN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</a:t>
              </a:r>
              <a:r>
                <a:rPr lang="en-US" sz="3600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র্থ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  <a:p>
              <a:pPr algn="ctr"/>
              <a:r>
                <a:rPr lang="en-US" sz="3600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প্রা</a:t>
              </a:r>
              <a:r>
                <a:rPr lang="as-IN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</a:t>
              </a:r>
              <a:r>
                <a:rPr lang="en-US" sz="3600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্তির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ঘোষণা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as-IN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</a:t>
              </a:r>
              <a:r>
                <a:rPr lang="en-US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as-IN" sz="36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ে</a:t>
              </a:r>
              <a:endPara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A99D784B-1BDC-4242-9EE2-C0787112DCBA}"/>
              </a:ext>
            </a:extLst>
          </p:cNvPr>
          <p:cNvSpPr/>
          <p:nvPr/>
        </p:nvSpPr>
        <p:spPr>
          <a:xfrm>
            <a:off x="76200" y="0"/>
            <a:ext cx="12192000" cy="6858000"/>
          </a:xfrm>
          <a:prstGeom prst="rect">
            <a:avLst/>
          </a:prstGeom>
          <a:noFill/>
          <a:ln w="101600" cmpd="sng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4FD25EAA-10B4-4D79-B83D-05FBE2E81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01000" y="6312756"/>
            <a:ext cx="4114800" cy="365125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touhidstar@gmail.com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AF6AE3-B5F5-4527-9D31-809B6E73595F}"/>
              </a:ext>
            </a:extLst>
          </p:cNvPr>
          <p:cNvSpPr txBox="1"/>
          <p:nvPr/>
        </p:nvSpPr>
        <p:spPr>
          <a:xfrm>
            <a:off x="1000651" y="237224"/>
            <a:ext cx="4416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ছবিগুল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বুঝতে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পারছ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3937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9B2C32B-2509-49EB-AC5F-50ACA7F5D9C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876" y="3101480"/>
            <a:ext cx="4721839" cy="25142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9F1D1B-95D3-41E9-9129-33F4D4CD87C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84" y="3053257"/>
            <a:ext cx="4721841" cy="28243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52D4E51-41D6-4A61-9800-FE988657DE1F}"/>
              </a:ext>
            </a:extLst>
          </p:cNvPr>
          <p:cNvSpPr/>
          <p:nvPr/>
        </p:nvSpPr>
        <p:spPr>
          <a:xfrm>
            <a:off x="76200" y="0"/>
            <a:ext cx="12192000" cy="6858000"/>
          </a:xfrm>
          <a:prstGeom prst="rect">
            <a:avLst/>
          </a:prstGeom>
          <a:noFill/>
          <a:ln w="101600" cmpd="sng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4075FA-8149-4F88-8487-235C83C72D33}"/>
              </a:ext>
            </a:extLst>
          </p:cNvPr>
          <p:cNvSpPr txBox="1"/>
          <p:nvPr/>
        </p:nvSpPr>
        <p:spPr>
          <a:xfrm>
            <a:off x="772510" y="5800531"/>
            <a:ext cx="10799379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পর্কে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ভুল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ব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আপত্তিকর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্বেষ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নোর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lang="en-US" sz="105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FF0A9EE-135F-4CFE-944A-86BCF4101F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876" y="177228"/>
            <a:ext cx="4605938" cy="26978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5643B930-0C21-4373-A0D9-28B7D84EB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36725" y="6457577"/>
            <a:ext cx="4114800" cy="365125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touhidstar@gmail.com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048AF9E-055E-4863-ABF4-AB6394E8E2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85" y="156418"/>
            <a:ext cx="4721842" cy="26420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5381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6A4FD6D-3245-4FE9-A4EF-E6E370D56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52769" y="6405328"/>
            <a:ext cx="4114800" cy="365125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touhidstar@gmail.com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A46E504-9E7C-48CC-BE2C-59293EAB40C8}"/>
              </a:ext>
            </a:extLst>
          </p:cNvPr>
          <p:cNvGrpSpPr/>
          <p:nvPr/>
        </p:nvGrpSpPr>
        <p:grpSpPr>
          <a:xfrm>
            <a:off x="2827024" y="1342592"/>
            <a:ext cx="6123916" cy="2743200"/>
            <a:chOff x="5224297" y="622732"/>
            <a:chExt cx="6123916" cy="27432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1E6DE44-0BAA-4C2E-8465-7AC1483A92BB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4297" y="622732"/>
              <a:ext cx="2743200" cy="2730068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2750B14-9D9D-4D2D-9201-724B1201A620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05013" y="622732"/>
              <a:ext cx="2743200" cy="274320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FB6105-BD66-4E5A-920F-0F40920693CC}"/>
              </a:ext>
            </a:extLst>
          </p:cNvPr>
          <p:cNvCxnSpPr/>
          <p:nvPr/>
        </p:nvCxnSpPr>
        <p:spPr>
          <a:xfrm flipH="1">
            <a:off x="6522892" y="1143728"/>
            <a:ext cx="2173014" cy="3111063"/>
          </a:xfrm>
          <a:prstGeom prst="line">
            <a:avLst/>
          </a:prstGeom>
          <a:ln w="219075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B84F785-687E-4254-A45D-9683602F28A9}"/>
              </a:ext>
            </a:extLst>
          </p:cNvPr>
          <p:cNvCxnSpPr/>
          <p:nvPr/>
        </p:nvCxnSpPr>
        <p:spPr>
          <a:xfrm flipH="1">
            <a:off x="2989339" y="1309736"/>
            <a:ext cx="2173014" cy="3111063"/>
          </a:xfrm>
          <a:prstGeom prst="line">
            <a:avLst/>
          </a:prstGeom>
          <a:ln w="219075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434E709-C29F-4667-98E5-A6E7B93BC982}"/>
              </a:ext>
            </a:extLst>
          </p:cNvPr>
          <p:cNvCxnSpPr>
            <a:cxnSpLocks/>
          </p:cNvCxnSpPr>
          <p:nvPr/>
        </p:nvCxnSpPr>
        <p:spPr>
          <a:xfrm>
            <a:off x="2531840" y="1532613"/>
            <a:ext cx="3035519" cy="2722178"/>
          </a:xfrm>
          <a:prstGeom prst="line">
            <a:avLst/>
          </a:prstGeom>
          <a:ln w="219075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443BF1-85A1-43FA-B4A8-3E59D7991D56}"/>
              </a:ext>
            </a:extLst>
          </p:cNvPr>
          <p:cNvCxnSpPr>
            <a:cxnSpLocks/>
          </p:cNvCxnSpPr>
          <p:nvPr/>
        </p:nvCxnSpPr>
        <p:spPr>
          <a:xfrm flipH="1" flipV="1">
            <a:off x="6117886" y="1460813"/>
            <a:ext cx="3041423" cy="2698522"/>
          </a:xfrm>
          <a:prstGeom prst="line">
            <a:avLst/>
          </a:prstGeom>
          <a:ln w="219075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A60EF41-9791-48D0-8347-6060A93D1F3C}"/>
              </a:ext>
            </a:extLst>
          </p:cNvPr>
          <p:cNvSpPr txBox="1"/>
          <p:nvPr/>
        </p:nvSpPr>
        <p:spPr>
          <a:xfrm>
            <a:off x="189008" y="5279132"/>
            <a:ext cx="11926791" cy="107721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ষ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ার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চে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দেশে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কয়েকবার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ফেসবুক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উট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ধ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াখতে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হয়েছিল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05DBF9-68C0-4D26-B6DF-92D52A17D5FF}"/>
              </a:ext>
            </a:extLst>
          </p:cNvPr>
          <p:cNvSpPr/>
          <p:nvPr/>
        </p:nvSpPr>
        <p:spPr>
          <a:xfrm>
            <a:off x="76200" y="0"/>
            <a:ext cx="12192000" cy="6858000"/>
          </a:xfrm>
          <a:prstGeom prst="rect">
            <a:avLst/>
          </a:prstGeom>
          <a:noFill/>
          <a:ln w="101600" cmpd="sng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80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2AEF8B4-92B8-4C14-B515-F5D61DB4B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touhidstar@gmail.com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7056FC-418D-4244-88AC-B43B69DBBDAF}"/>
              </a:ext>
            </a:extLst>
          </p:cNvPr>
          <p:cNvSpPr txBox="1"/>
          <p:nvPr/>
        </p:nvSpPr>
        <p:spPr>
          <a:xfrm>
            <a:off x="5069927" y="898350"/>
            <a:ext cx="5155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2FDC7D-7CB0-46A9-8ADA-7516C6EE6863}"/>
              </a:ext>
            </a:extLst>
          </p:cNvPr>
          <p:cNvSpPr/>
          <p:nvPr/>
        </p:nvSpPr>
        <p:spPr>
          <a:xfrm>
            <a:off x="4803227" y="779328"/>
            <a:ext cx="2590801" cy="945931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C00FFB-4F95-43D3-AD7F-5C7DC146E0BC}"/>
              </a:ext>
            </a:extLst>
          </p:cNvPr>
          <p:cNvSpPr txBox="1"/>
          <p:nvPr/>
        </p:nvSpPr>
        <p:spPr>
          <a:xfrm>
            <a:off x="1135117" y="3075057"/>
            <a:ext cx="10657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 </a:t>
            </a:r>
            <a:r>
              <a:rPr lang="en-US" sz="40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as-IN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0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াইবার</a:t>
            </a:r>
            <a:r>
              <a:rPr lang="en-US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অপরাধ</a:t>
            </a:r>
            <a:r>
              <a:rPr lang="en-US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পর্কে</a:t>
            </a:r>
            <a:r>
              <a:rPr lang="en-US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</a:t>
            </a:r>
            <a:r>
              <a:rPr lang="as-IN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as-IN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র।</a:t>
            </a:r>
            <a:endParaRPr lang="en-US" sz="32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525873-9C01-421E-AB8C-1C1A91C8808C}"/>
              </a:ext>
            </a:extLst>
          </p:cNvPr>
          <p:cNvSpPr/>
          <p:nvPr/>
        </p:nvSpPr>
        <p:spPr>
          <a:xfrm>
            <a:off x="76200" y="0"/>
            <a:ext cx="12192000" cy="6858000"/>
          </a:xfrm>
          <a:prstGeom prst="rect">
            <a:avLst/>
          </a:prstGeom>
          <a:noFill/>
          <a:ln w="101600" cmpd="sng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611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7FD62D-C946-4462-ABC8-6D2BEDCE11F1}"/>
              </a:ext>
            </a:extLst>
          </p:cNvPr>
          <p:cNvSpPr/>
          <p:nvPr/>
        </p:nvSpPr>
        <p:spPr>
          <a:xfrm>
            <a:off x="76200" y="0"/>
            <a:ext cx="12192000" cy="6858000"/>
          </a:xfrm>
          <a:prstGeom prst="rect">
            <a:avLst/>
          </a:prstGeom>
          <a:noFill/>
          <a:ln w="101600" cmpd="sng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231896-771C-4AAD-93BE-E58665E47253}"/>
              </a:ext>
            </a:extLst>
          </p:cNvPr>
          <p:cNvSpPr txBox="1"/>
          <p:nvPr/>
        </p:nvSpPr>
        <p:spPr>
          <a:xfrm>
            <a:off x="3878317" y="472966"/>
            <a:ext cx="44774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4400" b="1">
                <a:latin typeface="NikoshBAN" panose="02000000000000000000" pitchFamily="2" charset="0"/>
                <a:cs typeface="NikoshBAN" panose="02000000000000000000" pitchFamily="2" charset="0"/>
              </a:rPr>
              <a:t>ূ</a:t>
            </a:r>
            <a:r>
              <a:rPr lang="en-US" sz="4400" b="1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4400" b="1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400" b="1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4400" b="1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400" b="1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4400" b="1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304B5E-7FE5-4FDB-9C20-9C3A9C8E02DF}"/>
              </a:ext>
            </a:extLst>
          </p:cNvPr>
          <p:cNvSpPr/>
          <p:nvPr/>
        </p:nvSpPr>
        <p:spPr>
          <a:xfrm>
            <a:off x="4803227" y="384720"/>
            <a:ext cx="2585545" cy="945931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E4E676-4B24-4008-AEDB-988B62F89C3E}"/>
              </a:ext>
            </a:extLst>
          </p:cNvPr>
          <p:cNvSpPr txBox="1"/>
          <p:nvPr/>
        </p:nvSpPr>
        <p:spPr>
          <a:xfrm>
            <a:off x="930166" y="2178505"/>
            <a:ext cx="1175056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খুব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সহজে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 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নোভাব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প্রচার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সম্ভব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  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 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বৌ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দেয়া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  ক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 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ার্ডের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নম্বর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হ্যাক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৪. 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সংঘ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অপরাধের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ল্লেখ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৫.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স্প্যাম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ী?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B71AD795-3C60-43FD-89A8-48D469DDE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01000" y="6354435"/>
            <a:ext cx="4114800" cy="365125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touhidstar@gmail.com</a:t>
            </a:r>
          </a:p>
        </p:txBody>
      </p:sp>
    </p:spTree>
    <p:extLst>
      <p:ext uri="{BB962C8B-B14F-4D97-AF65-F5344CB8AC3E}">
        <p14:creationId xmlns:p14="http://schemas.microsoft.com/office/powerpoint/2010/main" val="2646209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DD7C10-0719-4E01-8FA9-3EE1C9D4B93A}"/>
              </a:ext>
            </a:extLst>
          </p:cNvPr>
          <p:cNvSpPr/>
          <p:nvPr/>
        </p:nvSpPr>
        <p:spPr>
          <a:xfrm>
            <a:off x="76200" y="0"/>
            <a:ext cx="12192000" cy="6858000"/>
          </a:xfrm>
          <a:prstGeom prst="rect">
            <a:avLst/>
          </a:prstGeom>
          <a:noFill/>
          <a:ln w="101600" cmpd="sng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7E5E07-2514-4A42-999B-79D583FDBA29}"/>
              </a:ext>
            </a:extLst>
          </p:cNvPr>
          <p:cNvSpPr/>
          <p:nvPr/>
        </p:nvSpPr>
        <p:spPr>
          <a:xfrm>
            <a:off x="606414" y="2691080"/>
            <a:ext cx="1113157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সাইবার</a:t>
            </a:r>
            <a:r>
              <a:rPr lang="en-US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অপরাধ</a:t>
            </a:r>
            <a:r>
              <a:rPr lang="en-US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রোধে</a:t>
            </a:r>
            <a:r>
              <a:rPr lang="en-US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তুমি</a:t>
            </a:r>
            <a:r>
              <a:rPr lang="en-US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সর্তকতা</a:t>
            </a:r>
            <a:r>
              <a:rPr lang="en-US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অবলম্বন</a:t>
            </a:r>
            <a:r>
              <a:rPr lang="en-US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ব</a:t>
            </a:r>
            <a:r>
              <a:rPr lang="as-IN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ণ</a:t>
            </a:r>
            <a:r>
              <a:rPr lang="en-US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as-IN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র। </a:t>
            </a:r>
            <a:endParaRPr lang="en-US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319C62A4-B2FC-4AED-B2AE-F6A57998B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4799" y="6198585"/>
            <a:ext cx="4114800" cy="365125"/>
          </a:xfrm>
        </p:spPr>
        <p:txBody>
          <a:bodyPr/>
          <a:lstStyle/>
          <a:p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touhidstar@gmail.com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53B94EB-EABC-4C23-A396-8B32D25072A3}"/>
              </a:ext>
            </a:extLst>
          </p:cNvPr>
          <p:cNvGrpSpPr/>
          <p:nvPr/>
        </p:nvGrpSpPr>
        <p:grpSpPr>
          <a:xfrm>
            <a:off x="4085896" y="956721"/>
            <a:ext cx="3878317" cy="945931"/>
            <a:chOff x="4085896" y="956721"/>
            <a:chExt cx="3878317" cy="94593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71D90DF-8BF2-40D5-97DC-33A6B18464A4}"/>
                </a:ext>
              </a:extLst>
            </p:cNvPr>
            <p:cNvSpPr txBox="1"/>
            <p:nvPr/>
          </p:nvSpPr>
          <p:spPr>
            <a:xfrm>
              <a:off x="4085896" y="1044967"/>
              <a:ext cx="387831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বাড়ির</a:t>
              </a:r>
              <a:r>
                <a:rPr lang="en-US" sz="4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endParaRPr lang="en-US" sz="4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4333E88-E517-4831-B37F-1FF599216429}"/>
                </a:ext>
              </a:extLst>
            </p:cNvPr>
            <p:cNvSpPr/>
            <p:nvPr/>
          </p:nvSpPr>
          <p:spPr>
            <a:xfrm>
              <a:off x="4879427" y="956721"/>
              <a:ext cx="2585545" cy="945931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7214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65156B7-A6F8-4ADC-8293-209A8B587EFA}"/>
              </a:ext>
            </a:extLst>
          </p:cNvPr>
          <p:cNvSpPr/>
          <p:nvPr/>
        </p:nvSpPr>
        <p:spPr>
          <a:xfrm>
            <a:off x="76200" y="0"/>
            <a:ext cx="12192000" cy="6858000"/>
          </a:xfrm>
          <a:prstGeom prst="rect">
            <a:avLst/>
          </a:prstGeom>
          <a:noFill/>
          <a:ln w="101600" cmpd="sng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0C68E4-54ED-4923-B660-8CCC271159EC}"/>
              </a:ext>
            </a:extLst>
          </p:cNvPr>
          <p:cNvSpPr txBox="1"/>
          <p:nvPr/>
        </p:nvSpPr>
        <p:spPr>
          <a:xfrm>
            <a:off x="1957388" y="2046314"/>
            <a:ext cx="7315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u="sng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8800" b="1" u="sng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98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832</TotalTime>
  <Words>880</Words>
  <Application>Microsoft Office PowerPoint</Application>
  <PresentationFormat>Widescreen</PresentationFormat>
  <Paragraphs>91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NikoshBAN</vt:lpstr>
      <vt:lpstr>Times New Roman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touhid</dc:creator>
  <cp:lastModifiedBy>new</cp:lastModifiedBy>
  <cp:revision>604</cp:revision>
  <dcterms:created xsi:type="dcterms:W3CDTF">2019-06-30T23:47:09Z</dcterms:created>
  <dcterms:modified xsi:type="dcterms:W3CDTF">2019-07-11T14:40:32Z</dcterms:modified>
</cp:coreProperties>
</file>