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0" r:id="rId7"/>
    <p:sldId id="260" r:id="rId8"/>
    <p:sldId id="259" r:id="rId9"/>
    <p:sldId id="261" r:id="rId10"/>
    <p:sldId id="266" r:id="rId11"/>
    <p:sldId id="263" r:id="rId12"/>
    <p:sldId id="268" r:id="rId13"/>
    <p:sldId id="262" r:id="rId14"/>
    <p:sldId id="264" r:id="rId15"/>
    <p:sldId id="265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8E28-F9DA-47EB-A7BE-1A68BBF44A8A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EA5E-BDD7-4E14-A466-74EA2B743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5C426-06DC-44B3-B6EF-F02A44A14F3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6E3-3B39-4562-BCDE-FAD7CA8C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996E3-3B39-4562-BCDE-FAD7CA8C14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4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3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0938" y="435033"/>
            <a:ext cx="10664823" cy="24008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5" y="3152242"/>
            <a:ext cx="7785463" cy="3564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6781" y="2481680"/>
            <a:ext cx="5273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7264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6505" y="952497"/>
            <a:ext cx="9739747" cy="441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মুক্তিযোদ্ধার পা হারানোর ঘটনা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যুদ্ধাহত মুক্তিযোদ্ধার জীবনকথা 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সন্তানের প্রতি অনুভূতি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64320" y="2531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64320" y="3293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64320" y="4059298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697" y="4900832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অপারেশন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149" y="1421740"/>
            <a:ext cx="217516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ক্যাপ্টেন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01248" y="4721804"/>
            <a:ext cx="548012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শত্রূর বিরুদ্ধে সামরিক অভিযান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1247" y="1400134"/>
            <a:ext cx="521623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সামরিক কর্মকর্তার পদমর্যাদা বিশেষ।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8" y="128453"/>
            <a:ext cx="3466451" cy="341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5" y="3692023"/>
            <a:ext cx="3290455" cy="3013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28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0384" y="1066801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রিপোর্ট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0328" y="4754215"/>
            <a:ext cx="231370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অনুদান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2589" y="924577"/>
            <a:ext cx="5143887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প্রতিবেদন। কোনো বিষয়ে তথ্য ও বিবরণ প্রদান।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3637" y="4518690"/>
            <a:ext cx="468283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সাহায্য হিসেবে অর্থ বরাদ্ধ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2" y="3465745"/>
            <a:ext cx="4045528" cy="3338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5" y="228167"/>
            <a:ext cx="3245043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1" y="5056908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তোমার এলাকার একজন মুক্তিযোদ্ধা সম্পর্কে ০৫ টি বাক্য লিখে আনবে।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30239" y="595745"/>
            <a:ext cx="6165271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39" y="1510147"/>
            <a:ext cx="6165271" cy="3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8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31783"/>
            <a:ext cx="10195560" cy="63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3321" y="2133603"/>
            <a:ext cx="4404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33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829197" y="542594"/>
            <a:ext cx="8610019" cy="1797242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325881" y="2457402"/>
            <a:ext cx="9207284" cy="3235598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মিয়াচান</a:t>
            </a:r>
            <a:endParaRPr lang="bn-IN" sz="7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সন্তোষ জাহ্নবী উচ্চ বিদ্যালয়</a:t>
            </a:r>
          </a:p>
          <a:p>
            <a:pPr lvl="1"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টাংগাইল।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md.miachan</a:t>
            </a:r>
            <a:r>
              <a:rPr lang="en-US" sz="2000" dirty="0" smtClean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1979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339836"/>
            <a:ext cx="2979891" cy="3745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6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20" y="60757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519" y="2118362"/>
            <a:ext cx="5746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চারুপাঠ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16/10/২০১৯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dmin\Desktop\128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3" y="1623239"/>
            <a:ext cx="28712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/>
          <a:stretch/>
        </p:blipFill>
        <p:spPr>
          <a:xfrm>
            <a:off x="10591" y="0"/>
            <a:ext cx="96328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5986" y="889543"/>
            <a:ext cx="345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ছবিটি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চিন্তা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3026" y="3410337"/>
            <a:ext cx="382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বুঝতে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পারলে</a:t>
            </a:r>
            <a:r>
              <a:rPr lang="en-US" sz="4000" dirty="0" smtClean="0">
                <a:solidFill>
                  <a:schemeClr val="bg1"/>
                </a:solidFill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34780"/>
            <a:ext cx="438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তা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আজকে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1172" y="6362174"/>
            <a:ext cx="316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কাঠের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76402" y="448996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31275" y="1794164"/>
            <a:ext cx="9892144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“কাঠের পা” গল্পটি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শুদ্ধ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2" y="651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67918" y="2044029"/>
            <a:ext cx="2125903" cy="1883351"/>
          </a:xfrm>
          <a:custGeom>
            <a:avLst/>
            <a:gdLst>
              <a:gd name="connsiteX0" fmla="*/ 0 w 2125902"/>
              <a:gd name="connsiteY0" fmla="*/ 941676 h 1883351"/>
              <a:gd name="connsiteX1" fmla="*/ 1062951 w 2125902"/>
              <a:gd name="connsiteY1" fmla="*/ 0 h 1883351"/>
              <a:gd name="connsiteX2" fmla="*/ 2125902 w 2125902"/>
              <a:gd name="connsiteY2" fmla="*/ 941676 h 1883351"/>
              <a:gd name="connsiteX3" fmla="*/ 1062951 w 2125902"/>
              <a:gd name="connsiteY3" fmla="*/ 1883352 h 1883351"/>
              <a:gd name="connsiteX4" fmla="*/ 0 w 2125902"/>
              <a:gd name="connsiteY4" fmla="*/ 941676 h 18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902" h="1883351">
                <a:moveTo>
                  <a:pt x="0" y="941676"/>
                </a:moveTo>
                <a:cubicBezTo>
                  <a:pt x="0" y="421603"/>
                  <a:pt x="475899" y="0"/>
                  <a:pt x="1062951" y="0"/>
                </a:cubicBezTo>
                <a:cubicBezTo>
                  <a:pt x="1650003" y="0"/>
                  <a:pt x="2125902" y="421603"/>
                  <a:pt x="2125902" y="941676"/>
                </a:cubicBezTo>
                <a:cubicBezTo>
                  <a:pt x="2125902" y="1461749"/>
                  <a:pt x="1650003" y="1883352"/>
                  <a:pt x="1062951" y="1883352"/>
                </a:cubicBezTo>
                <a:cubicBezTo>
                  <a:pt x="475899" y="1883352"/>
                  <a:pt x="0" y="1461749"/>
                  <a:pt x="0" y="9416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9271" tIns="303750" rIns="339271" bIns="30375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200" b="1" kern="1200" dirty="0" smtClean="0"/>
              <a:t>আনোয়ারা সৈয়দ হক</a:t>
            </a:r>
            <a:endParaRPr lang="en-US" sz="2200" b="1" kern="1200" dirty="0"/>
          </a:p>
        </p:txBody>
      </p:sp>
      <p:sp>
        <p:nvSpPr>
          <p:cNvPr id="5" name="Freeform 4"/>
          <p:cNvSpPr/>
          <p:nvPr/>
        </p:nvSpPr>
        <p:spPr>
          <a:xfrm rot="16309323">
            <a:off x="6094854" y="1538157"/>
            <a:ext cx="277740" cy="589473"/>
          </a:xfrm>
          <a:custGeom>
            <a:avLst/>
            <a:gdLst>
              <a:gd name="connsiteX0" fmla="*/ 0 w 196028"/>
              <a:gd name="connsiteY0" fmla="*/ 117895 h 589473"/>
              <a:gd name="connsiteX1" fmla="*/ 98014 w 196028"/>
              <a:gd name="connsiteY1" fmla="*/ 117895 h 589473"/>
              <a:gd name="connsiteX2" fmla="*/ 98014 w 196028"/>
              <a:gd name="connsiteY2" fmla="*/ 0 h 589473"/>
              <a:gd name="connsiteX3" fmla="*/ 196028 w 196028"/>
              <a:gd name="connsiteY3" fmla="*/ 294737 h 589473"/>
              <a:gd name="connsiteX4" fmla="*/ 98014 w 196028"/>
              <a:gd name="connsiteY4" fmla="*/ 589473 h 589473"/>
              <a:gd name="connsiteX5" fmla="*/ 98014 w 196028"/>
              <a:gd name="connsiteY5" fmla="*/ 471578 h 589473"/>
              <a:gd name="connsiteX6" fmla="*/ 0 w 196028"/>
              <a:gd name="connsiteY6" fmla="*/ 471578 h 589473"/>
              <a:gd name="connsiteX7" fmla="*/ 0 w 19602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28" h="589473">
                <a:moveTo>
                  <a:pt x="0" y="117895"/>
                </a:moveTo>
                <a:lnTo>
                  <a:pt x="98014" y="117895"/>
                </a:lnTo>
                <a:lnTo>
                  <a:pt x="98014" y="0"/>
                </a:lnTo>
                <a:lnTo>
                  <a:pt x="196028" y="294737"/>
                </a:lnTo>
                <a:lnTo>
                  <a:pt x="98014" y="589473"/>
                </a:lnTo>
                <a:lnTo>
                  <a:pt x="98014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7894" rIns="58808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" name="Freeform 5"/>
          <p:cNvSpPr/>
          <p:nvPr/>
        </p:nvSpPr>
        <p:spPr>
          <a:xfrm>
            <a:off x="4861572" y="143186"/>
            <a:ext cx="2607971" cy="1533289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১৯৪০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7287056" y="2664130"/>
            <a:ext cx="472245" cy="589473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0" y="117895"/>
                </a:moveTo>
                <a:lnTo>
                  <a:pt x="131699" y="117895"/>
                </a:lnTo>
                <a:lnTo>
                  <a:pt x="131699" y="0"/>
                </a:lnTo>
                <a:lnTo>
                  <a:pt x="263398" y="294737"/>
                </a:lnTo>
                <a:lnTo>
                  <a:pt x="131699" y="589473"/>
                </a:lnTo>
                <a:lnTo>
                  <a:pt x="131699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5" rIns="79019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8" name="Freeform 7"/>
          <p:cNvSpPr/>
          <p:nvPr/>
        </p:nvSpPr>
        <p:spPr>
          <a:xfrm>
            <a:off x="7759303" y="2045780"/>
            <a:ext cx="2714733" cy="1881598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পেশায়</a:t>
            </a:r>
            <a:r>
              <a:rPr lang="en-US" sz="2400" kern="1200" dirty="0" smtClean="0"/>
              <a:t>  </a:t>
            </a:r>
            <a:r>
              <a:rPr lang="en-US" sz="2400" kern="1200" dirty="0" err="1" smtClean="0"/>
              <a:t>চিকিৎসক</a:t>
            </a:r>
            <a:r>
              <a:rPr lang="bn-IN" sz="2400" kern="1200" dirty="0" smtClean="0"/>
              <a:t> ছিলেন</a:t>
            </a:r>
            <a:r>
              <a:rPr lang="en-US" sz="2400" kern="1200" dirty="0" smtClean="0"/>
              <a:t>।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 rot="5400000">
            <a:off x="6261767" y="3796479"/>
            <a:ext cx="327674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0" name="Freeform 9"/>
          <p:cNvSpPr/>
          <p:nvPr/>
        </p:nvSpPr>
        <p:spPr>
          <a:xfrm>
            <a:off x="4647707" y="4252742"/>
            <a:ext cx="3848440" cy="2539982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 যোগ্য গ্রন্থঃ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ছানার নানা বাড়ি,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বাবার সঙ্গে ছানা,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 ও মুক্তিযুদ্ধ প্রভৃতি।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82315" y="2369391"/>
            <a:ext cx="985620" cy="589474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263398" y="471578"/>
                </a:moveTo>
                <a:lnTo>
                  <a:pt x="131699" y="471578"/>
                </a:lnTo>
                <a:lnTo>
                  <a:pt x="131699" y="589473"/>
                </a:lnTo>
                <a:lnTo>
                  <a:pt x="0" y="294736"/>
                </a:lnTo>
                <a:lnTo>
                  <a:pt x="131699" y="0"/>
                </a:lnTo>
                <a:lnTo>
                  <a:pt x="131699" y="117895"/>
                </a:lnTo>
                <a:lnTo>
                  <a:pt x="263398" y="117895"/>
                </a:lnTo>
                <a:lnTo>
                  <a:pt x="263398" y="4715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19" tIns="117896" rIns="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2" name="Freeform 11"/>
          <p:cNvSpPr/>
          <p:nvPr/>
        </p:nvSpPr>
        <p:spPr>
          <a:xfrm>
            <a:off x="1794982" y="1472223"/>
            <a:ext cx="2287332" cy="1874155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উল্লেখযোগ্য পুরস্কারঃ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 rot="5400000">
            <a:off x="2877856" y="3232858"/>
            <a:ext cx="325362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grpSp>
        <p:nvGrpSpPr>
          <p:cNvPr id="17" name="Group 16"/>
          <p:cNvGrpSpPr/>
          <p:nvPr/>
        </p:nvGrpSpPr>
        <p:grpSpPr>
          <a:xfrm>
            <a:off x="1044384" y="3327840"/>
            <a:ext cx="3530741" cy="3464884"/>
            <a:chOff x="1044383" y="3327840"/>
            <a:chExt cx="3530741" cy="3464884"/>
          </a:xfrm>
        </p:grpSpPr>
        <p:sp>
          <p:nvSpPr>
            <p:cNvPr id="14" name="Rectangle 13"/>
            <p:cNvSpPr/>
            <p:nvPr/>
          </p:nvSpPr>
          <p:spPr>
            <a:xfrm>
              <a:off x="1044383" y="3851382"/>
              <a:ext cx="3530741" cy="294134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/>
                <a:t>অগ্রণী ব্যাংক সাহিত্য পুরস্কার, অনন্যা সাহিত্য পুরস্কার </a:t>
              </a:r>
              <a:r>
                <a:rPr lang="bn-IN" sz="2400" dirty="0" smtClean="0"/>
                <a:t>এবং </a:t>
              </a:r>
              <a:r>
                <a:rPr lang="bn-IN" sz="2400" dirty="0"/>
                <a:t>কবীর চৌধুরী </a:t>
              </a:r>
              <a:r>
                <a:rPr lang="bn-IN" sz="2400" dirty="0" smtClean="0"/>
                <a:t>শিশু </a:t>
              </a:r>
              <a:r>
                <a:rPr lang="bn-IN" sz="2400" dirty="0"/>
                <a:t>সাহিত্য পুরস্কার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664868" y="3327840"/>
              <a:ext cx="611202" cy="562467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2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1" y="1579417"/>
            <a:ext cx="9873852" cy="4835238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939638" y="261339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9745" y="5347855"/>
            <a:ext cx="7453747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পুরস্কার লাভ করেন ?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9" y="1209244"/>
            <a:ext cx="7684076" cy="4392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9020" y="5777348"/>
            <a:ext cx="768407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গল্পটি মন দিয়ে নীরবে পাঠ করো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20" y="216694"/>
            <a:ext cx="7684075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   নিরব </a:t>
            </a:r>
            <a:r>
              <a:rPr lang="bn-IN" sz="4000" dirty="0"/>
              <a:t>পাঠ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11" y="2757057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গল্পটি পড়ে কি বুঝলে সংক্ষেপে লিখ 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8765" y="595745"/>
            <a:ext cx="340821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227</Words>
  <Application>Microsoft Office PowerPoint</Application>
  <PresentationFormat>Custom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Oriel</vt:lpstr>
      <vt:lpstr>Adjacency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Mia Chan</dc:creator>
  <cp:lastModifiedBy>admin</cp:lastModifiedBy>
  <cp:revision>80</cp:revision>
  <dcterms:created xsi:type="dcterms:W3CDTF">2019-08-04T04:32:55Z</dcterms:created>
  <dcterms:modified xsi:type="dcterms:W3CDTF">2019-10-18T15:03:11Z</dcterms:modified>
</cp:coreProperties>
</file>