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342" r:id="rId12"/>
    <p:sldId id="266" r:id="rId13"/>
    <p:sldId id="267" r:id="rId14"/>
    <p:sldId id="268" r:id="rId15"/>
    <p:sldId id="269" r:id="rId16"/>
    <p:sldId id="270" r:id="rId17"/>
    <p:sldId id="271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9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 flipV="1">
            <a:off x="1066800" y="152400"/>
            <a:ext cx="7162800" cy="2209800"/>
          </a:xfrm>
          <a:prstGeom prst="ellipseRibbon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7620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dmin\Desktop\126\f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386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3780410" cy="4825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06" y="1295399"/>
            <a:ext cx="3900995" cy="4825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2195004" y="304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545804"/>
            <a:ext cx="3642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61208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9" y="1524000"/>
            <a:ext cx="677429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4853" y="381000"/>
            <a:ext cx="6511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42" y="1295400"/>
            <a:ext cx="3915621" cy="441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2"/>
            <a:ext cx="3915621" cy="44237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00200" y="152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540012" cy="397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297125"/>
            <a:ext cx="3527195" cy="3963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6953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598563" cy="48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0200" y="3810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dmin\Desktop\151\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2" y="1407558"/>
            <a:ext cx="3581400" cy="47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81000"/>
            <a:ext cx="513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543" y="4572000"/>
            <a:ext cx="7526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dmin\Desktop\129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31310"/>
            <a:ext cx="3738649" cy="2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81000"/>
            <a:ext cx="513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7857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Admin\Desktop\151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09" y="1330367"/>
            <a:ext cx="4343400" cy="33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1560" y="5245380"/>
            <a:ext cx="513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অশেষ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dmin\Desktop\151\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4113"/>
            <a:ext cx="5543550" cy="48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682831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2057400"/>
            <a:ext cx="53923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মিয়াচান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জাহ্নবী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ই-মেইল-md.miachan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1979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@gamail.com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0" y="1905000"/>
            <a:ext cx="2644560" cy="3323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86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100" y="457200"/>
            <a:ext cx="449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676399"/>
            <a:ext cx="5392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26" name="Picture 2" descr="C:\Users\Admin\Desktop\151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276600" cy="42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2" y="1701800"/>
            <a:ext cx="3638027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4" descr="C:\Users\Admin\Desktop\151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56" y="1735667"/>
            <a:ext cx="4430106" cy="43857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914" y="765720"/>
            <a:ext cx="425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5480" y="6858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307" y="3210342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Admin\Desktop\151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3190875"/>
            <a:ext cx="38100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97380" y="4572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67" y="2305764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" y="3136612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96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2098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15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468" cy="4112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151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6237"/>
            <a:ext cx="4267468" cy="3990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3067" y="533399"/>
            <a:ext cx="425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9" y="1003001"/>
            <a:ext cx="4041955" cy="460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2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72520"/>
            <a:ext cx="3733800" cy="466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03527" y="228600"/>
            <a:ext cx="526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1776321"/>
            <a:ext cx="4136571" cy="4062009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7" y="1714741"/>
            <a:ext cx="4030133" cy="424016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415419" y="609600"/>
            <a:ext cx="482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136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Admin; Mia Chan Assistant Headmaster</dc:creator>
  <cp:lastModifiedBy>admin</cp:lastModifiedBy>
  <cp:revision>137</cp:revision>
  <dcterms:created xsi:type="dcterms:W3CDTF">2006-08-16T00:00:00Z</dcterms:created>
  <dcterms:modified xsi:type="dcterms:W3CDTF">2019-10-18T15:15:33Z</dcterms:modified>
</cp:coreProperties>
</file>