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56" r:id="rId3"/>
    <p:sldId id="257" r:id="rId4"/>
    <p:sldId id="258" r:id="rId5"/>
    <p:sldId id="259" r:id="rId6"/>
    <p:sldId id="260" r:id="rId7"/>
    <p:sldId id="265" r:id="rId8"/>
    <p:sldId id="267" r:id="rId9"/>
    <p:sldId id="268" r:id="rId10"/>
    <p:sldId id="269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B1410-45E2-4E8B-AEE5-CEA4E5C7C5D8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54F0C-E128-4DCF-8793-853796780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754F0C-E128-4DCF-8793-8537967805F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E95FB-FA2D-4C7C-9611-D58B4061D0C2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8043C-6421-4EA2-B35F-971031C7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3.jpeg"/><Relationship Id="rId4" Type="http://schemas.openxmlformats.org/officeDocument/2006/relationships/image" Target="../media/image7.png"/><Relationship Id="rId9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365566">
            <a:off x="1377195" y="3152420"/>
            <a:ext cx="5322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G</a:t>
            </a:r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ood morning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914400"/>
            <a:ext cx="5257800" cy="21236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Class:1</a:t>
            </a:r>
          </a:p>
          <a:p>
            <a:r>
              <a:rPr lang="en-US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Subject:English</a:t>
            </a:r>
            <a:endParaRPr lang="en-US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Duration:40 minutes</a:t>
            </a:r>
            <a:endParaRPr lang="en-US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-2578267" y="2959269"/>
            <a:ext cx="632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Mental Preparation</a:t>
            </a:r>
            <a:endParaRPr lang="en-US" sz="6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1219200"/>
            <a:ext cx="2057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Jony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Jony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Yes papa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Eating sugar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 papa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Telling lies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 papa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mouth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1367134" y="2433935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Ackowledge</a:t>
            </a:r>
            <a:endParaRPr lang="en-US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307854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Where do you live?</a:t>
            </a:r>
            <a:endParaRPr lang="en-US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600200"/>
            <a:ext cx="3657600" cy="25853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Unit:19</a:t>
            </a:r>
          </a:p>
          <a:p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Lesson:1-2</a:t>
            </a:r>
          </a:p>
          <a:p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Page no:38</a:t>
            </a:r>
            <a:endParaRPr lang="en-US" sz="5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2289721" y="3120480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Declaration of lesson</a:t>
            </a:r>
            <a:endParaRPr lang="en-US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433934" y="2891136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5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2743200"/>
            <a:ext cx="6705600" cy="21236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4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At the end of the </a:t>
            </a:r>
            <a:r>
              <a:rPr lang="en-US" sz="4400" u="sng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lesson,the</a:t>
            </a:r>
            <a:r>
              <a:rPr lang="en-US" sz="44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students will be able to</a:t>
            </a:r>
          </a:p>
          <a:p>
            <a:pPr>
              <a:buFont typeface="Arial" pitchFamily="34" charset="0"/>
              <a:buChar char="•"/>
            </a:pPr>
            <a:r>
              <a:rPr lang="en-US" sz="44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Say where  animals live.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Look at the following picture and discuss with your partner about </a:t>
            </a:r>
            <a:r>
              <a:rPr lang="en-US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it.Try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to say what it is.</a:t>
            </a:r>
            <a:endParaRPr lang="en-US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water_png_by_paradise234-d5dlq9x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0236" y="685800"/>
            <a:ext cx="2443163" cy="26060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10400" y="3048000"/>
            <a:ext cx="20574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It is a Pond</a:t>
            </a:r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1-tree-png-image-download-picture-thum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962400"/>
            <a:ext cx="1905000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600" y="6258580"/>
            <a:ext cx="18288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aTree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images[1][3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843" y="4191000"/>
            <a:ext cx="1284957" cy="1904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10400" y="6258580"/>
            <a:ext cx="20574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It is a Plant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 descr="images[1][2]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1076755"/>
            <a:ext cx="2286000" cy="18950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33600" y="3011269"/>
            <a:ext cx="1887794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It is a Crow</a:t>
            </a:r>
            <a:endParaRPr lang="en-US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406" y="3011269"/>
            <a:ext cx="18288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What is it?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400" y="3058180"/>
            <a:ext cx="17526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What is it?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" y="6258580"/>
            <a:ext cx="19050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What is it?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76800" y="6258580"/>
            <a:ext cx="19812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What is it?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2" grpId="0" animBg="1"/>
      <p:bldP spid="15" grpId="0" animBg="1"/>
      <p:bldP spid="17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0"/>
            <a:ext cx="4114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Look at the following pictures.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14-dog-png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790" y="990601"/>
            <a:ext cx="2213810" cy="1524000"/>
          </a:xfrm>
          <a:prstGeom prst="rect">
            <a:avLst/>
          </a:prstGeom>
        </p:spPr>
      </p:pic>
      <p:pic>
        <p:nvPicPr>
          <p:cNvPr id="6" name="Picture 5" descr="fish_PNG115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1591" y="1405064"/>
            <a:ext cx="2342809" cy="957136"/>
          </a:xfrm>
          <a:prstGeom prst="rect">
            <a:avLst/>
          </a:prstGeom>
        </p:spPr>
      </p:pic>
      <p:pic>
        <p:nvPicPr>
          <p:cNvPr id="7" name="Picture 6" descr="water_png_by_paradise234-d5dlq9x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2971801"/>
            <a:ext cx="2286000" cy="1828799"/>
          </a:xfrm>
          <a:prstGeom prst="rect">
            <a:avLst/>
          </a:prstGeom>
        </p:spPr>
      </p:pic>
      <p:pic>
        <p:nvPicPr>
          <p:cNvPr id="8" name="Picture 7" descr="Apple-PNG-Image-500x55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0" y="3055620"/>
            <a:ext cx="1524000" cy="1676400"/>
          </a:xfrm>
          <a:prstGeom prst="rect">
            <a:avLst/>
          </a:prstGeom>
        </p:spPr>
      </p:pic>
      <p:pic>
        <p:nvPicPr>
          <p:cNvPr id="9" name="Picture 8" descr="ant_PNG1936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33800" y="5105400"/>
            <a:ext cx="1752600" cy="1752600"/>
          </a:xfrm>
          <a:prstGeom prst="rect">
            <a:avLst/>
          </a:prstGeom>
        </p:spPr>
      </p:pic>
      <p:pic>
        <p:nvPicPr>
          <p:cNvPr id="10" name="Picture 9" descr="Goat-PNG-Pictur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74509" y="5166361"/>
            <a:ext cx="2188491" cy="1539239"/>
          </a:xfrm>
          <a:prstGeom prst="rect">
            <a:avLst/>
          </a:prstGeom>
        </p:spPr>
      </p:pic>
      <p:pic>
        <p:nvPicPr>
          <p:cNvPr id="11" name="Picture 10" descr="tre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2800" y="3352800"/>
            <a:ext cx="2390898" cy="1540579"/>
          </a:xfrm>
          <a:prstGeom prst="rect">
            <a:avLst/>
          </a:prstGeom>
        </p:spPr>
      </p:pic>
      <p:pic>
        <p:nvPicPr>
          <p:cNvPr id="12" name="Picture 11" descr="images[1][2]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1066800"/>
            <a:ext cx="2057400" cy="1705541"/>
          </a:xfrm>
          <a:prstGeom prst="rect">
            <a:avLst/>
          </a:prstGeom>
        </p:spPr>
      </p:pic>
      <p:pic>
        <p:nvPicPr>
          <p:cNvPr id="13" name="Picture 12" descr="images[1][3]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724400"/>
            <a:ext cx="1284957" cy="1905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6000" y="457200"/>
            <a:ext cx="44196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Listen to me and point the picture.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609600"/>
            <a:ext cx="62484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Where do they live ? Think and match.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tree-in-fiel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352800"/>
            <a:ext cx="2103218" cy="1609725"/>
          </a:xfrm>
          <a:prstGeom prst="rect">
            <a:avLst/>
          </a:prstGeom>
        </p:spPr>
      </p:pic>
      <p:pic>
        <p:nvPicPr>
          <p:cNvPr id="4" name="Picture 3" descr="water_png_by_paradise234-d5dlq9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8799" y="1295400"/>
            <a:ext cx="2286001" cy="1828800"/>
          </a:xfrm>
          <a:prstGeom prst="rect">
            <a:avLst/>
          </a:prstGeom>
        </p:spPr>
      </p:pic>
      <p:pic>
        <p:nvPicPr>
          <p:cNvPr id="5" name="Picture 4" descr="fish_PNG1053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9982" y="3886200"/>
            <a:ext cx="2588536" cy="1219200"/>
          </a:xfrm>
          <a:prstGeom prst="rect">
            <a:avLst/>
          </a:prstGeom>
        </p:spPr>
      </p:pic>
      <p:pic>
        <p:nvPicPr>
          <p:cNvPr id="6" name="Picture 5" descr="images[1][2]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" y="1676400"/>
            <a:ext cx="2057400" cy="1705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28600"/>
            <a:ext cx="4800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Try to say where they live.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tumblr_ni1mtk3wmR1sghvrco1_5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743200"/>
            <a:ext cx="2507633" cy="1295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0" y="3116759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lives in …….............</a:t>
            </a:r>
            <a:endParaRPr lang="en-US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4640759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lives in …….............</a:t>
            </a:r>
            <a:endParaRPr lang="en-US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200" y="5936159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lives in …….............</a:t>
            </a:r>
            <a:endParaRPr lang="en-US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 descr="images[1][9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1066800"/>
            <a:ext cx="1752600" cy="1314450"/>
          </a:xfrm>
          <a:prstGeom prst="rect">
            <a:avLst/>
          </a:prstGeom>
        </p:spPr>
      </p:pic>
      <p:pic>
        <p:nvPicPr>
          <p:cNvPr id="11" name="Picture 10" descr="bird-1232416_960_7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5638482"/>
            <a:ext cx="1752600" cy="1219518"/>
          </a:xfrm>
          <a:prstGeom prst="rect">
            <a:avLst/>
          </a:prstGeom>
        </p:spPr>
      </p:pic>
      <p:pic>
        <p:nvPicPr>
          <p:cNvPr id="12" name="Picture 11" descr="tre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88032" y="990601"/>
            <a:ext cx="2246910" cy="1447800"/>
          </a:xfrm>
          <a:prstGeom prst="rect">
            <a:avLst/>
          </a:prstGeom>
        </p:spPr>
      </p:pic>
      <p:pic>
        <p:nvPicPr>
          <p:cNvPr id="13" name="Picture 12" descr="png_rock_house_by_paradise234-d5i30hm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52600" y="971296"/>
            <a:ext cx="2349456" cy="1467104"/>
          </a:xfrm>
          <a:prstGeom prst="rect">
            <a:avLst/>
          </a:prstGeom>
        </p:spPr>
      </p:pic>
      <p:pic>
        <p:nvPicPr>
          <p:cNvPr id="14" name="Picture 13" descr="images[1][5]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347" y="4114800"/>
            <a:ext cx="1092254" cy="1640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0.10417 L -0.15417 0.2375 " pathEditMode="relative" ptsTypes="AA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86 0.10695 L 0.34653 0.4180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1 0.11667 L 0.08577 0.63889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2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1868031"/>
            <a:ext cx="563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Prepared by 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Muhammad Jane </a:t>
            </a: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West </a:t>
            </a: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Rashidabad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Government primary </a:t>
            </a:r>
            <a:r>
              <a:rPr lang="en-US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school.patiya,chittagong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159</Words>
  <Application>Microsoft Office PowerPoint</Application>
  <PresentationFormat>On-screen Show (4:3)</PresentationFormat>
  <Paragraphs>43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62</cp:revision>
  <dcterms:created xsi:type="dcterms:W3CDTF">2017-08-07T15:35:08Z</dcterms:created>
  <dcterms:modified xsi:type="dcterms:W3CDTF">2019-10-18T18:51:25Z</dcterms:modified>
</cp:coreProperties>
</file>