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9" r:id="rId4"/>
    <p:sldId id="277" r:id="rId5"/>
    <p:sldId id="259" r:id="rId6"/>
    <p:sldId id="261" r:id="rId7"/>
    <p:sldId id="280" r:id="rId8"/>
    <p:sldId id="262" r:id="rId9"/>
    <p:sldId id="270" r:id="rId10"/>
    <p:sldId id="271" r:id="rId11"/>
    <p:sldId id="281" r:id="rId12"/>
    <p:sldId id="272" r:id="rId13"/>
    <p:sldId id="263" r:id="rId14"/>
    <p:sldId id="265" r:id="rId15"/>
    <p:sldId id="275" r:id="rId16"/>
    <p:sldId id="276" r:id="rId17"/>
    <p:sldId id="273" r:id="rId18"/>
    <p:sldId id="267" r:id="rId19"/>
    <p:sldId id="268" r:id="rId20"/>
    <p:sldId id="269" r:id="rId21"/>
    <p:sldId id="278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5" autoAdjust="0"/>
    <p:restoredTop sz="94660"/>
  </p:normalViewPr>
  <p:slideViewPr>
    <p:cSldViewPr>
      <p:cViewPr varScale="1">
        <p:scale>
          <a:sx n="69" d="100"/>
          <a:sy n="69" d="100"/>
        </p:scale>
        <p:origin x="142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E69A43-058F-46B4-8C84-0117BB0B4A0B}" type="doc">
      <dgm:prSet loTypeId="urn:microsoft.com/office/officeart/2005/8/layout/radial5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6C8FE66-C642-4481-9B09-C1C8577F7C53}">
      <dgm:prSet phldrT="[Text]" custT="1"/>
      <dgm:spPr/>
      <dgm:t>
        <a:bodyPr/>
        <a:lstStyle/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সংখ্যা</a:t>
          </a:r>
        </a:p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প্রতীক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3070AB3A-A282-40C2-9AD6-ADB0E7DA0F88}" type="parTrans" cxnId="{B0C1749F-6C58-43FE-B349-9585E2AD407B}">
      <dgm:prSet/>
      <dgm:spPr/>
      <dgm:t>
        <a:bodyPr/>
        <a:lstStyle/>
        <a:p>
          <a:endParaRPr lang="en-US"/>
        </a:p>
      </dgm:t>
    </dgm:pt>
    <dgm:pt modelId="{27E3A8BD-8D04-49D5-8815-D6EBC64E24EC}" type="sibTrans" cxnId="{B0C1749F-6C58-43FE-B349-9585E2AD407B}">
      <dgm:prSet/>
      <dgm:spPr/>
      <dgm:t>
        <a:bodyPr/>
        <a:lstStyle/>
        <a:p>
          <a:endParaRPr lang="en-US"/>
        </a:p>
      </dgm:t>
    </dgm:pt>
    <dgm:pt modelId="{60F875A1-EE81-421E-83B1-9B9B085F7203}">
      <dgm:prSet phldrT="[Text]" custT="1"/>
      <dgm:spPr/>
      <dgm:t>
        <a:bodyPr/>
        <a:lstStyle/>
        <a:p>
          <a:r>
            <a:rPr lang="bn-BD" sz="8000" dirty="0" smtClean="0">
              <a:latin typeface="NikoshBAN" pitchFamily="2" charset="0"/>
              <a:cs typeface="NikoshBAN" pitchFamily="2" charset="0"/>
            </a:rPr>
            <a:t>৭</a:t>
          </a:r>
          <a:endParaRPr lang="en-US" sz="8000" dirty="0">
            <a:latin typeface="NikoshBAN" pitchFamily="2" charset="0"/>
            <a:cs typeface="NikoshBAN" pitchFamily="2" charset="0"/>
          </a:endParaRPr>
        </a:p>
      </dgm:t>
    </dgm:pt>
    <dgm:pt modelId="{89689D1C-FFD7-443B-BE38-842FD511F431}" type="parTrans" cxnId="{5F28C30A-618B-4119-8709-E9D89A5960C5}">
      <dgm:prSet/>
      <dgm:spPr/>
      <dgm:t>
        <a:bodyPr/>
        <a:lstStyle/>
        <a:p>
          <a:endParaRPr lang="en-US"/>
        </a:p>
      </dgm:t>
    </dgm:pt>
    <dgm:pt modelId="{DB628EF7-F124-4CB4-ADC5-D32DDF36AFD4}" type="sibTrans" cxnId="{5F28C30A-618B-4119-8709-E9D89A5960C5}">
      <dgm:prSet/>
      <dgm:spPr/>
      <dgm:t>
        <a:bodyPr/>
        <a:lstStyle/>
        <a:p>
          <a:endParaRPr lang="en-US"/>
        </a:p>
      </dgm:t>
    </dgm:pt>
    <dgm:pt modelId="{7FA2D4AB-352E-45B8-B130-F6C4008291EE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৮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E54E94D-3780-48A4-954F-C96412B14354}" type="parTrans" cxnId="{23A4E880-2B78-45E3-8681-DA83AA55293F}">
      <dgm:prSet/>
      <dgm:spPr/>
      <dgm:t>
        <a:bodyPr/>
        <a:lstStyle/>
        <a:p>
          <a:endParaRPr lang="en-US"/>
        </a:p>
      </dgm:t>
    </dgm:pt>
    <dgm:pt modelId="{87D6F87D-C0B8-4981-92FD-960900681CD4}" type="sibTrans" cxnId="{23A4E880-2B78-45E3-8681-DA83AA55293F}">
      <dgm:prSet/>
      <dgm:spPr/>
      <dgm:t>
        <a:bodyPr/>
        <a:lstStyle/>
        <a:p>
          <a:endParaRPr lang="en-US"/>
        </a:p>
      </dgm:t>
    </dgm:pt>
    <dgm:pt modelId="{7365EAF2-81EC-440B-934E-331A78DC705D}">
      <dgm:prSet phldrT="[Text]" custT="1"/>
      <dgm:spPr/>
      <dgm:t>
        <a:bodyPr/>
        <a:lstStyle/>
        <a:p>
          <a:r>
            <a:rPr lang="bn-BD" sz="6000" dirty="0" smtClean="0">
              <a:latin typeface="NikoshBAN" pitchFamily="2" charset="0"/>
              <a:cs typeface="NikoshBAN" pitchFamily="2" charset="0"/>
            </a:rPr>
            <a:t>৯</a:t>
          </a:r>
          <a:endParaRPr lang="en-US" sz="6000" dirty="0">
            <a:latin typeface="NikoshBAN" pitchFamily="2" charset="0"/>
            <a:cs typeface="NikoshBAN" pitchFamily="2" charset="0"/>
          </a:endParaRPr>
        </a:p>
      </dgm:t>
    </dgm:pt>
    <dgm:pt modelId="{32EC1908-217C-488C-B1F3-E4D8F28B4681}" type="parTrans" cxnId="{311EA461-B3D6-473E-A771-09FBDDF33E40}">
      <dgm:prSet/>
      <dgm:spPr/>
      <dgm:t>
        <a:bodyPr/>
        <a:lstStyle/>
        <a:p>
          <a:endParaRPr lang="en-US"/>
        </a:p>
      </dgm:t>
    </dgm:pt>
    <dgm:pt modelId="{11624FC5-1F71-484F-B8E5-6CEC47C194A9}" type="sibTrans" cxnId="{311EA461-B3D6-473E-A771-09FBDDF33E40}">
      <dgm:prSet/>
      <dgm:spPr/>
      <dgm:t>
        <a:bodyPr/>
        <a:lstStyle/>
        <a:p>
          <a:endParaRPr lang="en-US"/>
        </a:p>
      </dgm:t>
    </dgm:pt>
    <dgm:pt modelId="{42F3361B-C053-43A1-BCE4-4585C36A8DDD}" type="pres">
      <dgm:prSet presAssocID="{47E69A43-058F-46B4-8C84-0117BB0B4A0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287D9B-6A99-45D9-A4C7-5921CB7FDA89}" type="pres">
      <dgm:prSet presAssocID="{56C8FE66-C642-4481-9B09-C1C8577F7C53}" presName="centerShape" presStyleLbl="node0" presStyleIdx="0" presStyleCnt="1" custLinFactNeighborX="-2518" custLinFactNeighborY="30"/>
      <dgm:spPr/>
      <dgm:t>
        <a:bodyPr/>
        <a:lstStyle/>
        <a:p>
          <a:endParaRPr lang="en-US"/>
        </a:p>
      </dgm:t>
    </dgm:pt>
    <dgm:pt modelId="{33684CA4-3509-4BDD-9C59-4538491C566C}" type="pres">
      <dgm:prSet presAssocID="{89689D1C-FFD7-443B-BE38-842FD511F431}" presName="parTrans" presStyleLbl="sibTrans2D1" presStyleIdx="0" presStyleCnt="3"/>
      <dgm:spPr/>
      <dgm:t>
        <a:bodyPr/>
        <a:lstStyle/>
        <a:p>
          <a:endParaRPr lang="en-US"/>
        </a:p>
      </dgm:t>
    </dgm:pt>
    <dgm:pt modelId="{25262FBB-3CEE-4319-A76E-0E463310428E}" type="pres">
      <dgm:prSet presAssocID="{89689D1C-FFD7-443B-BE38-842FD511F431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16B54D4-ACFE-4296-A95A-FBEC1A95CF20}" type="pres">
      <dgm:prSet presAssocID="{60F875A1-EE81-421E-83B1-9B9B085F720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94620-2B7B-4822-AA56-F7768232B34D}" type="pres">
      <dgm:prSet presAssocID="{FE54E94D-3780-48A4-954F-C96412B14354}" presName="parTrans" presStyleLbl="sibTrans2D1" presStyleIdx="1" presStyleCnt="3"/>
      <dgm:spPr/>
      <dgm:t>
        <a:bodyPr/>
        <a:lstStyle/>
        <a:p>
          <a:endParaRPr lang="en-US"/>
        </a:p>
      </dgm:t>
    </dgm:pt>
    <dgm:pt modelId="{0516924F-3F94-4C84-B7A3-B7D775C91DA7}" type="pres">
      <dgm:prSet presAssocID="{FE54E94D-3780-48A4-954F-C96412B14354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7864D44A-1B42-40D5-9292-125B61EBC18A}" type="pres">
      <dgm:prSet presAssocID="{7FA2D4AB-352E-45B8-B130-F6C4008291E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E2DAD-4758-4207-AE55-749DE94B4089}" type="pres">
      <dgm:prSet presAssocID="{32EC1908-217C-488C-B1F3-E4D8F28B4681}" presName="parTrans" presStyleLbl="sibTrans2D1" presStyleIdx="2" presStyleCnt="3"/>
      <dgm:spPr/>
      <dgm:t>
        <a:bodyPr/>
        <a:lstStyle/>
        <a:p>
          <a:endParaRPr lang="en-US"/>
        </a:p>
      </dgm:t>
    </dgm:pt>
    <dgm:pt modelId="{8F3893C5-74B7-4CCA-89B7-465A44984F34}" type="pres">
      <dgm:prSet presAssocID="{32EC1908-217C-488C-B1F3-E4D8F28B4681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F34A86AE-27B7-4111-B6E9-8CDEB4801E3E}" type="pres">
      <dgm:prSet presAssocID="{7365EAF2-81EC-440B-934E-331A78DC705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8D84D5-0E19-449A-8C49-6A5CA0B97B11}" type="presOf" srcId="{60F875A1-EE81-421E-83B1-9B9B085F7203}" destId="{316B54D4-ACFE-4296-A95A-FBEC1A95CF20}" srcOrd="0" destOrd="0" presId="urn:microsoft.com/office/officeart/2005/8/layout/radial5"/>
    <dgm:cxn modelId="{5F28C30A-618B-4119-8709-E9D89A5960C5}" srcId="{56C8FE66-C642-4481-9B09-C1C8577F7C53}" destId="{60F875A1-EE81-421E-83B1-9B9B085F7203}" srcOrd="0" destOrd="0" parTransId="{89689D1C-FFD7-443B-BE38-842FD511F431}" sibTransId="{DB628EF7-F124-4CB4-ADC5-D32DDF36AFD4}"/>
    <dgm:cxn modelId="{CCC491F5-4560-4E3F-990C-0994D650143E}" type="presOf" srcId="{89689D1C-FFD7-443B-BE38-842FD511F431}" destId="{33684CA4-3509-4BDD-9C59-4538491C566C}" srcOrd="0" destOrd="0" presId="urn:microsoft.com/office/officeart/2005/8/layout/radial5"/>
    <dgm:cxn modelId="{E96FBFB2-4779-4663-97DB-1D6656B89D89}" type="presOf" srcId="{89689D1C-FFD7-443B-BE38-842FD511F431}" destId="{25262FBB-3CEE-4319-A76E-0E463310428E}" srcOrd="1" destOrd="0" presId="urn:microsoft.com/office/officeart/2005/8/layout/radial5"/>
    <dgm:cxn modelId="{311EA461-B3D6-473E-A771-09FBDDF33E40}" srcId="{56C8FE66-C642-4481-9B09-C1C8577F7C53}" destId="{7365EAF2-81EC-440B-934E-331A78DC705D}" srcOrd="2" destOrd="0" parTransId="{32EC1908-217C-488C-B1F3-E4D8F28B4681}" sibTransId="{11624FC5-1F71-484F-B8E5-6CEC47C194A9}"/>
    <dgm:cxn modelId="{85F14CB5-0588-477B-962C-EC6F3520DBBE}" type="presOf" srcId="{56C8FE66-C642-4481-9B09-C1C8577F7C53}" destId="{12287D9B-6A99-45D9-A4C7-5921CB7FDA89}" srcOrd="0" destOrd="0" presId="urn:microsoft.com/office/officeart/2005/8/layout/radial5"/>
    <dgm:cxn modelId="{D1F3A796-EC03-4B9D-BD82-F82BA02F8F06}" type="presOf" srcId="{7365EAF2-81EC-440B-934E-331A78DC705D}" destId="{F34A86AE-27B7-4111-B6E9-8CDEB4801E3E}" srcOrd="0" destOrd="0" presId="urn:microsoft.com/office/officeart/2005/8/layout/radial5"/>
    <dgm:cxn modelId="{B0C1749F-6C58-43FE-B349-9585E2AD407B}" srcId="{47E69A43-058F-46B4-8C84-0117BB0B4A0B}" destId="{56C8FE66-C642-4481-9B09-C1C8577F7C53}" srcOrd="0" destOrd="0" parTransId="{3070AB3A-A282-40C2-9AD6-ADB0E7DA0F88}" sibTransId="{27E3A8BD-8D04-49D5-8815-D6EBC64E24EC}"/>
    <dgm:cxn modelId="{EF35D37B-B1A4-4706-95AC-7364C5F96D5D}" type="presOf" srcId="{FE54E94D-3780-48A4-954F-C96412B14354}" destId="{0516924F-3F94-4C84-B7A3-B7D775C91DA7}" srcOrd="1" destOrd="0" presId="urn:microsoft.com/office/officeart/2005/8/layout/radial5"/>
    <dgm:cxn modelId="{A92CEAA3-C7D3-42C4-B5CC-8D94EFDECD63}" type="presOf" srcId="{32EC1908-217C-488C-B1F3-E4D8F28B4681}" destId="{8F3893C5-74B7-4CCA-89B7-465A44984F34}" srcOrd="1" destOrd="0" presId="urn:microsoft.com/office/officeart/2005/8/layout/radial5"/>
    <dgm:cxn modelId="{6AD23287-1945-4F18-AEA6-A12AF87772A6}" type="presOf" srcId="{FE54E94D-3780-48A4-954F-C96412B14354}" destId="{B1894620-2B7B-4822-AA56-F7768232B34D}" srcOrd="0" destOrd="0" presId="urn:microsoft.com/office/officeart/2005/8/layout/radial5"/>
    <dgm:cxn modelId="{44C68A3A-D045-4A25-B3FB-02902401A088}" type="presOf" srcId="{32EC1908-217C-488C-B1F3-E4D8F28B4681}" destId="{C06E2DAD-4758-4207-AE55-749DE94B4089}" srcOrd="0" destOrd="0" presId="urn:microsoft.com/office/officeart/2005/8/layout/radial5"/>
    <dgm:cxn modelId="{343A88BD-1382-4907-9536-CA2812C53F0F}" type="presOf" srcId="{7FA2D4AB-352E-45B8-B130-F6C4008291EE}" destId="{7864D44A-1B42-40D5-9292-125B61EBC18A}" srcOrd="0" destOrd="0" presId="urn:microsoft.com/office/officeart/2005/8/layout/radial5"/>
    <dgm:cxn modelId="{C1AAB612-8499-439B-B401-6B4EA346E76A}" type="presOf" srcId="{47E69A43-058F-46B4-8C84-0117BB0B4A0B}" destId="{42F3361B-C053-43A1-BCE4-4585C36A8DDD}" srcOrd="0" destOrd="0" presId="urn:microsoft.com/office/officeart/2005/8/layout/radial5"/>
    <dgm:cxn modelId="{23A4E880-2B78-45E3-8681-DA83AA55293F}" srcId="{56C8FE66-C642-4481-9B09-C1C8577F7C53}" destId="{7FA2D4AB-352E-45B8-B130-F6C4008291EE}" srcOrd="1" destOrd="0" parTransId="{FE54E94D-3780-48A4-954F-C96412B14354}" sibTransId="{87D6F87D-C0B8-4981-92FD-960900681CD4}"/>
    <dgm:cxn modelId="{9738D66E-3557-443C-B5F1-A4EDED92AC61}" type="presParOf" srcId="{42F3361B-C053-43A1-BCE4-4585C36A8DDD}" destId="{12287D9B-6A99-45D9-A4C7-5921CB7FDA89}" srcOrd="0" destOrd="0" presId="urn:microsoft.com/office/officeart/2005/8/layout/radial5"/>
    <dgm:cxn modelId="{F1C73F0B-3CC2-4FA8-BA5D-10FACCE9C4E9}" type="presParOf" srcId="{42F3361B-C053-43A1-BCE4-4585C36A8DDD}" destId="{33684CA4-3509-4BDD-9C59-4538491C566C}" srcOrd="1" destOrd="0" presId="urn:microsoft.com/office/officeart/2005/8/layout/radial5"/>
    <dgm:cxn modelId="{2BFF0C7B-1510-4F98-9896-2F533171BA06}" type="presParOf" srcId="{33684CA4-3509-4BDD-9C59-4538491C566C}" destId="{25262FBB-3CEE-4319-A76E-0E463310428E}" srcOrd="0" destOrd="0" presId="urn:microsoft.com/office/officeart/2005/8/layout/radial5"/>
    <dgm:cxn modelId="{7A209542-6662-44D1-A4FB-151CAA8F533F}" type="presParOf" srcId="{42F3361B-C053-43A1-BCE4-4585C36A8DDD}" destId="{316B54D4-ACFE-4296-A95A-FBEC1A95CF20}" srcOrd="2" destOrd="0" presId="urn:microsoft.com/office/officeart/2005/8/layout/radial5"/>
    <dgm:cxn modelId="{5F4BE387-9A70-4420-8A95-7F0E8CE3639C}" type="presParOf" srcId="{42F3361B-C053-43A1-BCE4-4585C36A8DDD}" destId="{B1894620-2B7B-4822-AA56-F7768232B34D}" srcOrd="3" destOrd="0" presId="urn:microsoft.com/office/officeart/2005/8/layout/radial5"/>
    <dgm:cxn modelId="{1DD79A0E-E0C5-47D4-B856-4DD1F44450CC}" type="presParOf" srcId="{B1894620-2B7B-4822-AA56-F7768232B34D}" destId="{0516924F-3F94-4C84-B7A3-B7D775C91DA7}" srcOrd="0" destOrd="0" presId="urn:microsoft.com/office/officeart/2005/8/layout/radial5"/>
    <dgm:cxn modelId="{F4AD6195-AFFE-4879-B812-CFFC416B4450}" type="presParOf" srcId="{42F3361B-C053-43A1-BCE4-4585C36A8DDD}" destId="{7864D44A-1B42-40D5-9292-125B61EBC18A}" srcOrd="4" destOrd="0" presId="urn:microsoft.com/office/officeart/2005/8/layout/radial5"/>
    <dgm:cxn modelId="{2EDA0C72-1E47-43BB-8CD1-0CB94D9AA45C}" type="presParOf" srcId="{42F3361B-C053-43A1-BCE4-4585C36A8DDD}" destId="{C06E2DAD-4758-4207-AE55-749DE94B4089}" srcOrd="5" destOrd="0" presId="urn:microsoft.com/office/officeart/2005/8/layout/radial5"/>
    <dgm:cxn modelId="{3FFE866C-B06C-499A-95A3-CFFC9CC3F574}" type="presParOf" srcId="{C06E2DAD-4758-4207-AE55-749DE94B4089}" destId="{8F3893C5-74B7-4CCA-89B7-465A44984F34}" srcOrd="0" destOrd="0" presId="urn:microsoft.com/office/officeart/2005/8/layout/radial5"/>
    <dgm:cxn modelId="{3821C8F6-9181-433D-8FA5-E952E6923970}" type="presParOf" srcId="{42F3361B-C053-43A1-BCE4-4585C36A8DDD}" destId="{F34A86AE-27B7-4111-B6E9-8CDEB4801E3E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BD6C77-2EB0-40A2-87A4-57D9BDF8E397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21BB6747-E188-4A76-BA00-005E45BCC471}">
      <dgm:prSet phldrT="[Text]" custT="1"/>
      <dgm:spPr/>
      <dgm:t>
        <a:bodyPr/>
        <a:lstStyle/>
        <a:p>
          <a:r>
            <a:rPr lang="bn-BD" sz="8000" dirty="0" smtClean="0">
              <a:latin typeface="NikoshBAN" pitchFamily="2" charset="0"/>
              <a:cs typeface="NikoshBAN" pitchFamily="2" charset="0"/>
            </a:rPr>
            <a:t>৭</a:t>
          </a:r>
          <a:endParaRPr lang="en-US" sz="8000" dirty="0">
            <a:latin typeface="NikoshBAN" pitchFamily="2" charset="0"/>
            <a:cs typeface="NikoshBAN" pitchFamily="2" charset="0"/>
          </a:endParaRPr>
        </a:p>
      </dgm:t>
    </dgm:pt>
    <dgm:pt modelId="{587E0DC8-5702-4860-93E8-46D6834C6E55}" type="parTrans" cxnId="{51DBD7C4-D86A-4498-8A33-06ED1290B060}">
      <dgm:prSet/>
      <dgm:spPr/>
      <dgm:t>
        <a:bodyPr/>
        <a:lstStyle/>
        <a:p>
          <a:endParaRPr lang="en-US"/>
        </a:p>
      </dgm:t>
    </dgm:pt>
    <dgm:pt modelId="{F3FD4505-A36A-4906-B333-449A01F70A47}" type="sibTrans" cxnId="{51DBD7C4-D86A-4498-8A33-06ED1290B060}">
      <dgm:prSet/>
      <dgm:spPr/>
      <dgm:t>
        <a:bodyPr/>
        <a:lstStyle/>
        <a:p>
          <a:endParaRPr lang="en-US"/>
        </a:p>
      </dgm:t>
    </dgm:pt>
    <dgm:pt modelId="{7E149E7C-D4E7-40F2-A9D1-7DC4870B4885}">
      <dgm:prSet phldrT="[Text]" custT="1"/>
      <dgm:spPr/>
      <dgm:t>
        <a:bodyPr/>
        <a:lstStyle/>
        <a:p>
          <a:r>
            <a:rPr lang="bn-BD" sz="16600" dirty="0" smtClean="0">
              <a:latin typeface="NikoshBAN" pitchFamily="2" charset="0"/>
              <a:cs typeface="NikoshBAN" pitchFamily="2" charset="0"/>
            </a:rPr>
            <a:t>৮</a:t>
          </a:r>
          <a:endParaRPr lang="en-US" sz="16600" dirty="0">
            <a:latin typeface="NikoshBAN" pitchFamily="2" charset="0"/>
            <a:cs typeface="NikoshBAN" pitchFamily="2" charset="0"/>
          </a:endParaRPr>
        </a:p>
      </dgm:t>
    </dgm:pt>
    <dgm:pt modelId="{C1E3F13A-0A31-4E3E-A269-1622A584EAE2}" type="parTrans" cxnId="{1C9D4B1F-6595-4560-BB23-0C93D60FBB5A}">
      <dgm:prSet/>
      <dgm:spPr/>
      <dgm:t>
        <a:bodyPr/>
        <a:lstStyle/>
        <a:p>
          <a:endParaRPr lang="en-US"/>
        </a:p>
      </dgm:t>
    </dgm:pt>
    <dgm:pt modelId="{22B4A316-DE54-4C4E-BB00-975DCA93AE06}" type="sibTrans" cxnId="{1C9D4B1F-6595-4560-BB23-0C93D60FBB5A}">
      <dgm:prSet/>
      <dgm:spPr/>
      <dgm:t>
        <a:bodyPr/>
        <a:lstStyle/>
        <a:p>
          <a:endParaRPr lang="en-US"/>
        </a:p>
      </dgm:t>
    </dgm:pt>
    <dgm:pt modelId="{8CD07D2E-C5A8-4E81-A652-9B81BDF39F55}">
      <dgm:prSet phldrT="[Text]" custT="1"/>
      <dgm:spPr/>
      <dgm:t>
        <a:bodyPr/>
        <a:lstStyle/>
        <a:p>
          <a:r>
            <a:rPr lang="bn-BD" sz="16600" dirty="0" smtClean="0">
              <a:latin typeface="NikoshBAN" pitchFamily="2" charset="0"/>
              <a:cs typeface="NikoshBAN" pitchFamily="2" charset="0"/>
            </a:rPr>
            <a:t>৯</a:t>
          </a:r>
          <a:endParaRPr lang="en-US" sz="16600" dirty="0">
            <a:latin typeface="NikoshBAN" pitchFamily="2" charset="0"/>
            <a:cs typeface="NikoshBAN" pitchFamily="2" charset="0"/>
          </a:endParaRPr>
        </a:p>
      </dgm:t>
    </dgm:pt>
    <dgm:pt modelId="{44578311-908E-4C66-AD15-555B4933E51B}" type="parTrans" cxnId="{02F1FF2C-FCD0-44B8-AB2E-361063C8683A}">
      <dgm:prSet/>
      <dgm:spPr/>
      <dgm:t>
        <a:bodyPr/>
        <a:lstStyle/>
        <a:p>
          <a:endParaRPr lang="en-US"/>
        </a:p>
      </dgm:t>
    </dgm:pt>
    <dgm:pt modelId="{20655324-BE46-4A90-BEFA-9D772A590824}" type="sibTrans" cxnId="{02F1FF2C-FCD0-44B8-AB2E-361063C8683A}">
      <dgm:prSet/>
      <dgm:spPr/>
      <dgm:t>
        <a:bodyPr/>
        <a:lstStyle/>
        <a:p>
          <a:endParaRPr lang="en-US"/>
        </a:p>
      </dgm:t>
    </dgm:pt>
    <dgm:pt modelId="{0F727D9F-3A6B-4377-84BC-14078560A303}" type="pres">
      <dgm:prSet presAssocID="{DEBD6C77-2EB0-40A2-87A4-57D9BDF8E397}" presName="Name0" presStyleCnt="0">
        <dgm:presLayoutVars>
          <dgm:dir/>
          <dgm:animLvl val="lvl"/>
          <dgm:resizeHandles val="exact"/>
        </dgm:presLayoutVars>
      </dgm:prSet>
      <dgm:spPr/>
    </dgm:pt>
    <dgm:pt modelId="{24FC806B-1EE3-4684-89ED-07B18B7F5936}" type="pres">
      <dgm:prSet presAssocID="{21BB6747-E188-4A76-BA00-005E45BCC471}" presName="Name8" presStyleCnt="0"/>
      <dgm:spPr/>
    </dgm:pt>
    <dgm:pt modelId="{35A907EB-FB70-48B3-BB01-33CD82526DB3}" type="pres">
      <dgm:prSet presAssocID="{21BB6747-E188-4A76-BA00-005E45BCC471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1829E-B41E-4DC7-831E-D0280F1F7C52}" type="pres">
      <dgm:prSet presAssocID="{21BB6747-E188-4A76-BA00-005E45BCC47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9CC217-9C14-4347-BAC3-E11AA1A889A9}" type="pres">
      <dgm:prSet presAssocID="{7E149E7C-D4E7-40F2-A9D1-7DC4870B4885}" presName="Name8" presStyleCnt="0"/>
      <dgm:spPr/>
    </dgm:pt>
    <dgm:pt modelId="{B5049151-0514-4436-85E5-293B0673F2AF}" type="pres">
      <dgm:prSet presAssocID="{7E149E7C-D4E7-40F2-A9D1-7DC4870B488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DE6080-11EA-4825-99E5-7E7702B54BE9}" type="pres">
      <dgm:prSet presAssocID="{7E149E7C-D4E7-40F2-A9D1-7DC4870B488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3BC5D-9C04-4DAB-AE8E-900051175A4D}" type="pres">
      <dgm:prSet presAssocID="{8CD07D2E-C5A8-4E81-A652-9B81BDF39F55}" presName="Name8" presStyleCnt="0"/>
      <dgm:spPr/>
    </dgm:pt>
    <dgm:pt modelId="{B893DF39-E255-410E-97A8-72BBCD95CE4C}" type="pres">
      <dgm:prSet presAssocID="{8CD07D2E-C5A8-4E81-A652-9B81BDF39F55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45EA41-274A-437C-9B0D-427D2C625881}" type="pres">
      <dgm:prSet presAssocID="{8CD07D2E-C5A8-4E81-A652-9B81BDF39F5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F1C3A7-CC29-4B67-B3D1-552FD3B0990E}" type="presOf" srcId="{DEBD6C77-2EB0-40A2-87A4-57D9BDF8E397}" destId="{0F727D9F-3A6B-4377-84BC-14078560A303}" srcOrd="0" destOrd="0" presId="urn:microsoft.com/office/officeart/2005/8/layout/pyramid1"/>
    <dgm:cxn modelId="{7163C124-345C-4B66-BF12-2A9CC2B0F74D}" type="presOf" srcId="{7E149E7C-D4E7-40F2-A9D1-7DC4870B4885}" destId="{B8DE6080-11EA-4825-99E5-7E7702B54BE9}" srcOrd="1" destOrd="0" presId="urn:microsoft.com/office/officeart/2005/8/layout/pyramid1"/>
    <dgm:cxn modelId="{0832DE1C-462F-4739-AE8B-714A795C2E1E}" type="presOf" srcId="{8CD07D2E-C5A8-4E81-A652-9B81BDF39F55}" destId="{B893DF39-E255-410E-97A8-72BBCD95CE4C}" srcOrd="0" destOrd="0" presId="urn:microsoft.com/office/officeart/2005/8/layout/pyramid1"/>
    <dgm:cxn modelId="{51DBD7C4-D86A-4498-8A33-06ED1290B060}" srcId="{DEBD6C77-2EB0-40A2-87A4-57D9BDF8E397}" destId="{21BB6747-E188-4A76-BA00-005E45BCC471}" srcOrd="0" destOrd="0" parTransId="{587E0DC8-5702-4860-93E8-46D6834C6E55}" sibTransId="{F3FD4505-A36A-4906-B333-449A01F70A47}"/>
    <dgm:cxn modelId="{B1866735-541A-4A50-A086-A7B93C7DC67C}" type="presOf" srcId="{21BB6747-E188-4A76-BA00-005E45BCC471}" destId="{3601829E-B41E-4DC7-831E-D0280F1F7C52}" srcOrd="1" destOrd="0" presId="urn:microsoft.com/office/officeart/2005/8/layout/pyramid1"/>
    <dgm:cxn modelId="{02F1FF2C-FCD0-44B8-AB2E-361063C8683A}" srcId="{DEBD6C77-2EB0-40A2-87A4-57D9BDF8E397}" destId="{8CD07D2E-C5A8-4E81-A652-9B81BDF39F55}" srcOrd="2" destOrd="0" parTransId="{44578311-908E-4C66-AD15-555B4933E51B}" sibTransId="{20655324-BE46-4A90-BEFA-9D772A590824}"/>
    <dgm:cxn modelId="{EFF741B2-7294-41F7-8BC0-C4BEFA8E7ED6}" type="presOf" srcId="{21BB6747-E188-4A76-BA00-005E45BCC471}" destId="{35A907EB-FB70-48B3-BB01-33CD82526DB3}" srcOrd="0" destOrd="0" presId="urn:microsoft.com/office/officeart/2005/8/layout/pyramid1"/>
    <dgm:cxn modelId="{1C9D4B1F-6595-4560-BB23-0C93D60FBB5A}" srcId="{DEBD6C77-2EB0-40A2-87A4-57D9BDF8E397}" destId="{7E149E7C-D4E7-40F2-A9D1-7DC4870B4885}" srcOrd="1" destOrd="0" parTransId="{C1E3F13A-0A31-4E3E-A269-1622A584EAE2}" sibTransId="{22B4A316-DE54-4C4E-BB00-975DCA93AE06}"/>
    <dgm:cxn modelId="{966E2E65-E96C-44A8-8687-22CE3817F093}" type="presOf" srcId="{7E149E7C-D4E7-40F2-A9D1-7DC4870B4885}" destId="{B5049151-0514-4436-85E5-293B0673F2AF}" srcOrd="0" destOrd="0" presId="urn:microsoft.com/office/officeart/2005/8/layout/pyramid1"/>
    <dgm:cxn modelId="{AEF00229-72AA-46F6-9948-F85BD4E69DF3}" type="presOf" srcId="{8CD07D2E-C5A8-4E81-A652-9B81BDF39F55}" destId="{BA45EA41-274A-437C-9B0D-427D2C625881}" srcOrd="1" destOrd="0" presId="urn:microsoft.com/office/officeart/2005/8/layout/pyramid1"/>
    <dgm:cxn modelId="{C7B277C2-0251-4B35-91BB-5302C9C59AFF}" type="presParOf" srcId="{0F727D9F-3A6B-4377-84BC-14078560A303}" destId="{24FC806B-1EE3-4684-89ED-07B18B7F5936}" srcOrd="0" destOrd="0" presId="urn:microsoft.com/office/officeart/2005/8/layout/pyramid1"/>
    <dgm:cxn modelId="{3CB12CB0-BF36-43B6-8FD4-552204B18011}" type="presParOf" srcId="{24FC806B-1EE3-4684-89ED-07B18B7F5936}" destId="{35A907EB-FB70-48B3-BB01-33CD82526DB3}" srcOrd="0" destOrd="0" presId="urn:microsoft.com/office/officeart/2005/8/layout/pyramid1"/>
    <dgm:cxn modelId="{211D6428-8C1C-4F24-BD12-1652291B56A4}" type="presParOf" srcId="{24FC806B-1EE3-4684-89ED-07B18B7F5936}" destId="{3601829E-B41E-4DC7-831E-D0280F1F7C52}" srcOrd="1" destOrd="0" presId="urn:microsoft.com/office/officeart/2005/8/layout/pyramid1"/>
    <dgm:cxn modelId="{E8E79661-68D2-43A6-9A22-8A075C207B1D}" type="presParOf" srcId="{0F727D9F-3A6B-4377-84BC-14078560A303}" destId="{C99CC217-9C14-4347-BAC3-E11AA1A889A9}" srcOrd="1" destOrd="0" presId="urn:microsoft.com/office/officeart/2005/8/layout/pyramid1"/>
    <dgm:cxn modelId="{3511441D-38CD-42D5-B282-6C33E9C5203E}" type="presParOf" srcId="{C99CC217-9C14-4347-BAC3-E11AA1A889A9}" destId="{B5049151-0514-4436-85E5-293B0673F2AF}" srcOrd="0" destOrd="0" presId="urn:microsoft.com/office/officeart/2005/8/layout/pyramid1"/>
    <dgm:cxn modelId="{83F5D8CC-9DCE-4242-96CA-6E0890AF45E2}" type="presParOf" srcId="{C99CC217-9C14-4347-BAC3-E11AA1A889A9}" destId="{B8DE6080-11EA-4825-99E5-7E7702B54BE9}" srcOrd="1" destOrd="0" presId="urn:microsoft.com/office/officeart/2005/8/layout/pyramid1"/>
    <dgm:cxn modelId="{1F3A7DFB-232E-4C9B-A1B5-C31285064529}" type="presParOf" srcId="{0F727D9F-3A6B-4377-84BC-14078560A303}" destId="{7F63BC5D-9C04-4DAB-AE8E-900051175A4D}" srcOrd="2" destOrd="0" presId="urn:microsoft.com/office/officeart/2005/8/layout/pyramid1"/>
    <dgm:cxn modelId="{9BA9D68D-9527-468B-A222-8D6D077A7962}" type="presParOf" srcId="{7F63BC5D-9C04-4DAB-AE8E-900051175A4D}" destId="{B893DF39-E255-410E-97A8-72BBCD95CE4C}" srcOrd="0" destOrd="0" presId="urn:microsoft.com/office/officeart/2005/8/layout/pyramid1"/>
    <dgm:cxn modelId="{7F65D7A1-07B5-49D9-85DC-509F01D08875}" type="presParOf" srcId="{7F63BC5D-9C04-4DAB-AE8E-900051175A4D}" destId="{BA45EA41-274A-437C-9B0D-427D2C62588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87D9B-6A99-45D9-A4C7-5921CB7FDA89}">
      <dsp:nvSpPr>
        <dsp:cNvPr id="0" name=""/>
        <dsp:cNvSpPr/>
      </dsp:nvSpPr>
      <dsp:spPr>
        <a:xfrm>
          <a:off x="3198376" y="2720275"/>
          <a:ext cx="1940328" cy="1940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সংখ্যা</a:t>
          </a:r>
        </a:p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প্রতীক</a:t>
          </a:r>
          <a:endParaRPr lang="en-US" sz="4800" kern="1200" dirty="0">
            <a:latin typeface="NikoshBAN" pitchFamily="2" charset="0"/>
            <a:cs typeface="NikoshBAN" pitchFamily="2" charset="0"/>
          </a:endParaRPr>
        </a:p>
      </dsp:txBody>
      <dsp:txXfrm>
        <a:off x="3482530" y="3004429"/>
        <a:ext cx="1372020" cy="1372020"/>
      </dsp:txXfrm>
    </dsp:sp>
    <dsp:sp modelId="{33684CA4-3509-4BDD-9C59-4538491C566C}">
      <dsp:nvSpPr>
        <dsp:cNvPr id="0" name=""/>
        <dsp:cNvSpPr/>
      </dsp:nvSpPr>
      <dsp:spPr>
        <a:xfrm rot="16372875">
          <a:off x="4029530" y="2013639"/>
          <a:ext cx="413601" cy="659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4088451" y="2207543"/>
        <a:ext cx="289521" cy="395827"/>
      </dsp:txXfrm>
    </dsp:sp>
    <dsp:sp modelId="{316B54D4-ACFE-4296-A95A-FBEC1A95CF20}">
      <dsp:nvSpPr>
        <dsp:cNvPr id="0" name=""/>
        <dsp:cNvSpPr/>
      </dsp:nvSpPr>
      <dsp:spPr>
        <a:xfrm>
          <a:off x="3335135" y="3005"/>
          <a:ext cx="1940328" cy="194032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lvl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kern="1200" dirty="0" smtClean="0">
              <a:latin typeface="NikoshBAN" pitchFamily="2" charset="0"/>
              <a:cs typeface="NikoshBAN" pitchFamily="2" charset="0"/>
            </a:rPr>
            <a:t>৭</a:t>
          </a:r>
          <a:endParaRPr lang="en-US" sz="8000" kern="1200" dirty="0">
            <a:latin typeface="NikoshBAN" pitchFamily="2" charset="0"/>
            <a:cs typeface="NikoshBAN" pitchFamily="2" charset="0"/>
          </a:endParaRPr>
        </a:p>
      </dsp:txBody>
      <dsp:txXfrm>
        <a:off x="3619289" y="287159"/>
        <a:ext cx="1372020" cy="1372020"/>
      </dsp:txXfrm>
    </dsp:sp>
    <dsp:sp modelId="{B1894620-2B7B-4822-AA56-F7768232B34D}">
      <dsp:nvSpPr>
        <dsp:cNvPr id="0" name=""/>
        <dsp:cNvSpPr/>
      </dsp:nvSpPr>
      <dsp:spPr>
        <a:xfrm rot="1715336">
          <a:off x="5164199" y="4032263"/>
          <a:ext cx="473710" cy="659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5172863" y="4130203"/>
        <a:ext cx="331597" cy="395827"/>
      </dsp:txXfrm>
    </dsp:sp>
    <dsp:sp modelId="{7864D44A-1B42-40D5-9292-125B61EBC18A}">
      <dsp:nvSpPr>
        <dsp:cNvPr id="0" name=""/>
        <dsp:cNvSpPr/>
      </dsp:nvSpPr>
      <dsp:spPr>
        <a:xfrm>
          <a:off x="5686949" y="4076466"/>
          <a:ext cx="1940328" cy="1940328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6500" kern="1200" dirty="0" smtClean="0">
              <a:latin typeface="NikoshBAN" pitchFamily="2" charset="0"/>
              <a:cs typeface="NikoshBAN" pitchFamily="2" charset="0"/>
            </a:rPr>
            <a:t>৮</a:t>
          </a:r>
          <a:endParaRPr lang="en-US" sz="6500" kern="1200" dirty="0">
            <a:latin typeface="NikoshBAN" pitchFamily="2" charset="0"/>
            <a:cs typeface="NikoshBAN" pitchFamily="2" charset="0"/>
          </a:endParaRPr>
        </a:p>
      </dsp:txBody>
      <dsp:txXfrm>
        <a:off x="5971103" y="4360620"/>
        <a:ext cx="1372020" cy="1372020"/>
      </dsp:txXfrm>
    </dsp:sp>
    <dsp:sp modelId="{C06E2DAD-4758-4207-AE55-749DE94B4089}">
      <dsp:nvSpPr>
        <dsp:cNvPr id="0" name=""/>
        <dsp:cNvSpPr/>
      </dsp:nvSpPr>
      <dsp:spPr>
        <a:xfrm rot="8911350">
          <a:off x="2895332" y="4033533"/>
          <a:ext cx="348169" cy="6597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800000">
        <a:off x="2992098" y="4138205"/>
        <a:ext cx="243718" cy="395827"/>
      </dsp:txXfrm>
    </dsp:sp>
    <dsp:sp modelId="{F34A86AE-27B7-4111-B6E9-8CDEB4801E3E}">
      <dsp:nvSpPr>
        <dsp:cNvPr id="0" name=""/>
        <dsp:cNvSpPr/>
      </dsp:nvSpPr>
      <dsp:spPr>
        <a:xfrm>
          <a:off x="983322" y="4076466"/>
          <a:ext cx="1940328" cy="1940328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6000" kern="1200" dirty="0" smtClean="0">
              <a:latin typeface="NikoshBAN" pitchFamily="2" charset="0"/>
              <a:cs typeface="NikoshBAN" pitchFamily="2" charset="0"/>
            </a:rPr>
            <a:t>৯</a:t>
          </a:r>
          <a:endParaRPr lang="en-US" sz="6000" kern="1200" dirty="0">
            <a:latin typeface="NikoshBAN" pitchFamily="2" charset="0"/>
            <a:cs typeface="NikoshBAN" pitchFamily="2" charset="0"/>
          </a:endParaRPr>
        </a:p>
      </dsp:txBody>
      <dsp:txXfrm>
        <a:off x="1267476" y="4360620"/>
        <a:ext cx="1372020" cy="1372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907EB-FB70-48B3-BB01-33CD82526DB3}">
      <dsp:nvSpPr>
        <dsp:cNvPr id="0" name=""/>
        <dsp:cNvSpPr/>
      </dsp:nvSpPr>
      <dsp:spPr>
        <a:xfrm>
          <a:off x="2794000" y="0"/>
          <a:ext cx="2794000" cy="2235200"/>
        </a:xfrm>
        <a:prstGeom prst="trapezoid">
          <a:avLst>
            <a:gd name="adj" fmla="val 6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lvl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kern="1200" dirty="0" smtClean="0">
              <a:latin typeface="NikoshBAN" pitchFamily="2" charset="0"/>
              <a:cs typeface="NikoshBAN" pitchFamily="2" charset="0"/>
            </a:rPr>
            <a:t>৭</a:t>
          </a:r>
          <a:endParaRPr lang="en-US" sz="8000" kern="1200" dirty="0">
            <a:latin typeface="NikoshBAN" pitchFamily="2" charset="0"/>
            <a:cs typeface="NikoshBAN" pitchFamily="2" charset="0"/>
          </a:endParaRPr>
        </a:p>
      </dsp:txBody>
      <dsp:txXfrm>
        <a:off x="2794000" y="0"/>
        <a:ext cx="2794000" cy="2235200"/>
      </dsp:txXfrm>
    </dsp:sp>
    <dsp:sp modelId="{B5049151-0514-4436-85E5-293B0673F2AF}">
      <dsp:nvSpPr>
        <dsp:cNvPr id="0" name=""/>
        <dsp:cNvSpPr/>
      </dsp:nvSpPr>
      <dsp:spPr>
        <a:xfrm>
          <a:off x="1397000" y="2235200"/>
          <a:ext cx="5588000" cy="2235200"/>
        </a:xfrm>
        <a:prstGeom prst="trapezoid">
          <a:avLst>
            <a:gd name="adj" fmla="val 625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820" tIns="210820" rIns="210820" bIns="210820" numCol="1" spcCol="1270" anchor="ctr" anchorCtr="0">
          <a:noAutofit/>
        </a:bodyPr>
        <a:lstStyle/>
        <a:p>
          <a:pPr lvl="0" algn="ctr" defTabSz="7378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600" kern="1200" dirty="0" smtClean="0">
              <a:latin typeface="NikoshBAN" pitchFamily="2" charset="0"/>
              <a:cs typeface="NikoshBAN" pitchFamily="2" charset="0"/>
            </a:rPr>
            <a:t>৮</a:t>
          </a:r>
          <a:endParaRPr lang="en-US" sz="16600" kern="1200" dirty="0">
            <a:latin typeface="NikoshBAN" pitchFamily="2" charset="0"/>
            <a:cs typeface="NikoshBAN" pitchFamily="2" charset="0"/>
          </a:endParaRPr>
        </a:p>
      </dsp:txBody>
      <dsp:txXfrm>
        <a:off x="2374899" y="2235200"/>
        <a:ext cx="3632200" cy="2235200"/>
      </dsp:txXfrm>
    </dsp:sp>
    <dsp:sp modelId="{B893DF39-E255-410E-97A8-72BBCD95CE4C}">
      <dsp:nvSpPr>
        <dsp:cNvPr id="0" name=""/>
        <dsp:cNvSpPr/>
      </dsp:nvSpPr>
      <dsp:spPr>
        <a:xfrm>
          <a:off x="0" y="4470400"/>
          <a:ext cx="8382000" cy="2235200"/>
        </a:xfrm>
        <a:prstGeom prst="trapezoid">
          <a:avLst>
            <a:gd name="adj" fmla="val 625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820" tIns="210820" rIns="210820" bIns="210820" numCol="1" spcCol="1270" anchor="ctr" anchorCtr="0">
          <a:noAutofit/>
        </a:bodyPr>
        <a:lstStyle/>
        <a:p>
          <a:pPr lvl="0" algn="ctr" defTabSz="7378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600" kern="1200" dirty="0" smtClean="0">
              <a:latin typeface="NikoshBAN" pitchFamily="2" charset="0"/>
              <a:cs typeface="NikoshBAN" pitchFamily="2" charset="0"/>
            </a:rPr>
            <a:t>৯</a:t>
          </a:r>
          <a:endParaRPr lang="en-US" sz="16600" kern="1200" dirty="0">
            <a:latin typeface="NikoshBAN" pitchFamily="2" charset="0"/>
            <a:cs typeface="NikoshBAN" pitchFamily="2" charset="0"/>
          </a:endParaRPr>
        </a:p>
      </dsp:txBody>
      <dsp:txXfrm>
        <a:off x="1466849" y="4470400"/>
        <a:ext cx="5448300" cy="2235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5BF86-2820-4E3F-B7AB-7C3736B07771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CE964-1AAD-4F6B-9842-DB193E3F7D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E964-1AAD-4F6B-9842-DB193E3F7DD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E964-1AAD-4F6B-9842-DB193E3F7DD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E964-1AAD-4F6B-9842-DB193E3F7DD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E964-1AAD-4F6B-9842-DB193E3F7DD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E964-1AAD-4F6B-9842-DB193E3F7DD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83E01-4FA4-47B4-99C1-3531A69F18CF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7692B-AE3E-4CB7-BDA0-4C2963DDC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Relationship Id="rId9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228600"/>
            <a:ext cx="9144000" cy="1569660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Flowers-Glitters-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7801"/>
            <a:ext cx="91440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200400"/>
            <a:ext cx="4800600" cy="3662541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নামঃ কে, আম,আব্দুল বারী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সহকারী শিক্ষক আমইন সরকারি প্রাথমিক বিদ্যালয়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শেরপুর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বগুড়া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</a:t>
            </a: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3226237"/>
            <a:ext cx="3886200" cy="3631763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</a:t>
            </a: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শ্রেনিঃ ১ম 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পাঠঃ সংখ্যা প্রতীক</a:t>
            </a:r>
          </a:p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সময়ঃ৪০ মিনিট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DSC_0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219200"/>
            <a:ext cx="41148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00200"/>
            <a:ext cx="9144000" cy="5509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২ .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১ .১     </a:t>
            </a:r>
          </a:p>
          <a:p>
            <a:r>
              <a:rPr lang="en-US" sz="88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৯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গানের তালে ছড়া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1066800"/>
            <a:ext cx="4800600" cy="10156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কে,এম,আব্দুল বারী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333685"/>
            <a:ext cx="9144000" cy="45243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৭,৮,৯</a:t>
            </a: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নেই কোন ভয়</a:t>
            </a: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৭,৮,৯</a:t>
            </a: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হবে হবে জয়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048000"/>
            <a:ext cx="9144000" cy="36625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পাঠঃ সংখ্যা প্রতীক</a:t>
            </a:r>
          </a:p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         পাঠের অংশঃ ৭,৮,৯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endParaRPr lang="en-US" sz="7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 বাস্তব পর্যায়</a:t>
            </a:r>
          </a:p>
          <a:p>
            <a:pPr algn="ctr"/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কাঠি দিয়ে </a:t>
            </a:r>
          </a:p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পাতা দিয়ে</a:t>
            </a:r>
            <a:endParaRPr lang="en-US" sz="66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72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ছবি গণনা করি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45.jpg"/>
          <p:cNvPicPr>
            <a:picLocks noChangeAspect="1"/>
          </p:cNvPicPr>
          <p:nvPr/>
        </p:nvPicPr>
        <p:blipFill>
          <a:blip r:embed="rId2"/>
          <a:srcRect r="30508" b="6227"/>
          <a:stretch>
            <a:fillRect/>
          </a:stretch>
        </p:blipFill>
        <p:spPr>
          <a:xfrm>
            <a:off x="3429000" y="1143000"/>
            <a:ext cx="2324100" cy="2438400"/>
          </a:xfrm>
          <a:prstGeom prst="rect">
            <a:avLst/>
          </a:prstGeom>
        </p:spPr>
      </p:pic>
      <p:pic>
        <p:nvPicPr>
          <p:cNvPr id="4" name="Picture 3" descr="images234.jpg"/>
          <p:cNvPicPr>
            <a:picLocks noChangeAspect="1"/>
          </p:cNvPicPr>
          <p:nvPr/>
        </p:nvPicPr>
        <p:blipFill>
          <a:blip r:embed="rId3"/>
          <a:srcRect r="29629"/>
          <a:stretch>
            <a:fillRect/>
          </a:stretch>
        </p:blipFill>
        <p:spPr>
          <a:xfrm>
            <a:off x="0" y="1066800"/>
            <a:ext cx="2895600" cy="2286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66800"/>
            <a:ext cx="2971800" cy="251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24200" y="1066800"/>
            <a:ext cx="2971800" cy="251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hool-small-pencil-sharpe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1143000"/>
            <a:ext cx="1219200" cy="1143000"/>
          </a:xfrm>
          <a:prstGeom prst="rect">
            <a:avLst/>
          </a:prstGeom>
        </p:spPr>
      </p:pic>
      <p:pic>
        <p:nvPicPr>
          <p:cNvPr id="8" name="Picture 7" descr="school-small-pencil-sharpe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4800" y="1143000"/>
            <a:ext cx="1219200" cy="1143000"/>
          </a:xfrm>
          <a:prstGeom prst="rect">
            <a:avLst/>
          </a:prstGeom>
        </p:spPr>
      </p:pic>
      <p:pic>
        <p:nvPicPr>
          <p:cNvPr id="9" name="Picture 8" descr="school-small-pencil-sharpe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600" y="2514600"/>
            <a:ext cx="1219200" cy="1143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477000" y="990600"/>
            <a:ext cx="26670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6985615258_2c7ba693bd_h.jpg"/>
          <p:cNvPicPr>
            <a:picLocks noChangeAspect="1"/>
          </p:cNvPicPr>
          <p:nvPr/>
        </p:nvPicPr>
        <p:blipFill>
          <a:blip r:embed="rId5" cstate="print"/>
          <a:srcRect l="40000"/>
          <a:stretch>
            <a:fillRect/>
          </a:stretch>
        </p:blipFill>
        <p:spPr>
          <a:xfrm>
            <a:off x="6324600" y="3733800"/>
            <a:ext cx="2819400" cy="3124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248400" y="3657600"/>
            <a:ext cx="2895600" cy="3200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ripe papaya 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3810000"/>
            <a:ext cx="2590800" cy="1295400"/>
          </a:xfrm>
          <a:prstGeom prst="rect">
            <a:avLst/>
          </a:prstGeom>
        </p:spPr>
      </p:pic>
      <p:pic>
        <p:nvPicPr>
          <p:cNvPr id="16" name="Picture 15" descr="ripe papaya 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5029200"/>
            <a:ext cx="2590800" cy="15621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124200" y="3657600"/>
            <a:ext cx="2895600" cy="3200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images56.jpg"/>
          <p:cNvPicPr>
            <a:picLocks noChangeAspect="1"/>
          </p:cNvPicPr>
          <p:nvPr/>
        </p:nvPicPr>
        <p:blipFill>
          <a:blip r:embed="rId7"/>
          <a:srcRect r="34783"/>
          <a:stretch>
            <a:fillRect/>
          </a:stretch>
        </p:blipFill>
        <p:spPr>
          <a:xfrm>
            <a:off x="0" y="4114800"/>
            <a:ext cx="1142999" cy="2143125"/>
          </a:xfrm>
          <a:prstGeom prst="rect">
            <a:avLst/>
          </a:prstGeom>
        </p:spPr>
      </p:pic>
      <p:pic>
        <p:nvPicPr>
          <p:cNvPr id="19" name="Picture 18" descr="images5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4114800"/>
            <a:ext cx="1752600" cy="214312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3733800"/>
            <a:ext cx="2971800" cy="3124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4" grpId="0" animBg="1"/>
      <p:bldP spid="17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496698_2013061711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3962400" cy="3962400"/>
          </a:xfrm>
          <a:prstGeom prst="rect">
            <a:avLst/>
          </a:prstGeom>
        </p:spPr>
      </p:pic>
      <p:pic>
        <p:nvPicPr>
          <p:cNvPr id="4" name="Picture 3" descr="buckets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4029" y="685800"/>
            <a:ext cx="4463142" cy="312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4191000"/>
            <a:ext cx="2971800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NikoshBAN" pitchFamily="2" charset="0"/>
                <a:cs typeface="NikoshBAN" pitchFamily="2" charset="0"/>
              </a:rPr>
              <a:t>7</a:t>
            </a:r>
          </a:p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সাত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524000"/>
            <a:ext cx="1143000" cy="1143000"/>
          </a:xfrm>
          <a:prstGeom prst="rect">
            <a:avLst/>
          </a:prstGeom>
        </p:spPr>
      </p:pic>
      <p:pic>
        <p:nvPicPr>
          <p:cNvPr id="3" name="Picture 2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1143000" cy="1143000"/>
          </a:xfrm>
          <a:prstGeom prst="rect">
            <a:avLst/>
          </a:prstGeom>
        </p:spPr>
      </p:pic>
      <p:pic>
        <p:nvPicPr>
          <p:cNvPr id="6" name="Picture 5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71800"/>
            <a:ext cx="1143000" cy="1143000"/>
          </a:xfrm>
          <a:prstGeom prst="rect">
            <a:avLst/>
          </a:prstGeom>
        </p:spPr>
      </p:pic>
      <p:pic>
        <p:nvPicPr>
          <p:cNvPr id="7" name="Picture 6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1143000" cy="1143000"/>
          </a:xfrm>
          <a:prstGeom prst="rect">
            <a:avLst/>
          </a:prstGeom>
        </p:spPr>
      </p:pic>
      <p:pic>
        <p:nvPicPr>
          <p:cNvPr id="8" name="Picture 7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524000"/>
            <a:ext cx="1143000" cy="1143000"/>
          </a:xfrm>
          <a:prstGeom prst="rect">
            <a:avLst/>
          </a:prstGeom>
        </p:spPr>
      </p:pic>
      <p:pic>
        <p:nvPicPr>
          <p:cNvPr id="9" name="Picture 8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52400"/>
            <a:ext cx="1143000" cy="1143000"/>
          </a:xfrm>
          <a:prstGeom prst="rect">
            <a:avLst/>
          </a:prstGeom>
        </p:spPr>
      </p:pic>
      <p:pic>
        <p:nvPicPr>
          <p:cNvPr id="10" name="Picture 9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52400"/>
            <a:ext cx="1143000" cy="1143000"/>
          </a:xfrm>
          <a:prstGeom prst="rect">
            <a:avLst/>
          </a:prstGeom>
        </p:spPr>
      </p:pic>
      <p:pic>
        <p:nvPicPr>
          <p:cNvPr id="11" name="Picture 10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457200"/>
            <a:ext cx="1021120" cy="764855"/>
          </a:xfrm>
          <a:prstGeom prst="rect">
            <a:avLst/>
          </a:prstGeom>
        </p:spPr>
      </p:pic>
      <p:pic>
        <p:nvPicPr>
          <p:cNvPr id="17" name="Picture 16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457200"/>
            <a:ext cx="1021120" cy="764855"/>
          </a:xfrm>
          <a:prstGeom prst="rect">
            <a:avLst/>
          </a:prstGeom>
        </p:spPr>
      </p:pic>
      <p:pic>
        <p:nvPicPr>
          <p:cNvPr id="18" name="Picture 17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371600"/>
            <a:ext cx="1021120" cy="764855"/>
          </a:xfrm>
          <a:prstGeom prst="rect">
            <a:avLst/>
          </a:prstGeom>
        </p:spPr>
      </p:pic>
      <p:pic>
        <p:nvPicPr>
          <p:cNvPr id="19" name="Picture 18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1371600"/>
            <a:ext cx="1021120" cy="764855"/>
          </a:xfrm>
          <a:prstGeom prst="rect">
            <a:avLst/>
          </a:prstGeom>
        </p:spPr>
      </p:pic>
      <p:pic>
        <p:nvPicPr>
          <p:cNvPr id="20" name="Picture 19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286000"/>
            <a:ext cx="1021120" cy="764855"/>
          </a:xfrm>
          <a:prstGeom prst="rect">
            <a:avLst/>
          </a:prstGeom>
        </p:spPr>
      </p:pic>
      <p:pic>
        <p:nvPicPr>
          <p:cNvPr id="21" name="Picture 20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2286000"/>
            <a:ext cx="1021120" cy="764855"/>
          </a:xfrm>
          <a:prstGeom prst="rect">
            <a:avLst/>
          </a:prstGeom>
        </p:spPr>
      </p:pic>
      <p:pic>
        <p:nvPicPr>
          <p:cNvPr id="22" name="Picture 21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3276600"/>
            <a:ext cx="1021120" cy="764855"/>
          </a:xfrm>
          <a:prstGeom prst="rect">
            <a:avLst/>
          </a:prstGeom>
        </p:spPr>
      </p:pic>
      <p:pic>
        <p:nvPicPr>
          <p:cNvPr id="23" name="Picture 22" descr="images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3276600"/>
            <a:ext cx="1021120" cy="76485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895600" y="3810000"/>
            <a:ext cx="2057400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৮</a:t>
            </a:r>
          </a:p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আট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 descr="images 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9718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tato_png239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0"/>
            <a:ext cx="2086989" cy="1866812"/>
          </a:xfrm>
          <a:prstGeom prst="rect">
            <a:avLst/>
          </a:prstGeom>
        </p:spPr>
      </p:pic>
      <p:pic>
        <p:nvPicPr>
          <p:cNvPr id="3" name="Picture 2" descr="potato_png239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00"/>
            <a:ext cx="2086989" cy="1485989"/>
          </a:xfrm>
          <a:prstGeom prst="rect">
            <a:avLst/>
          </a:prstGeom>
        </p:spPr>
      </p:pic>
      <p:pic>
        <p:nvPicPr>
          <p:cNvPr id="5" name="Picture 4" descr="potato_png239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057400"/>
            <a:ext cx="2086989" cy="1866812"/>
          </a:xfrm>
          <a:prstGeom prst="rect">
            <a:avLst/>
          </a:prstGeom>
        </p:spPr>
      </p:pic>
      <p:pic>
        <p:nvPicPr>
          <p:cNvPr id="7" name="Picture 6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228600"/>
            <a:ext cx="1143000" cy="1143000"/>
          </a:xfrm>
          <a:prstGeom prst="rect">
            <a:avLst/>
          </a:prstGeom>
        </p:spPr>
      </p:pic>
      <p:pic>
        <p:nvPicPr>
          <p:cNvPr id="8" name="Picture 7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000" y="228600"/>
            <a:ext cx="1143000" cy="1143000"/>
          </a:xfrm>
          <a:prstGeom prst="rect">
            <a:avLst/>
          </a:prstGeom>
        </p:spPr>
      </p:pic>
      <p:pic>
        <p:nvPicPr>
          <p:cNvPr id="9" name="Picture 8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1676400"/>
            <a:ext cx="1143000" cy="1143000"/>
          </a:xfrm>
          <a:prstGeom prst="rect">
            <a:avLst/>
          </a:prstGeom>
        </p:spPr>
      </p:pic>
      <p:pic>
        <p:nvPicPr>
          <p:cNvPr id="10" name="Picture 9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1752600"/>
            <a:ext cx="1143000" cy="1143000"/>
          </a:xfrm>
          <a:prstGeom prst="rect">
            <a:avLst/>
          </a:prstGeom>
        </p:spPr>
      </p:pic>
      <p:pic>
        <p:nvPicPr>
          <p:cNvPr id="11" name="Picture 10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67600" y="1676400"/>
            <a:ext cx="1143000" cy="1143000"/>
          </a:xfrm>
          <a:prstGeom prst="rect">
            <a:avLst/>
          </a:prstGeom>
        </p:spPr>
      </p:pic>
      <p:pic>
        <p:nvPicPr>
          <p:cNvPr id="12" name="Picture 11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048000"/>
            <a:ext cx="1143000" cy="1143000"/>
          </a:xfrm>
          <a:prstGeom prst="rect">
            <a:avLst/>
          </a:prstGeom>
        </p:spPr>
      </p:pic>
      <p:pic>
        <p:nvPicPr>
          <p:cNvPr id="13" name="Picture 12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2971800"/>
            <a:ext cx="1143000" cy="1143000"/>
          </a:xfrm>
          <a:prstGeom prst="rect">
            <a:avLst/>
          </a:prstGeom>
        </p:spPr>
      </p:pic>
      <p:pic>
        <p:nvPicPr>
          <p:cNvPr id="22" name="Picture 21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304800"/>
            <a:ext cx="1143000" cy="1143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124200" y="4419600"/>
            <a:ext cx="297180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৯</a:t>
            </a: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1" name="Picture 30" descr="Calcul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30480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-x-lots-to-love-5in-baby-berenguer-doll-itty-bitty-babies-7796-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590800" cy="3960876"/>
          </a:xfrm>
          <a:prstGeom prst="rect">
            <a:avLst/>
          </a:prstGeom>
        </p:spPr>
      </p:pic>
      <p:pic>
        <p:nvPicPr>
          <p:cNvPr id="4" name="Picture 3" descr="Lot-1000pcs-Plastic-Nash-Ballpoint-font-b-Pen-b-font-color-grip-black-font-b-in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0"/>
            <a:ext cx="2667000" cy="3962400"/>
          </a:xfrm>
          <a:prstGeom prst="rect">
            <a:avLst/>
          </a:prstGeom>
        </p:spPr>
      </p:pic>
      <p:pic>
        <p:nvPicPr>
          <p:cNvPr id="6" name="Picture 5" descr="42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0"/>
            <a:ext cx="1600200" cy="1838325"/>
          </a:xfrm>
          <a:prstGeom prst="rect">
            <a:avLst/>
          </a:prstGeom>
        </p:spPr>
      </p:pic>
      <p:pic>
        <p:nvPicPr>
          <p:cNvPr id="7" name="Picture 6" descr="42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43800" y="0"/>
            <a:ext cx="1600200" cy="1838325"/>
          </a:xfrm>
          <a:prstGeom prst="rect">
            <a:avLst/>
          </a:prstGeom>
        </p:spPr>
      </p:pic>
      <p:pic>
        <p:nvPicPr>
          <p:cNvPr id="8" name="Picture 7" descr="42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2209800"/>
            <a:ext cx="1600200" cy="18383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2667000" cy="40386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19400" y="0"/>
            <a:ext cx="2819400" cy="40386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91200" y="0"/>
            <a:ext cx="3352800" cy="403860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4495800"/>
            <a:ext cx="27432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৭   ৮   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800" y="4495800"/>
            <a:ext cx="27432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৭   ৮   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4419600"/>
            <a:ext cx="32004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৭   ৮   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543800" y="4572000"/>
            <a:ext cx="838200" cy="685800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81400" y="4572000"/>
            <a:ext cx="838200" cy="685800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0" y="4648200"/>
            <a:ext cx="838200" cy="685800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1" y="457201"/>
            <a:ext cx="533400" cy="708382"/>
          </a:xfrm>
          <a:prstGeom prst="rect">
            <a:avLst/>
          </a:prstGeom>
        </p:spPr>
      </p:pic>
      <p:pic>
        <p:nvPicPr>
          <p:cNvPr id="23" name="Picture 22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457200"/>
            <a:ext cx="533400" cy="708382"/>
          </a:xfrm>
          <a:prstGeom prst="rect">
            <a:avLst/>
          </a:prstGeom>
        </p:spPr>
      </p:pic>
      <p:pic>
        <p:nvPicPr>
          <p:cNvPr id="25" name="Picture 24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57200"/>
            <a:ext cx="533400" cy="708382"/>
          </a:xfrm>
          <a:prstGeom prst="rect">
            <a:avLst/>
          </a:prstGeom>
        </p:spPr>
      </p:pic>
      <p:pic>
        <p:nvPicPr>
          <p:cNvPr id="29" name="Picture 28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533400"/>
            <a:ext cx="533400" cy="708382"/>
          </a:xfrm>
          <a:prstGeom prst="rect">
            <a:avLst/>
          </a:prstGeom>
        </p:spPr>
      </p:pic>
      <p:pic>
        <p:nvPicPr>
          <p:cNvPr id="30" name="Picture 29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533400"/>
            <a:ext cx="533400" cy="708382"/>
          </a:xfrm>
          <a:prstGeom prst="rect">
            <a:avLst/>
          </a:prstGeom>
        </p:spPr>
      </p:pic>
      <p:pic>
        <p:nvPicPr>
          <p:cNvPr id="31" name="Picture 30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609600"/>
            <a:ext cx="533400" cy="708382"/>
          </a:xfrm>
          <a:prstGeom prst="rect">
            <a:avLst/>
          </a:prstGeom>
        </p:spPr>
      </p:pic>
      <p:pic>
        <p:nvPicPr>
          <p:cNvPr id="32" name="Picture 31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685800"/>
            <a:ext cx="533400" cy="708382"/>
          </a:xfrm>
          <a:prstGeom prst="rect">
            <a:avLst/>
          </a:prstGeom>
        </p:spPr>
      </p:pic>
      <p:pic>
        <p:nvPicPr>
          <p:cNvPr id="33" name="Picture 32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1371600"/>
            <a:ext cx="533400" cy="708382"/>
          </a:xfrm>
          <a:prstGeom prst="rect">
            <a:avLst/>
          </a:prstGeom>
        </p:spPr>
      </p:pic>
      <p:pic>
        <p:nvPicPr>
          <p:cNvPr id="34" name="Picture 33" descr="DualPen_N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1295400"/>
            <a:ext cx="533400" cy="708382"/>
          </a:xfrm>
          <a:prstGeom prst="rect">
            <a:avLst/>
          </a:prstGeom>
        </p:spPr>
      </p:pic>
      <p:pic>
        <p:nvPicPr>
          <p:cNvPr id="36" name="Picture 35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807862"/>
            <a:ext cx="660835" cy="610807"/>
          </a:xfrm>
          <a:prstGeom prst="rect">
            <a:avLst/>
          </a:prstGeom>
        </p:spPr>
      </p:pic>
      <p:pic>
        <p:nvPicPr>
          <p:cNvPr id="37" name="Picture 36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819400"/>
            <a:ext cx="660835" cy="610807"/>
          </a:xfrm>
          <a:prstGeom prst="rect">
            <a:avLst/>
          </a:prstGeom>
        </p:spPr>
      </p:pic>
      <p:pic>
        <p:nvPicPr>
          <p:cNvPr id="38" name="Picture 37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2971800"/>
            <a:ext cx="660835" cy="610807"/>
          </a:xfrm>
          <a:prstGeom prst="rect">
            <a:avLst/>
          </a:prstGeom>
        </p:spPr>
      </p:pic>
      <p:pic>
        <p:nvPicPr>
          <p:cNvPr id="39" name="Picture 38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2895600"/>
            <a:ext cx="660835" cy="610807"/>
          </a:xfrm>
          <a:prstGeom prst="rect">
            <a:avLst/>
          </a:prstGeom>
        </p:spPr>
      </p:pic>
      <p:pic>
        <p:nvPicPr>
          <p:cNvPr id="40" name="Picture 39" descr="568px-Color-bird-Step-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3581400"/>
            <a:ext cx="558366" cy="610807"/>
          </a:xfrm>
          <a:prstGeom prst="rect">
            <a:avLst/>
          </a:prstGeom>
        </p:spPr>
      </p:pic>
      <p:pic>
        <p:nvPicPr>
          <p:cNvPr id="41" name="Picture 40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2971800"/>
            <a:ext cx="660835" cy="610807"/>
          </a:xfrm>
          <a:prstGeom prst="rect">
            <a:avLst/>
          </a:prstGeom>
        </p:spPr>
      </p:pic>
      <p:pic>
        <p:nvPicPr>
          <p:cNvPr id="42" name="Picture 41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2895600"/>
            <a:ext cx="660835" cy="610807"/>
          </a:xfrm>
          <a:prstGeom prst="rect">
            <a:avLst/>
          </a:prstGeom>
        </p:spPr>
      </p:pic>
      <p:pic>
        <p:nvPicPr>
          <p:cNvPr id="44" name="Picture 43" descr="568px-Color-bird-Step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2895600"/>
            <a:ext cx="660835" cy="610807"/>
          </a:xfrm>
          <a:prstGeom prst="rect">
            <a:avLst/>
          </a:prstGeom>
        </p:spPr>
      </p:pic>
      <p:pic>
        <p:nvPicPr>
          <p:cNvPr id="45" name="Picture 44" descr="568px-Color-bird-Step-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5000" y="3657600"/>
            <a:ext cx="558366" cy="610807"/>
          </a:xfrm>
          <a:prstGeom prst="rect">
            <a:avLst/>
          </a:prstGeom>
        </p:spPr>
      </p:pic>
      <p:pic>
        <p:nvPicPr>
          <p:cNvPr id="46" name="Picture 45" descr="568px-Color-bird-Step-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5400" y="3657600"/>
            <a:ext cx="558366" cy="610807"/>
          </a:xfrm>
          <a:prstGeom prst="rect">
            <a:avLst/>
          </a:prstGeom>
        </p:spPr>
      </p:pic>
      <p:pic>
        <p:nvPicPr>
          <p:cNvPr id="47" name="Picture 46" descr="568px-Color-bird-Step-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" y="3657600"/>
            <a:ext cx="558366" cy="610807"/>
          </a:xfrm>
          <a:prstGeom prst="rect">
            <a:avLst/>
          </a:prstGeom>
        </p:spPr>
      </p:pic>
      <p:pic>
        <p:nvPicPr>
          <p:cNvPr id="48" name="Picture 47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3733800"/>
            <a:ext cx="762000" cy="762000"/>
          </a:xfrm>
          <a:prstGeom prst="rect">
            <a:avLst/>
          </a:prstGeom>
        </p:spPr>
      </p:pic>
      <p:pic>
        <p:nvPicPr>
          <p:cNvPr id="49" name="Picture 48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2819400"/>
            <a:ext cx="762000" cy="762000"/>
          </a:xfrm>
          <a:prstGeom prst="rect">
            <a:avLst/>
          </a:prstGeom>
        </p:spPr>
      </p:pic>
      <p:pic>
        <p:nvPicPr>
          <p:cNvPr id="50" name="Picture 49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05600" y="2819400"/>
            <a:ext cx="762000" cy="762000"/>
          </a:xfrm>
          <a:prstGeom prst="rect">
            <a:avLst/>
          </a:prstGeom>
        </p:spPr>
      </p:pic>
      <p:pic>
        <p:nvPicPr>
          <p:cNvPr id="53" name="Picture 52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2819400"/>
            <a:ext cx="762000" cy="762000"/>
          </a:xfrm>
          <a:prstGeom prst="rect">
            <a:avLst/>
          </a:prstGeom>
        </p:spPr>
      </p:pic>
      <p:pic>
        <p:nvPicPr>
          <p:cNvPr id="54" name="Picture 53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3733800"/>
            <a:ext cx="762000" cy="762000"/>
          </a:xfrm>
          <a:prstGeom prst="rect">
            <a:avLst/>
          </a:prstGeom>
        </p:spPr>
      </p:pic>
      <p:pic>
        <p:nvPicPr>
          <p:cNvPr id="55" name="Picture 54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3733800"/>
            <a:ext cx="762000" cy="762000"/>
          </a:xfrm>
          <a:prstGeom prst="rect">
            <a:avLst/>
          </a:prstGeom>
        </p:spPr>
      </p:pic>
      <p:pic>
        <p:nvPicPr>
          <p:cNvPr id="56" name="Picture 55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2819400"/>
            <a:ext cx="762000" cy="762000"/>
          </a:xfrm>
          <a:prstGeom prst="rect">
            <a:avLst/>
          </a:prstGeom>
        </p:spPr>
      </p:pic>
      <p:pic>
        <p:nvPicPr>
          <p:cNvPr id="57" name="Picture 56" descr="school-small-pencil-sharpen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5486400"/>
            <a:ext cx="914400" cy="914400"/>
          </a:xfrm>
          <a:prstGeom prst="rect">
            <a:avLst/>
          </a:prstGeom>
        </p:spPr>
      </p:pic>
      <p:pic>
        <p:nvPicPr>
          <p:cNvPr id="58" name="Picture 57" descr="school-small-pencil-sharpen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90600" y="5410200"/>
            <a:ext cx="914400" cy="914400"/>
          </a:xfrm>
          <a:prstGeom prst="rect">
            <a:avLst/>
          </a:prstGeom>
        </p:spPr>
      </p:pic>
      <p:pic>
        <p:nvPicPr>
          <p:cNvPr id="59" name="Picture 58" descr="school-small-pencil-sharpen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33600" y="5410200"/>
            <a:ext cx="914400" cy="914400"/>
          </a:xfrm>
          <a:prstGeom prst="rect">
            <a:avLst/>
          </a:prstGeom>
        </p:spPr>
      </p:pic>
      <p:pic>
        <p:nvPicPr>
          <p:cNvPr id="60" name="Picture 59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34000" y="4800600"/>
            <a:ext cx="1050637" cy="685800"/>
          </a:xfrm>
          <a:prstGeom prst="rect">
            <a:avLst/>
          </a:prstGeom>
        </p:spPr>
      </p:pic>
      <p:pic>
        <p:nvPicPr>
          <p:cNvPr id="61" name="Picture 60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72400" y="4876800"/>
            <a:ext cx="1050637" cy="685800"/>
          </a:xfrm>
          <a:prstGeom prst="rect">
            <a:avLst/>
          </a:prstGeom>
        </p:spPr>
      </p:pic>
      <p:pic>
        <p:nvPicPr>
          <p:cNvPr id="62" name="Picture 61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4876800"/>
            <a:ext cx="1050637" cy="685800"/>
          </a:xfrm>
          <a:prstGeom prst="rect">
            <a:avLst/>
          </a:prstGeom>
        </p:spPr>
      </p:pic>
      <p:pic>
        <p:nvPicPr>
          <p:cNvPr id="63" name="Picture 62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57800" y="5486400"/>
            <a:ext cx="1050637" cy="685800"/>
          </a:xfrm>
          <a:prstGeom prst="rect">
            <a:avLst/>
          </a:prstGeom>
        </p:spPr>
      </p:pic>
      <p:pic>
        <p:nvPicPr>
          <p:cNvPr id="64" name="Picture 63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96200" y="5562600"/>
            <a:ext cx="1050637" cy="685800"/>
          </a:xfrm>
          <a:prstGeom prst="rect">
            <a:avLst/>
          </a:prstGeom>
        </p:spPr>
      </p:pic>
      <p:pic>
        <p:nvPicPr>
          <p:cNvPr id="65" name="Picture 64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7000" y="5562600"/>
            <a:ext cx="1050637" cy="685800"/>
          </a:xfrm>
          <a:prstGeom prst="rect">
            <a:avLst/>
          </a:prstGeom>
        </p:spPr>
      </p:pic>
      <p:pic>
        <p:nvPicPr>
          <p:cNvPr id="66" name="Picture 65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10200" y="6096000"/>
            <a:ext cx="1050637" cy="685800"/>
          </a:xfrm>
          <a:prstGeom prst="rect">
            <a:avLst/>
          </a:prstGeom>
        </p:spPr>
      </p:pic>
      <p:pic>
        <p:nvPicPr>
          <p:cNvPr id="67" name="Picture 66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48600" y="6172200"/>
            <a:ext cx="1050637" cy="685800"/>
          </a:xfrm>
          <a:prstGeom prst="rect">
            <a:avLst/>
          </a:prstGeom>
        </p:spPr>
      </p:pic>
      <p:pic>
        <p:nvPicPr>
          <p:cNvPr id="68" name="Picture 67" descr="Animal - Bird - Chick, Baby duck 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9400" y="6172200"/>
            <a:ext cx="1050637" cy="685800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5486400" y="381000"/>
            <a:ext cx="27432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152400" y="2743200"/>
            <a:ext cx="23622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562600" y="2590800"/>
            <a:ext cx="2743200" cy="205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 descr="concealer_pencil_101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3733800"/>
            <a:ext cx="762000" cy="762000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0" y="5181600"/>
            <a:ext cx="31242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5486400" y="4876800"/>
            <a:ext cx="3505200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1981200" y="457200"/>
            <a:ext cx="3200400" cy="1569660"/>
          </a:xfrm>
          <a:prstGeom prst="rect">
            <a:avLst/>
          </a:prstGeom>
          <a:solidFill>
            <a:schemeClr val="bg2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৭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743200" y="2743200"/>
            <a:ext cx="2514600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৮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276600" y="4876800"/>
            <a:ext cx="2057400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৯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8" name="Picture 77" descr="colors.jpg"/>
          <p:cNvPicPr>
            <a:picLocks noChangeAspect="1"/>
          </p:cNvPicPr>
          <p:nvPr/>
        </p:nvPicPr>
        <p:blipFill>
          <a:blip r:embed="rId9" cstate="print"/>
          <a:srcRect l="40577"/>
          <a:stretch>
            <a:fillRect/>
          </a:stretch>
        </p:blipFill>
        <p:spPr>
          <a:xfrm>
            <a:off x="0" y="304800"/>
            <a:ext cx="1905000" cy="1828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391400" cy="200054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৭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সাত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743200"/>
            <a:ext cx="7924800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৮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876800"/>
            <a:ext cx="7848600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৯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4524315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৭</a:t>
            </a:r>
          </a:p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৮</a:t>
            </a:r>
          </a:p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533400"/>
          <a:ext cx="86106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graphicEl>
                                              <a:dgm id="{12287D9B-6A99-45D9-A4C7-5921CB7FDA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graphicEl>
                                              <a:dgm id="{33684CA4-3509-4BDD-9C59-4538491C5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graphicEl>
                                              <a:dgm id="{316B54D4-ACFE-4296-A95A-FBEC1A95CF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graphicEl>
                                              <a:dgm id="{B1894620-2B7B-4822-AA56-F7768232B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graphicEl>
                                              <a:dgm id="{7864D44A-1B42-40D5-9292-125B61EBC1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graphicEl>
                                              <a:dgm id="{C06E2DAD-4758-4207-AE55-749DE94B4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graphicEl>
                                              <a:dgm id="{F34A86AE-27B7-4111-B6E9-8CDEB4801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152400"/>
          <a:ext cx="83820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A907EB-FB70-48B3-BB01-33CD82526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35A907EB-FB70-48B3-BB01-33CD82526D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49151-0514-4436-85E5-293B0673F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B5049151-0514-4436-85E5-293B0673F2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93DF39-E255-410E-97A8-72BBCD95C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B893DF39-E255-410E-97A8-72BBCD95C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A907EB-FB70-48B3-BB01-33CD82526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35A907EB-FB70-48B3-BB01-33CD82526D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49151-0514-4436-85E5-293B0673F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5049151-0514-4436-85E5-293B0673F2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93DF39-E255-410E-97A8-72BBCD95C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B893DF39-E255-410E-97A8-72BBCD95CE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5A907EB-FB70-48B3-BB01-33CD82526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B5049151-0514-4436-85E5-293B0673F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B893DF39-E255-410E-97A8-72BBCD95C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Graphic spid="2" grpId="1">
        <p:bldSub>
          <a:bldDgm bld="lvlOne"/>
        </p:bldSub>
      </p:bldGraphic>
      <p:bldGraphic spid="2" grpId="2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বইটি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র ১৫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খুলে মনোযোগ দিয়ে দেখ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9200"/>
            <a:ext cx="914400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ছবি গণনা করে  বলি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4400" y="3505200"/>
            <a:ext cx="304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371600" y="3505200"/>
            <a:ext cx="304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828800" y="3505200"/>
            <a:ext cx="304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209800" y="3505200"/>
            <a:ext cx="304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72000" y="3124200"/>
            <a:ext cx="38862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4419600"/>
            <a:ext cx="702087" cy="574834"/>
          </a:xfrm>
          <a:prstGeom prst="rect">
            <a:avLst/>
          </a:prstGeom>
        </p:spPr>
      </p:pic>
      <p:pic>
        <p:nvPicPr>
          <p:cNvPr id="16" name="Picture 15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4419600"/>
            <a:ext cx="702087" cy="574834"/>
          </a:xfrm>
          <a:prstGeom prst="rect">
            <a:avLst/>
          </a:prstGeom>
        </p:spPr>
      </p:pic>
      <p:pic>
        <p:nvPicPr>
          <p:cNvPr id="17" name="Picture 16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419600"/>
            <a:ext cx="702087" cy="574834"/>
          </a:xfrm>
          <a:prstGeom prst="rect">
            <a:avLst/>
          </a:prstGeom>
        </p:spPr>
      </p:pic>
      <p:pic>
        <p:nvPicPr>
          <p:cNvPr id="18" name="Picture 17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4419600"/>
            <a:ext cx="702087" cy="574834"/>
          </a:xfrm>
          <a:prstGeom prst="rect">
            <a:avLst/>
          </a:prstGeom>
        </p:spPr>
      </p:pic>
      <p:pic>
        <p:nvPicPr>
          <p:cNvPr id="19" name="Picture 18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5181600"/>
            <a:ext cx="702087" cy="574834"/>
          </a:xfrm>
          <a:prstGeom prst="rect">
            <a:avLst/>
          </a:prstGeom>
        </p:spPr>
      </p:pic>
      <p:pic>
        <p:nvPicPr>
          <p:cNvPr id="20" name="Picture 19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5029200"/>
            <a:ext cx="702087" cy="574834"/>
          </a:xfrm>
          <a:prstGeom prst="rect">
            <a:avLst/>
          </a:prstGeom>
        </p:spPr>
      </p:pic>
      <p:pic>
        <p:nvPicPr>
          <p:cNvPr id="23" name="Picture 22" descr="blue_bird.gif_480_480_0_64000_0_1_0 - Cop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029200"/>
            <a:ext cx="702087" cy="5748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648200" y="4343400"/>
            <a:ext cx="3962400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 descr="Three-pink-daisi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5867400"/>
            <a:ext cx="1288868" cy="724988"/>
          </a:xfrm>
          <a:prstGeom prst="rect">
            <a:avLst/>
          </a:prstGeom>
        </p:spPr>
      </p:pic>
      <p:pic>
        <p:nvPicPr>
          <p:cNvPr id="26" name="Picture 25" descr="Three-pink-daisi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5867400"/>
            <a:ext cx="1288868" cy="724988"/>
          </a:xfrm>
          <a:prstGeom prst="rect">
            <a:avLst/>
          </a:prstGeom>
        </p:spPr>
      </p:pic>
      <p:pic>
        <p:nvPicPr>
          <p:cNvPr id="27" name="Picture 26" descr="Three-pink-daisi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5943600"/>
            <a:ext cx="1288868" cy="724988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371600" y="2971800"/>
            <a:ext cx="304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914400" y="2971800"/>
            <a:ext cx="304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752600" y="2971800"/>
            <a:ext cx="304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209800" y="2971800"/>
            <a:ext cx="304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33400" y="2819400"/>
            <a:ext cx="22860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04800" y="4343400"/>
            <a:ext cx="31242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52400" y="5791200"/>
            <a:ext cx="4572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257800" y="5867400"/>
            <a:ext cx="34290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4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9" grpId="0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28600"/>
            <a:ext cx="6781800" cy="769441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ছবি গননা করে দাগ টেনে মিল করি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Lot-1000pcs-Plastic-Nash-Ballpoint-font-b-Pen-b-font-color-grip-black-font-b-in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95400"/>
            <a:ext cx="2209800" cy="2209800"/>
          </a:xfrm>
          <a:prstGeom prst="rect">
            <a:avLst/>
          </a:prstGeom>
        </p:spPr>
      </p:pic>
      <p:pic>
        <p:nvPicPr>
          <p:cNvPr id="9" name="Picture 8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3657600"/>
            <a:ext cx="748284" cy="748284"/>
          </a:xfrm>
          <a:prstGeom prst="rect">
            <a:avLst/>
          </a:prstGeom>
        </p:spPr>
      </p:pic>
      <p:pic>
        <p:nvPicPr>
          <p:cNvPr id="10" name="Picture 9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57600"/>
            <a:ext cx="748284" cy="748284"/>
          </a:xfrm>
          <a:prstGeom prst="rect">
            <a:avLst/>
          </a:prstGeom>
        </p:spPr>
      </p:pic>
      <p:pic>
        <p:nvPicPr>
          <p:cNvPr id="13" name="Picture 12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657600"/>
            <a:ext cx="748284" cy="748284"/>
          </a:xfrm>
          <a:prstGeom prst="rect">
            <a:avLst/>
          </a:prstGeom>
        </p:spPr>
      </p:pic>
      <p:pic>
        <p:nvPicPr>
          <p:cNvPr id="15" name="Picture 14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4267200"/>
            <a:ext cx="748284" cy="74828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8600" y="1143000"/>
            <a:ext cx="22860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hool-small-pencil-sharpe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5410200"/>
            <a:ext cx="1176338" cy="990600"/>
          </a:xfrm>
          <a:prstGeom prst="rect">
            <a:avLst/>
          </a:prstGeom>
        </p:spPr>
      </p:pic>
      <p:pic>
        <p:nvPicPr>
          <p:cNvPr id="21" name="Picture 20" descr="school-small-pencil-sharpe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5486400"/>
            <a:ext cx="1176338" cy="990600"/>
          </a:xfrm>
          <a:prstGeom prst="rect">
            <a:avLst/>
          </a:prstGeom>
        </p:spPr>
      </p:pic>
      <p:pic>
        <p:nvPicPr>
          <p:cNvPr id="22" name="Picture 21" descr="school-small-pencil-sharpe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5410200"/>
            <a:ext cx="1176338" cy="9906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0" y="5410200"/>
            <a:ext cx="38100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potato_png239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72400" y="1446594"/>
            <a:ext cx="1125514" cy="801395"/>
          </a:xfrm>
          <a:prstGeom prst="rect">
            <a:avLst/>
          </a:prstGeom>
        </p:spPr>
      </p:pic>
      <p:pic>
        <p:nvPicPr>
          <p:cNvPr id="26" name="Picture 25" descr="potato_png239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1447800"/>
            <a:ext cx="1337858" cy="952589"/>
          </a:xfrm>
          <a:prstGeom prst="rect">
            <a:avLst/>
          </a:prstGeom>
        </p:spPr>
      </p:pic>
      <p:pic>
        <p:nvPicPr>
          <p:cNvPr id="27" name="Picture 26" descr="potato_png239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1600" y="1447800"/>
            <a:ext cx="1230839" cy="876389"/>
          </a:xfrm>
          <a:prstGeom prst="rect">
            <a:avLst/>
          </a:prstGeom>
        </p:spPr>
      </p:pic>
      <p:pic>
        <p:nvPicPr>
          <p:cNvPr id="28" name="Picture 27" descr="14496698_20130617111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2743200"/>
            <a:ext cx="1993900" cy="19939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953000" y="1295400"/>
            <a:ext cx="39624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562600" y="2667000"/>
            <a:ext cx="3352800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image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62600" y="5006596"/>
            <a:ext cx="3025140" cy="1424684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5715000" y="4953000"/>
            <a:ext cx="31242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276600" y="1676400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62400" y="3581400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43400" y="55626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rot="16200000" flipV="1">
            <a:off x="4038600" y="2514600"/>
            <a:ext cx="1676400" cy="137160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4343400"/>
            <a:ext cx="748284" cy="748284"/>
          </a:xfrm>
          <a:prstGeom prst="rect">
            <a:avLst/>
          </a:prstGeom>
        </p:spPr>
      </p:pic>
      <p:pic>
        <p:nvPicPr>
          <p:cNvPr id="44" name="Picture 43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3733800"/>
            <a:ext cx="748284" cy="748284"/>
          </a:xfrm>
          <a:prstGeom prst="rect">
            <a:avLst/>
          </a:prstGeom>
        </p:spPr>
      </p:pic>
      <p:cxnSp>
        <p:nvCxnSpPr>
          <p:cNvPr id="36" name="Straight Arrow Connector 35"/>
          <p:cNvCxnSpPr>
            <a:endCxn id="35" idx="1"/>
          </p:cNvCxnSpPr>
          <p:nvPr/>
        </p:nvCxnSpPr>
        <p:spPr>
          <a:xfrm>
            <a:off x="3962400" y="6019800"/>
            <a:ext cx="381000" cy="5063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590800" y="2590800"/>
            <a:ext cx="1524000" cy="1219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6200000" flipV="1">
            <a:off x="4305300" y="4305300"/>
            <a:ext cx="1371600" cy="1143000"/>
          </a:xfrm>
          <a:prstGeom prst="straightConnector1">
            <a:avLst/>
          </a:prstGeom>
          <a:ln w="571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Russet-Pota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4267200"/>
            <a:ext cx="748284" cy="748284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3581400"/>
            <a:ext cx="31242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rot="5400000" flipH="1" flipV="1">
            <a:off x="2667000" y="3276600"/>
            <a:ext cx="2057400" cy="5334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3238500" y="3695700"/>
            <a:ext cx="3048000" cy="68580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 গুণে সংখ্যায় গোল দাগ দিই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image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800"/>
            <a:ext cx="3581400" cy="3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0" y="54102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৭    ৮    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143000"/>
            <a:ext cx="3200400" cy="487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29000" y="5181600"/>
            <a:ext cx="762000" cy="6858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14496698_2013061711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1143000"/>
            <a:ext cx="2667000" cy="4038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4419600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৭    ৮    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14496698_2013061711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990600"/>
            <a:ext cx="2667000" cy="403860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914400" y="4572000"/>
            <a:ext cx="762000" cy="6858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52800" y="1143000"/>
            <a:ext cx="2819400" cy="487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Three-pink-daisie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96200" y="1219200"/>
            <a:ext cx="1447800" cy="2057400"/>
          </a:xfrm>
          <a:prstGeom prst="rect">
            <a:avLst/>
          </a:prstGeom>
        </p:spPr>
      </p:pic>
      <p:pic>
        <p:nvPicPr>
          <p:cNvPr id="21" name="Picture 20" descr="Three-pink-daisie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1219200"/>
            <a:ext cx="1447800" cy="2057400"/>
          </a:xfrm>
          <a:prstGeom prst="rect">
            <a:avLst/>
          </a:prstGeom>
        </p:spPr>
      </p:pic>
      <p:pic>
        <p:nvPicPr>
          <p:cNvPr id="22" name="Picture 21" descr="Three-pink-daisie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10400" y="3276600"/>
            <a:ext cx="1447800" cy="2057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05200" y="49530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৭    ৮    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382000" y="5562600"/>
            <a:ext cx="762000" cy="6858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324600" y="1143000"/>
            <a:ext cx="2819400" cy="5181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সৃজনশীল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18131"/>
            <a:ext cx="9144000" cy="5139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</a:t>
            </a:r>
            <a:r>
              <a:rPr lang="bn-IN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থেকে </a:t>
            </a:r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মাটি দিয়ে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প্রতি জোড়ায় ৭,৮,৯ বানিয়ে আনবে</a:t>
            </a:r>
            <a:r>
              <a:rPr lang="bn-IN" sz="800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8000" dirty="0" smtClean="0">
              <a:latin typeface="NikoshBAN" pitchFamily="2" charset="0"/>
              <a:cs typeface="NikoshBAN" pitchFamily="2" charset="0"/>
            </a:endParaRPr>
          </a:p>
          <a:p>
            <a:endParaRPr lang="bn-BD" sz="8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kids-clapping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600200"/>
            <a:ext cx="91440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176</Words>
  <Application>Microsoft Office PowerPoint</Application>
  <PresentationFormat>On-screen Show (4:3)</PresentationFormat>
  <Paragraphs>81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Acer1</dc:creator>
  <cp:lastModifiedBy>it's simple</cp:lastModifiedBy>
  <cp:revision>175</cp:revision>
  <dcterms:created xsi:type="dcterms:W3CDTF">2015-01-11T03:37:39Z</dcterms:created>
  <dcterms:modified xsi:type="dcterms:W3CDTF">2019-10-18T17:22:20Z</dcterms:modified>
</cp:coreProperties>
</file>