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 id="264" r:id="rId8"/>
    <p:sldId id="263" r:id="rId9"/>
    <p:sldId id="265" r:id="rId10"/>
    <p:sldId id="266" r:id="rId11"/>
    <p:sldId id="270" r:id="rId12"/>
    <p:sldId id="280" r:id="rId13"/>
    <p:sldId id="285" r:id="rId14"/>
    <p:sldId id="269" r:id="rId15"/>
    <p:sldId id="267" r:id="rId16"/>
    <p:sldId id="268" r:id="rId17"/>
    <p:sldId id="288" r:id="rId18"/>
    <p:sldId id="289" r:id="rId19"/>
    <p:sldId id="290" r:id="rId20"/>
    <p:sldId id="275" r:id="rId21"/>
    <p:sldId id="283" r:id="rId22"/>
    <p:sldId id="284" r:id="rId23"/>
    <p:sldId id="281" r:id="rId24"/>
    <p:sldId id="286" r:id="rId25"/>
    <p:sldId id="287" r:id="rId26"/>
    <p:sldId id="278" r:id="rId27"/>
    <p:sldId id="276" r:id="rId28"/>
    <p:sldId id="277" r:id="rId29"/>
    <p:sldId id="279" r:id="rId30"/>
  </p:sldIdLst>
  <p:sldSz cx="11430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882" y="72"/>
      </p:cViewPr>
      <p:guideLst>
        <p:guide orient="horz" pos="2160"/>
        <p:guide pos="36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5876" y="0"/>
            <a:ext cx="11466713"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524123" y="1871132"/>
            <a:ext cx="6389690" cy="1515533"/>
          </a:xfrm>
        </p:spPr>
        <p:txBody>
          <a:bodyPr anchor="b">
            <a:noAutofit/>
          </a:bodyPr>
          <a:lstStyle>
            <a:lvl1pPr algn="ctr">
              <a:defRPr sz="5063">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524123" y="3657597"/>
            <a:ext cx="6389690" cy="1320802"/>
          </a:xfrm>
        </p:spPr>
        <p:txBody>
          <a:bodyPr anchor="t">
            <a:normAutofit/>
          </a:bodyPr>
          <a:lstStyle>
            <a:lvl1pPr marL="0" indent="0" algn="ctr">
              <a:buNone/>
              <a:defRPr sz="1969">
                <a:solidFill>
                  <a:schemeClr val="tx1"/>
                </a:solidFill>
              </a:defRPr>
            </a:lvl1pPr>
            <a:lvl2pPr marL="428625" indent="0" algn="ctr">
              <a:buNone/>
              <a:defRPr>
                <a:solidFill>
                  <a:schemeClr val="tx1">
                    <a:tint val="75000"/>
                  </a:schemeClr>
                </a:solidFill>
              </a:defRPr>
            </a:lvl2pPr>
            <a:lvl3pPr marL="857250" indent="0" algn="ctr">
              <a:buNone/>
              <a:defRPr>
                <a:solidFill>
                  <a:schemeClr val="tx1">
                    <a:tint val="75000"/>
                  </a:schemeClr>
                </a:solidFill>
              </a:defRPr>
            </a:lvl3pPr>
            <a:lvl4pPr marL="1285875" indent="0" algn="ctr">
              <a:buNone/>
              <a:defRPr>
                <a:solidFill>
                  <a:schemeClr val="tx1">
                    <a:tint val="75000"/>
                  </a:schemeClr>
                </a:solidFill>
              </a:defRPr>
            </a:lvl4pPr>
            <a:lvl5pPr marL="1714500" indent="0" algn="ctr">
              <a:buNone/>
              <a:defRPr>
                <a:solidFill>
                  <a:schemeClr val="tx1">
                    <a:tint val="75000"/>
                  </a:schemeClr>
                </a:solidFill>
              </a:defRPr>
            </a:lvl5pPr>
            <a:lvl6pPr marL="2143125" indent="0" algn="ctr">
              <a:buNone/>
              <a:defRPr>
                <a:solidFill>
                  <a:schemeClr val="tx1">
                    <a:tint val="75000"/>
                  </a:schemeClr>
                </a:solidFill>
              </a:defRPr>
            </a:lvl6pPr>
            <a:lvl7pPr marL="2571750" indent="0" algn="ctr">
              <a:buNone/>
              <a:defRPr>
                <a:solidFill>
                  <a:schemeClr val="tx1">
                    <a:tint val="75000"/>
                  </a:schemeClr>
                </a:solidFill>
              </a:defRPr>
            </a:lvl7pPr>
            <a:lvl8pPr marL="3000375" indent="0" algn="ctr">
              <a:buNone/>
              <a:defRPr>
                <a:solidFill>
                  <a:schemeClr val="tx1">
                    <a:tint val="75000"/>
                  </a:schemeClr>
                </a:solidFill>
              </a:defRPr>
            </a:lvl8pPr>
            <a:lvl9pPr marL="34290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484281" y="5037663"/>
            <a:ext cx="841375" cy="279400"/>
          </a:xfrm>
        </p:spPr>
        <p:txBody>
          <a:bodyPr/>
          <a:lstStyle/>
          <a:p>
            <a:fld id="{3127C924-6D77-4D26-AC15-CCF5A2B3D979}" type="datetimeFigureOut">
              <a:rPr lang="en-US" smtClean="0"/>
              <a:pPr/>
              <a:t>10/18/2019</a:t>
            </a:fld>
            <a:endParaRPr lang="en-US"/>
          </a:p>
        </p:txBody>
      </p:sp>
      <p:sp>
        <p:nvSpPr>
          <p:cNvPr id="5" name="Footer Placeholder 4"/>
          <p:cNvSpPr>
            <a:spLocks noGrp="1"/>
          </p:cNvSpPr>
          <p:nvPr>
            <p:ph type="ftr" sz="quarter" idx="11"/>
          </p:nvPr>
        </p:nvSpPr>
        <p:spPr>
          <a:xfrm>
            <a:off x="2524123" y="5037663"/>
            <a:ext cx="4888720" cy="279400"/>
          </a:xfrm>
        </p:spPr>
        <p:txBody>
          <a:bodyPr/>
          <a:lstStyle/>
          <a:p>
            <a:endParaRPr lang="en-US"/>
          </a:p>
        </p:txBody>
      </p:sp>
      <p:sp>
        <p:nvSpPr>
          <p:cNvPr id="6" name="Slide Number Placeholder 5"/>
          <p:cNvSpPr>
            <a:spLocks noGrp="1"/>
          </p:cNvSpPr>
          <p:nvPr>
            <p:ph type="sldNum" sz="quarter" idx="12"/>
          </p:nvPr>
        </p:nvSpPr>
        <p:spPr>
          <a:xfrm>
            <a:off x="8397094" y="5037663"/>
            <a:ext cx="516719" cy="279400"/>
          </a:xfrm>
        </p:spPr>
        <p:txBody>
          <a:bodyPr/>
          <a:lstStyle/>
          <a:p>
            <a:fld id="{3C7523C2-14D5-4CBD-8C2C-C1F300A79DE5}" type="slidenum">
              <a:rPr lang="en-US" smtClean="0"/>
              <a:pPr/>
              <a:t>‹#›</a:t>
            </a:fld>
            <a:endParaRPr lang="en-US"/>
          </a:p>
        </p:txBody>
      </p:sp>
      <p:cxnSp>
        <p:nvCxnSpPr>
          <p:cNvPr id="15" name="Straight Connector 14"/>
          <p:cNvCxnSpPr/>
          <p:nvPr/>
        </p:nvCxnSpPr>
        <p:spPr>
          <a:xfrm>
            <a:off x="2524124" y="3522131"/>
            <a:ext cx="6389689"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3164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4438" y="4815415"/>
            <a:ext cx="9009062" cy="566738"/>
          </a:xfrm>
        </p:spPr>
        <p:txBody>
          <a:bodyPr anchor="b">
            <a:normAutofit/>
          </a:bodyPr>
          <a:lstStyle>
            <a:lvl1pPr algn="ctr">
              <a:defRPr sz="225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76338" y="1041400"/>
            <a:ext cx="947434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500"/>
            </a:lvl1pPr>
            <a:lvl2pPr marL="428625" indent="0">
              <a:buNone/>
              <a:defRPr sz="1500"/>
            </a:lvl2pPr>
            <a:lvl3pPr marL="857250" indent="0">
              <a:buNone/>
              <a:defRPr sz="1500"/>
            </a:lvl3pPr>
            <a:lvl4pPr marL="1285875" indent="0">
              <a:buNone/>
              <a:defRPr sz="1500"/>
            </a:lvl4pPr>
            <a:lvl5pPr marL="1714500" indent="0">
              <a:buNone/>
              <a:defRPr sz="1500"/>
            </a:lvl5pPr>
            <a:lvl6pPr marL="2143125" indent="0">
              <a:buNone/>
              <a:defRPr sz="1500"/>
            </a:lvl6pPr>
            <a:lvl7pPr marL="2571750" indent="0">
              <a:buNone/>
              <a:defRPr sz="1500"/>
            </a:lvl7pPr>
            <a:lvl8pPr marL="3000375" indent="0">
              <a:buNone/>
              <a:defRPr sz="1500"/>
            </a:lvl8pPr>
            <a:lvl9pPr marL="34290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214438" y="5382153"/>
            <a:ext cx="9009062" cy="493712"/>
          </a:xfrm>
        </p:spPr>
        <p:txBody>
          <a:bodyPr>
            <a:normAutofit/>
          </a:bodyPr>
          <a:lstStyle>
            <a:lvl1pPr marL="0" indent="0" algn="ctr">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27C924-6D77-4D26-AC15-CCF5A2B3D979}" type="datetimeFigureOut">
              <a:rPr lang="en-US" smtClean="0"/>
              <a:pPr/>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7523C2-14D5-4CBD-8C2C-C1F300A79DE5}" type="slidenum">
              <a:rPr lang="en-US" smtClean="0"/>
              <a:pPr/>
              <a:t>‹#›</a:t>
            </a:fld>
            <a:endParaRPr lang="en-US"/>
          </a:p>
        </p:txBody>
      </p:sp>
    </p:spTree>
    <p:extLst>
      <p:ext uri="{BB962C8B-B14F-4D97-AF65-F5344CB8AC3E}">
        <p14:creationId xmlns:p14="http://schemas.microsoft.com/office/powerpoint/2010/main" val="2517378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22376" y="982132"/>
            <a:ext cx="8993186" cy="2954868"/>
          </a:xfrm>
        </p:spPr>
        <p:txBody>
          <a:bodyPr anchor="ctr">
            <a:normAutofit/>
          </a:bodyPr>
          <a:lstStyle>
            <a:lvl1pPr algn="ctr">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22376" y="4343400"/>
            <a:ext cx="8993186" cy="1532467"/>
          </a:xfrm>
        </p:spPr>
        <p:txBody>
          <a:bodyPr anchor="ctr">
            <a:normAutofit/>
          </a:bodyPr>
          <a:lstStyle>
            <a:lvl1pPr marL="0" indent="0" algn="ctr">
              <a:buNone/>
              <a:defRPr sz="1875">
                <a:solidFill>
                  <a:schemeClr val="tx1"/>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27C924-6D77-4D26-AC15-CCF5A2B3D979}" type="datetimeFigureOut">
              <a:rPr lang="en-US" smtClean="0"/>
              <a:pPr/>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7523C2-14D5-4CBD-8C2C-C1F300A79DE5}" type="slidenum">
              <a:rPr lang="en-US" smtClean="0"/>
              <a:pPr/>
              <a:t>‹#›</a:t>
            </a:fld>
            <a:endParaRPr lang="en-US"/>
          </a:p>
        </p:txBody>
      </p:sp>
      <p:cxnSp>
        <p:nvCxnSpPr>
          <p:cNvPr id="15" name="Straight Connector 14"/>
          <p:cNvCxnSpPr/>
          <p:nvPr/>
        </p:nvCxnSpPr>
        <p:spPr>
          <a:xfrm>
            <a:off x="1308908" y="4140199"/>
            <a:ext cx="881934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8576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5825" y="982132"/>
            <a:ext cx="8715373" cy="2370668"/>
          </a:xfrm>
        </p:spPr>
        <p:txBody>
          <a:bodyPr anchor="ctr">
            <a:normAutofit/>
          </a:bodyPr>
          <a:lstStyle>
            <a:lvl1pPr algn="ctr">
              <a:defRPr sz="30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70136" y="3352800"/>
            <a:ext cx="8286752" cy="584200"/>
          </a:xfrm>
        </p:spPr>
        <p:txBody>
          <a:bodyPr anchor="ctr">
            <a:normAutofit/>
          </a:bodyPr>
          <a:lstStyle>
            <a:lvl1pPr marL="0" indent="0" algn="r">
              <a:buFontTx/>
              <a:buNone/>
              <a:defRPr sz="1875"/>
            </a:lvl1pPr>
            <a:lvl2pPr marL="428625" indent="0">
              <a:buFontTx/>
              <a:buNone/>
              <a:defRPr/>
            </a:lvl2pPr>
            <a:lvl3pPr marL="857250" indent="0">
              <a:buFontTx/>
              <a:buNone/>
              <a:defRPr/>
            </a:lvl3pPr>
            <a:lvl4pPr marL="1285875" indent="0">
              <a:buFontTx/>
              <a:buNone/>
              <a:defRPr/>
            </a:lvl4pPr>
            <a:lvl5pPr marL="17145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14438" y="4343400"/>
            <a:ext cx="9009062" cy="1532467"/>
          </a:xfrm>
        </p:spPr>
        <p:txBody>
          <a:bodyPr anchor="ctr">
            <a:normAutofit/>
          </a:bodyPr>
          <a:lstStyle>
            <a:lvl1pPr marL="0" indent="0" algn="ctr">
              <a:buNone/>
              <a:defRPr sz="1875">
                <a:solidFill>
                  <a:schemeClr val="tx1"/>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27C924-6D77-4D26-AC15-CCF5A2B3D979}" type="datetimeFigureOut">
              <a:rPr lang="en-US" smtClean="0"/>
              <a:pPr/>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7523C2-14D5-4CBD-8C2C-C1F300A79DE5}" type="slidenum">
              <a:rPr lang="en-US" smtClean="0"/>
              <a:pPr/>
              <a:t>‹#›</a:t>
            </a:fld>
            <a:endParaRPr lang="en-US"/>
          </a:p>
        </p:txBody>
      </p:sp>
      <p:sp>
        <p:nvSpPr>
          <p:cNvPr id="14" name="TextBox 13"/>
          <p:cNvSpPr txBox="1"/>
          <p:nvPr/>
        </p:nvSpPr>
        <p:spPr>
          <a:xfrm>
            <a:off x="808137" y="879961"/>
            <a:ext cx="571500" cy="584776"/>
          </a:xfrm>
          <a:prstGeom prst="rect">
            <a:avLst/>
          </a:prstGeom>
        </p:spPr>
        <p:txBody>
          <a:bodyPr vert="horz" lIns="85725" tIns="42863" rIns="85725" bIns="42863" rtlCol="0" anchor="ctr">
            <a:noAutofit/>
          </a:bodyPr>
          <a:lstStyle/>
          <a:p>
            <a:pPr lvl="0"/>
            <a:r>
              <a:rPr lang="en-US" sz="7500" dirty="0">
                <a:solidFill>
                  <a:schemeClr val="tx1"/>
                </a:solidFill>
                <a:effectLst/>
              </a:rPr>
              <a:t>“</a:t>
            </a:r>
          </a:p>
        </p:txBody>
      </p:sp>
      <p:sp>
        <p:nvSpPr>
          <p:cNvPr id="15" name="TextBox 14"/>
          <p:cNvSpPr txBox="1"/>
          <p:nvPr/>
        </p:nvSpPr>
        <p:spPr>
          <a:xfrm>
            <a:off x="9937750" y="2827870"/>
            <a:ext cx="571500" cy="584776"/>
          </a:xfrm>
          <a:prstGeom prst="rect">
            <a:avLst/>
          </a:prstGeom>
        </p:spPr>
        <p:txBody>
          <a:bodyPr vert="horz" lIns="85725" tIns="42863" rIns="85725" bIns="42863" rtlCol="0" anchor="ctr">
            <a:noAutofit/>
          </a:bodyPr>
          <a:lstStyle/>
          <a:p>
            <a:pPr lvl="0" algn="r"/>
            <a:r>
              <a:rPr lang="en-US" sz="7500" dirty="0">
                <a:solidFill>
                  <a:schemeClr val="tx1"/>
                </a:solidFill>
                <a:effectLst/>
              </a:rPr>
              <a:t>”</a:t>
            </a:r>
          </a:p>
        </p:txBody>
      </p:sp>
      <p:cxnSp>
        <p:nvCxnSpPr>
          <p:cNvPr id="19" name="Straight Connector 18"/>
          <p:cNvCxnSpPr/>
          <p:nvPr/>
        </p:nvCxnSpPr>
        <p:spPr>
          <a:xfrm>
            <a:off x="1308908" y="4140199"/>
            <a:ext cx="881934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0850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14439" y="3308581"/>
            <a:ext cx="9009064" cy="1468800"/>
          </a:xfrm>
        </p:spPr>
        <p:txBody>
          <a:bodyPr anchor="b">
            <a:normAutofit/>
          </a:bodyPr>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14438" y="4777381"/>
            <a:ext cx="9009064" cy="860400"/>
          </a:xfrm>
        </p:spPr>
        <p:txBody>
          <a:bodyPr anchor="t">
            <a:normAutofit/>
          </a:bodyPr>
          <a:lstStyle>
            <a:lvl1pPr marL="0" indent="0" algn="l">
              <a:buNone/>
              <a:defRPr sz="1875">
                <a:solidFill>
                  <a:schemeClr val="tx1"/>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27C924-6D77-4D26-AC15-CCF5A2B3D979}" type="datetimeFigureOut">
              <a:rPr lang="en-US" smtClean="0"/>
              <a:pPr/>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7523C2-14D5-4CBD-8C2C-C1F300A79DE5}" type="slidenum">
              <a:rPr lang="en-US" smtClean="0"/>
              <a:pPr/>
              <a:t>‹#›</a:t>
            </a:fld>
            <a:endParaRPr lang="en-US"/>
          </a:p>
        </p:txBody>
      </p:sp>
    </p:spTree>
    <p:extLst>
      <p:ext uri="{BB962C8B-B14F-4D97-AF65-F5344CB8AC3E}">
        <p14:creationId xmlns:p14="http://schemas.microsoft.com/office/powerpoint/2010/main" val="2637318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355825" y="982132"/>
            <a:ext cx="8715373" cy="2243668"/>
          </a:xfrm>
        </p:spPr>
        <p:txBody>
          <a:bodyPr anchor="ctr">
            <a:normAutofit/>
          </a:bodyPr>
          <a:lstStyle>
            <a:lvl1pPr algn="ctr">
              <a:defRPr sz="30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14438" y="3639312"/>
            <a:ext cx="9009064" cy="886968"/>
          </a:xfrm>
        </p:spPr>
        <p:txBody>
          <a:bodyPr anchor="b">
            <a:normAutofit/>
          </a:bodyPr>
          <a:lstStyle>
            <a:lvl1pPr marL="0" indent="0" algn="l">
              <a:spcBef>
                <a:spcPts val="0"/>
              </a:spcBef>
              <a:buNone/>
              <a:defRPr sz="2250">
                <a:solidFill>
                  <a:schemeClr val="tx1"/>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14438" y="4529667"/>
            <a:ext cx="9009064" cy="1346200"/>
          </a:xfrm>
        </p:spPr>
        <p:txBody>
          <a:bodyPr anchor="t">
            <a:normAutofit/>
          </a:bodyPr>
          <a:lstStyle>
            <a:lvl1pPr marL="0" indent="0" algn="l">
              <a:buNone/>
              <a:defRPr sz="1688">
                <a:solidFill>
                  <a:schemeClr val="tx1"/>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27C924-6D77-4D26-AC15-CCF5A2B3D979}" type="datetimeFigureOut">
              <a:rPr lang="en-US" smtClean="0"/>
              <a:pPr/>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7523C2-14D5-4CBD-8C2C-C1F300A79DE5}" type="slidenum">
              <a:rPr lang="en-US" smtClean="0"/>
              <a:pPr/>
              <a:t>‹#›</a:t>
            </a:fld>
            <a:endParaRPr lang="en-US"/>
          </a:p>
        </p:txBody>
      </p:sp>
      <p:sp>
        <p:nvSpPr>
          <p:cNvPr id="12" name="TextBox 11"/>
          <p:cNvSpPr txBox="1"/>
          <p:nvPr/>
        </p:nvSpPr>
        <p:spPr>
          <a:xfrm>
            <a:off x="808137" y="879961"/>
            <a:ext cx="571500" cy="584776"/>
          </a:xfrm>
          <a:prstGeom prst="rect">
            <a:avLst/>
          </a:prstGeom>
        </p:spPr>
        <p:txBody>
          <a:bodyPr vert="horz" lIns="85725" tIns="42863" rIns="85725" bIns="42863" rtlCol="0" anchor="ctr">
            <a:noAutofit/>
          </a:bodyPr>
          <a:lstStyle/>
          <a:p>
            <a:pPr lvl="0"/>
            <a:r>
              <a:rPr lang="en-US" sz="7500" dirty="0">
                <a:solidFill>
                  <a:schemeClr val="tx1"/>
                </a:solidFill>
                <a:effectLst/>
              </a:rPr>
              <a:t>“</a:t>
            </a:r>
          </a:p>
        </p:txBody>
      </p:sp>
      <p:sp>
        <p:nvSpPr>
          <p:cNvPr id="13" name="TextBox 12"/>
          <p:cNvSpPr txBox="1"/>
          <p:nvPr/>
        </p:nvSpPr>
        <p:spPr>
          <a:xfrm>
            <a:off x="9937750" y="2599261"/>
            <a:ext cx="571500" cy="584776"/>
          </a:xfrm>
          <a:prstGeom prst="rect">
            <a:avLst/>
          </a:prstGeom>
        </p:spPr>
        <p:txBody>
          <a:bodyPr vert="horz" lIns="85725" tIns="42863" rIns="85725" bIns="42863" rtlCol="0" anchor="ctr">
            <a:noAutofit/>
          </a:bodyPr>
          <a:lstStyle/>
          <a:p>
            <a:pPr lvl="0" algn="r"/>
            <a:r>
              <a:rPr lang="en-US" sz="7500" dirty="0">
                <a:solidFill>
                  <a:schemeClr val="tx1"/>
                </a:solidFill>
                <a:effectLst/>
              </a:rPr>
              <a:t>”</a:t>
            </a:r>
          </a:p>
        </p:txBody>
      </p:sp>
      <p:cxnSp>
        <p:nvCxnSpPr>
          <p:cNvPr id="26" name="Straight Connector 25"/>
          <p:cNvCxnSpPr/>
          <p:nvPr/>
        </p:nvCxnSpPr>
        <p:spPr>
          <a:xfrm>
            <a:off x="1308908" y="3429000"/>
            <a:ext cx="881934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3259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14438" y="982132"/>
            <a:ext cx="9009062"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14438" y="3630168"/>
            <a:ext cx="9009064" cy="841248"/>
          </a:xfrm>
        </p:spPr>
        <p:txBody>
          <a:bodyPr anchor="b">
            <a:normAutofit/>
          </a:bodyPr>
          <a:lstStyle>
            <a:lvl1pPr marL="0" indent="0" algn="l">
              <a:spcBef>
                <a:spcPts val="0"/>
              </a:spcBef>
              <a:buNone/>
              <a:defRPr sz="2625">
                <a:solidFill>
                  <a:schemeClr val="tx1"/>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14437" y="4470400"/>
            <a:ext cx="9009066" cy="1405467"/>
          </a:xfrm>
        </p:spPr>
        <p:txBody>
          <a:bodyPr anchor="t">
            <a:normAutofit/>
          </a:bodyPr>
          <a:lstStyle>
            <a:lvl1pPr marL="0" indent="0" algn="l">
              <a:buNone/>
              <a:defRPr sz="1688">
                <a:solidFill>
                  <a:schemeClr val="tx1"/>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27C924-6D77-4D26-AC15-CCF5A2B3D979}" type="datetimeFigureOut">
              <a:rPr lang="en-US" smtClean="0"/>
              <a:pPr/>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7523C2-14D5-4CBD-8C2C-C1F300A79DE5}" type="slidenum">
              <a:rPr lang="en-US" smtClean="0"/>
              <a:pPr/>
              <a:t>‹#›</a:t>
            </a:fld>
            <a:endParaRPr lang="en-US"/>
          </a:p>
        </p:txBody>
      </p:sp>
      <p:cxnSp>
        <p:nvCxnSpPr>
          <p:cNvPr id="15" name="Straight Connector 14"/>
          <p:cNvCxnSpPr/>
          <p:nvPr/>
        </p:nvCxnSpPr>
        <p:spPr>
          <a:xfrm>
            <a:off x="1308908" y="3429000"/>
            <a:ext cx="881934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6969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27C924-6D77-4D26-AC15-CCF5A2B3D979}" type="datetimeFigureOut">
              <a:rPr lang="en-US" smtClean="0"/>
              <a:pPr/>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7523C2-14D5-4CBD-8C2C-C1F300A79DE5}" type="slidenum">
              <a:rPr lang="en-US" smtClean="0"/>
              <a:pPr/>
              <a:t>‹#›</a:t>
            </a:fld>
            <a:endParaRPr lang="en-US"/>
          </a:p>
        </p:txBody>
      </p:sp>
      <p:cxnSp>
        <p:nvCxnSpPr>
          <p:cNvPr id="14" name="Straight Connector 13"/>
          <p:cNvCxnSpPr/>
          <p:nvPr/>
        </p:nvCxnSpPr>
        <p:spPr>
          <a:xfrm>
            <a:off x="1308908" y="2421466"/>
            <a:ext cx="881934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1493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36897" y="982132"/>
            <a:ext cx="1772714"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4436" y="982132"/>
            <a:ext cx="6968461"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27C924-6D77-4D26-AC15-CCF5A2B3D979}" type="datetimeFigureOut">
              <a:rPr lang="en-US" smtClean="0"/>
              <a:pPr/>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7523C2-14D5-4CBD-8C2C-C1F300A79DE5}" type="slidenum">
              <a:rPr lang="en-US" smtClean="0"/>
              <a:pPr/>
              <a:t>‹#›</a:t>
            </a:fld>
            <a:endParaRPr lang="en-US"/>
          </a:p>
        </p:txBody>
      </p:sp>
      <p:cxnSp>
        <p:nvCxnSpPr>
          <p:cNvPr id="14" name="Straight Connector 13"/>
          <p:cNvCxnSpPr/>
          <p:nvPr/>
        </p:nvCxnSpPr>
        <p:spPr>
          <a:xfrm>
            <a:off x="8309897"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225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08908" y="2421466"/>
            <a:ext cx="881934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27C924-6D77-4D26-AC15-CCF5A2B3D979}" type="datetimeFigureOut">
              <a:rPr lang="en-US" smtClean="0"/>
              <a:pPr/>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7523C2-14D5-4CBD-8C2C-C1F300A79DE5}" type="slidenum">
              <a:rPr lang="en-US" smtClean="0"/>
              <a:pPr/>
              <a:t>‹#›</a:t>
            </a:fld>
            <a:endParaRPr lang="en-US"/>
          </a:p>
        </p:txBody>
      </p:sp>
    </p:spTree>
    <p:extLst>
      <p:ext uri="{BB962C8B-B14F-4D97-AF65-F5344CB8AC3E}">
        <p14:creationId xmlns:p14="http://schemas.microsoft.com/office/powerpoint/2010/main" val="286623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89127" y="1752606"/>
            <a:ext cx="7648770" cy="1822514"/>
          </a:xfrm>
        </p:spPr>
        <p:txBody>
          <a:bodyPr anchor="b">
            <a:normAutofit/>
          </a:bodyPr>
          <a:lstStyle>
            <a:lvl1pPr algn="ctr">
              <a:defRPr sz="4125"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889125" y="3846052"/>
            <a:ext cx="7648772" cy="954547"/>
          </a:xfrm>
        </p:spPr>
        <p:txBody>
          <a:bodyPr anchor="t">
            <a:normAutofit/>
          </a:bodyPr>
          <a:lstStyle>
            <a:lvl1pPr marL="0" indent="0" algn="ctr">
              <a:buNone/>
              <a:defRPr sz="2250">
                <a:solidFill>
                  <a:schemeClr val="tx1"/>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27C924-6D77-4D26-AC15-CCF5A2B3D979}" type="datetimeFigureOut">
              <a:rPr lang="en-US" smtClean="0"/>
              <a:pPr/>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7523C2-14D5-4CBD-8C2C-C1F300A79DE5}" type="slidenum">
              <a:rPr lang="en-US" smtClean="0"/>
              <a:pPr/>
              <a:t>‹#›</a:t>
            </a:fld>
            <a:endParaRPr lang="en-US"/>
          </a:p>
        </p:txBody>
      </p:sp>
      <p:cxnSp>
        <p:nvCxnSpPr>
          <p:cNvPr id="16" name="Straight Connector 15"/>
          <p:cNvCxnSpPr/>
          <p:nvPr/>
        </p:nvCxnSpPr>
        <p:spPr>
          <a:xfrm>
            <a:off x="1886928" y="3710585"/>
            <a:ext cx="765316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3981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08908" y="2421466"/>
            <a:ext cx="881934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17295" y="2560320"/>
            <a:ext cx="4423410"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95010" y="2560320"/>
            <a:ext cx="4423410"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27C924-6D77-4D26-AC15-CCF5A2B3D979}" type="datetimeFigureOut">
              <a:rPr lang="en-US" smtClean="0"/>
              <a:pPr/>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7523C2-14D5-4CBD-8C2C-C1F300A79DE5}" type="slidenum">
              <a:rPr lang="en-US" smtClean="0"/>
              <a:pPr/>
              <a:t>‹#›</a:t>
            </a:fld>
            <a:endParaRPr lang="en-US"/>
          </a:p>
        </p:txBody>
      </p:sp>
    </p:spTree>
    <p:extLst>
      <p:ext uri="{BB962C8B-B14F-4D97-AF65-F5344CB8AC3E}">
        <p14:creationId xmlns:p14="http://schemas.microsoft.com/office/powerpoint/2010/main" val="1381409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4438" y="2658533"/>
            <a:ext cx="4423410" cy="576262"/>
          </a:xfrm>
        </p:spPr>
        <p:txBody>
          <a:bodyPr anchor="b">
            <a:noAutofit/>
          </a:bodyPr>
          <a:lstStyle>
            <a:lvl1pPr marL="0" indent="0">
              <a:spcBef>
                <a:spcPts val="630"/>
              </a:spcBef>
              <a:spcAft>
                <a:spcPts val="563"/>
              </a:spcAft>
              <a:buNone/>
              <a:defRPr sz="2625" b="0">
                <a:solidFill>
                  <a:schemeClr val="accent1"/>
                </a:solidFill>
              </a:defRPr>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1214438" y="3243263"/>
            <a:ext cx="4423410"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794378" y="2658533"/>
            <a:ext cx="4423410" cy="576262"/>
          </a:xfrm>
        </p:spPr>
        <p:txBody>
          <a:bodyPr anchor="b">
            <a:noAutofit/>
          </a:bodyPr>
          <a:lstStyle>
            <a:lvl1pPr marL="0" indent="0">
              <a:spcBef>
                <a:spcPts val="630"/>
              </a:spcBef>
              <a:spcAft>
                <a:spcPts val="563"/>
              </a:spcAft>
              <a:buNone/>
              <a:defRPr sz="2625" b="0">
                <a:solidFill>
                  <a:schemeClr val="accent1"/>
                </a:solidFill>
              </a:defRPr>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5794378" y="3243263"/>
            <a:ext cx="4423410"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7C924-6D77-4D26-AC15-CCF5A2B3D979}" type="datetimeFigureOut">
              <a:rPr lang="en-US" smtClean="0"/>
              <a:pPr/>
              <a:t>10/18/2019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7523C2-14D5-4CBD-8C2C-C1F300A79DE5}" type="slidenum">
              <a:rPr lang="en-US" smtClean="0"/>
              <a:pPr/>
              <a:t>‹#›</a:t>
            </a:fld>
            <a:endParaRPr lang="en-US"/>
          </a:p>
        </p:txBody>
      </p:sp>
      <p:cxnSp>
        <p:nvCxnSpPr>
          <p:cNvPr id="18" name="Straight Connector 17"/>
          <p:cNvCxnSpPr/>
          <p:nvPr/>
        </p:nvCxnSpPr>
        <p:spPr>
          <a:xfrm>
            <a:off x="1308908" y="2421466"/>
            <a:ext cx="881934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3533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27C924-6D77-4D26-AC15-CCF5A2B3D979}" type="datetimeFigureOut">
              <a:rPr lang="en-US" smtClean="0"/>
              <a:pPr/>
              <a:t>10/18/2019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7523C2-14D5-4CBD-8C2C-C1F300A79DE5}" type="slidenum">
              <a:rPr lang="en-US" smtClean="0"/>
              <a:pPr/>
              <a:t>‹#›</a:t>
            </a:fld>
            <a:endParaRPr lang="en-US"/>
          </a:p>
        </p:txBody>
      </p:sp>
      <p:cxnSp>
        <p:nvCxnSpPr>
          <p:cNvPr id="14" name="Straight Connector 13"/>
          <p:cNvCxnSpPr/>
          <p:nvPr/>
        </p:nvCxnSpPr>
        <p:spPr>
          <a:xfrm>
            <a:off x="1308908" y="2421466"/>
            <a:ext cx="881934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9617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7C924-6D77-4D26-AC15-CCF5A2B3D979}" type="datetimeFigureOut">
              <a:rPr lang="en-US" smtClean="0"/>
              <a:pPr/>
              <a:t>10/18/2019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7523C2-14D5-4CBD-8C2C-C1F300A79DE5}" type="slidenum">
              <a:rPr lang="en-US" smtClean="0"/>
              <a:pPr/>
              <a:t>‹#›</a:t>
            </a:fld>
            <a:endParaRPr lang="en-US"/>
          </a:p>
        </p:txBody>
      </p:sp>
    </p:spTree>
    <p:extLst>
      <p:ext uri="{BB962C8B-B14F-4D97-AF65-F5344CB8AC3E}">
        <p14:creationId xmlns:p14="http://schemas.microsoft.com/office/powerpoint/2010/main" val="2817891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2948" y="1388534"/>
            <a:ext cx="3486052" cy="1371600"/>
          </a:xfrm>
        </p:spPr>
        <p:txBody>
          <a:bodyPr anchor="b">
            <a:normAutofit/>
          </a:bodyPr>
          <a:lstStyle>
            <a:lvl1pPr algn="ctr">
              <a:defRPr sz="2250" b="0"/>
            </a:lvl1pPr>
          </a:lstStyle>
          <a:p>
            <a:r>
              <a:rPr lang="en-US" smtClean="0"/>
              <a:t>Click to edit Master title style</a:t>
            </a:r>
            <a:endParaRPr lang="en-US" dirty="0"/>
          </a:p>
        </p:txBody>
      </p:sp>
      <p:sp>
        <p:nvSpPr>
          <p:cNvPr id="3" name="Content Placeholder 2"/>
          <p:cNvSpPr>
            <a:spLocks noGrp="1"/>
          </p:cNvSpPr>
          <p:nvPr>
            <p:ph idx="1"/>
          </p:nvPr>
        </p:nvSpPr>
        <p:spPr>
          <a:xfrm>
            <a:off x="5080001" y="982132"/>
            <a:ext cx="5127624"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12948" y="3031065"/>
            <a:ext cx="3486052" cy="2438404"/>
          </a:xfrm>
        </p:spPr>
        <p:txBody>
          <a:bodyPr anchor="t">
            <a:normAutofit/>
          </a:bodyPr>
          <a:lstStyle>
            <a:lvl1pPr marL="0" indent="0" algn="ctr">
              <a:buNone/>
              <a:defRPr sz="1500"/>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27C924-6D77-4D26-AC15-CCF5A2B3D979}" type="datetimeFigureOut">
              <a:rPr lang="en-US" smtClean="0"/>
              <a:pPr/>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7523C2-14D5-4CBD-8C2C-C1F300A79DE5}" type="slidenum">
              <a:rPr lang="en-US" smtClean="0"/>
              <a:pPr/>
              <a:t>‹#›</a:t>
            </a:fld>
            <a:endParaRPr lang="en-US"/>
          </a:p>
        </p:txBody>
      </p:sp>
      <p:cxnSp>
        <p:nvCxnSpPr>
          <p:cNvPr id="16" name="Straight Connector 15"/>
          <p:cNvCxnSpPr/>
          <p:nvPr/>
        </p:nvCxnSpPr>
        <p:spPr>
          <a:xfrm>
            <a:off x="1308908" y="2912533"/>
            <a:ext cx="329484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7247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4436" y="1883832"/>
            <a:ext cx="5851703" cy="1371600"/>
          </a:xfrm>
        </p:spPr>
        <p:txBody>
          <a:bodyPr anchor="b">
            <a:normAutofit/>
          </a:bodyPr>
          <a:lstStyle>
            <a:lvl1pPr algn="ctr">
              <a:defRPr sz="2625"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7588904" y="1041400"/>
            <a:ext cx="2871888"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500"/>
            </a:lvl1pPr>
            <a:lvl2pPr marL="428625" indent="0">
              <a:buNone/>
              <a:defRPr sz="1500"/>
            </a:lvl2pPr>
            <a:lvl3pPr marL="857250" indent="0">
              <a:buNone/>
              <a:defRPr sz="1500"/>
            </a:lvl3pPr>
            <a:lvl4pPr marL="1285875" indent="0">
              <a:buNone/>
              <a:defRPr sz="1500"/>
            </a:lvl4pPr>
            <a:lvl5pPr marL="1714500" indent="0">
              <a:buNone/>
              <a:defRPr sz="1500"/>
            </a:lvl5pPr>
            <a:lvl6pPr marL="2143125" indent="0">
              <a:buNone/>
              <a:defRPr sz="1500"/>
            </a:lvl6pPr>
            <a:lvl7pPr marL="2571750" indent="0">
              <a:buNone/>
              <a:defRPr sz="1500"/>
            </a:lvl7pPr>
            <a:lvl8pPr marL="3000375" indent="0">
              <a:buNone/>
              <a:defRPr sz="1500"/>
            </a:lvl8pPr>
            <a:lvl9pPr marL="34290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214436" y="3255432"/>
            <a:ext cx="5851703" cy="1828800"/>
          </a:xfrm>
        </p:spPr>
        <p:txBody>
          <a:bodyPr anchor="t">
            <a:normAutofit/>
          </a:bodyPr>
          <a:lstStyle>
            <a:lvl1pPr marL="0" indent="0" algn="ctr">
              <a:buNone/>
              <a:defRPr sz="1688"/>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27C924-6D77-4D26-AC15-CCF5A2B3D979}" type="datetimeFigureOut">
              <a:rPr lang="en-US" smtClean="0"/>
              <a:pPr/>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7523C2-14D5-4CBD-8C2C-C1F300A79DE5}" type="slidenum">
              <a:rPr lang="en-US" smtClean="0"/>
              <a:pPr/>
              <a:t>‹#›</a:t>
            </a:fld>
            <a:endParaRPr lang="en-US"/>
          </a:p>
        </p:txBody>
      </p:sp>
    </p:spTree>
    <p:extLst>
      <p:ext uri="{BB962C8B-B14F-4D97-AF65-F5344CB8AC3E}">
        <p14:creationId xmlns:p14="http://schemas.microsoft.com/office/powerpoint/2010/main" val="3170281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4752" y="0"/>
            <a:ext cx="11465589"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14440" y="982133"/>
            <a:ext cx="9001121"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14439" y="2556932"/>
            <a:ext cx="9001121"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135157" y="5969000"/>
            <a:ext cx="1500188" cy="279400"/>
          </a:xfrm>
          <a:prstGeom prst="rect">
            <a:avLst/>
          </a:prstGeom>
        </p:spPr>
        <p:txBody>
          <a:bodyPr vert="horz" lIns="91440" tIns="45720" rIns="91440" bIns="45720" rtlCol="0" anchor="ctr"/>
          <a:lstStyle>
            <a:lvl1pPr algn="r">
              <a:defRPr sz="938" b="0" i="0">
                <a:solidFill>
                  <a:schemeClr val="tx1"/>
                </a:solidFill>
                <a:effectLst/>
                <a:latin typeface="+mn-lt"/>
              </a:defRPr>
            </a:lvl1pPr>
          </a:lstStyle>
          <a:p>
            <a:fld id="{3127C924-6D77-4D26-AC15-CCF5A2B3D979}" type="datetimeFigureOut">
              <a:rPr lang="en-US" smtClean="0"/>
              <a:pPr/>
              <a:t>10/18/2019</a:t>
            </a:fld>
            <a:endParaRPr lang="en-US"/>
          </a:p>
        </p:txBody>
      </p:sp>
      <p:sp>
        <p:nvSpPr>
          <p:cNvPr id="5" name="Footer Placeholder 4"/>
          <p:cNvSpPr>
            <a:spLocks noGrp="1"/>
          </p:cNvSpPr>
          <p:nvPr>
            <p:ph type="ftr" sz="quarter" idx="3"/>
          </p:nvPr>
        </p:nvSpPr>
        <p:spPr>
          <a:xfrm>
            <a:off x="1214439" y="5969000"/>
            <a:ext cx="6849281" cy="279400"/>
          </a:xfrm>
          <a:prstGeom prst="rect">
            <a:avLst/>
          </a:prstGeom>
        </p:spPr>
        <p:txBody>
          <a:bodyPr vert="horz" lIns="91440" tIns="45720" rIns="91440" bIns="45720" rtlCol="0" anchor="ctr"/>
          <a:lstStyle>
            <a:lvl1pPr algn="l">
              <a:defRPr sz="938"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9706783" y="5969000"/>
            <a:ext cx="508778" cy="279400"/>
          </a:xfrm>
          <a:prstGeom prst="rect">
            <a:avLst/>
          </a:prstGeom>
        </p:spPr>
        <p:txBody>
          <a:bodyPr vert="horz" lIns="91440" tIns="45720" rIns="91440" bIns="45720" rtlCol="0" anchor="ctr"/>
          <a:lstStyle>
            <a:lvl1pPr algn="r">
              <a:defRPr sz="938" b="0" i="0">
                <a:solidFill>
                  <a:schemeClr val="tx1"/>
                </a:solidFill>
                <a:effectLst/>
                <a:latin typeface="+mn-lt"/>
              </a:defRPr>
            </a:lvl1pPr>
          </a:lstStyle>
          <a:p>
            <a:fld id="{3C7523C2-14D5-4CBD-8C2C-C1F300A79DE5}" type="slidenum">
              <a:rPr lang="en-US" smtClean="0"/>
              <a:pPr/>
              <a:t>‹#›</a:t>
            </a:fld>
            <a:endParaRPr lang="en-US"/>
          </a:p>
        </p:txBody>
      </p:sp>
    </p:spTree>
    <p:extLst>
      <p:ext uri="{BB962C8B-B14F-4D97-AF65-F5344CB8AC3E}">
        <p14:creationId xmlns:p14="http://schemas.microsoft.com/office/powerpoint/2010/main" val="3826262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28625" rtl="0" eaLnBrk="1" latinLnBrk="0" hangingPunct="1">
        <a:spcBef>
          <a:spcPct val="0"/>
        </a:spcBef>
        <a:buNone/>
        <a:defRPr sz="4125"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67891" indent="-267891" algn="l" defTabSz="428625" rtl="0" eaLnBrk="1" latinLnBrk="0" hangingPunct="1">
        <a:spcBef>
          <a:spcPct val="20000"/>
        </a:spcBef>
        <a:spcAft>
          <a:spcPts val="563"/>
        </a:spcAft>
        <a:buClr>
          <a:schemeClr val="accent1"/>
        </a:buClr>
        <a:buSzPct val="115000"/>
        <a:buFont typeface="Arial"/>
        <a:buChar char="•"/>
        <a:defRPr sz="2250" kern="1200" cap="none">
          <a:solidFill>
            <a:schemeClr val="tx1">
              <a:lumMod val="85000"/>
              <a:lumOff val="15000"/>
            </a:schemeClr>
          </a:solidFill>
          <a:effectLst/>
          <a:latin typeface="+mn-lt"/>
          <a:ea typeface="+mn-ea"/>
          <a:cs typeface="+mn-cs"/>
        </a:defRPr>
      </a:lvl1pPr>
      <a:lvl2pPr marL="696516" indent="-267891" algn="l" defTabSz="428625" rtl="0" eaLnBrk="1" latinLnBrk="0" hangingPunct="1">
        <a:spcBef>
          <a:spcPct val="20000"/>
        </a:spcBef>
        <a:spcAft>
          <a:spcPts val="563"/>
        </a:spcAft>
        <a:buClr>
          <a:schemeClr val="accent1"/>
        </a:buClr>
        <a:buSzPct val="115000"/>
        <a:buFont typeface="Arial"/>
        <a:buChar char="•"/>
        <a:defRPr sz="1875" kern="1200" cap="none">
          <a:solidFill>
            <a:schemeClr val="tx1">
              <a:lumMod val="85000"/>
              <a:lumOff val="15000"/>
            </a:schemeClr>
          </a:solidFill>
          <a:effectLst/>
          <a:latin typeface="+mn-lt"/>
          <a:ea typeface="+mn-ea"/>
          <a:cs typeface="+mn-cs"/>
        </a:defRPr>
      </a:lvl2pPr>
      <a:lvl3pPr marL="1125141" indent="-267891" algn="l" defTabSz="428625" rtl="0" eaLnBrk="1" latinLnBrk="0" hangingPunct="1">
        <a:spcBef>
          <a:spcPct val="20000"/>
        </a:spcBef>
        <a:spcAft>
          <a:spcPts val="563"/>
        </a:spcAft>
        <a:buClr>
          <a:schemeClr val="accent1"/>
        </a:buClr>
        <a:buSzPct val="115000"/>
        <a:buFont typeface="Arial"/>
        <a:buChar char="•"/>
        <a:defRPr sz="1688" kern="1200" cap="none">
          <a:solidFill>
            <a:schemeClr val="tx1">
              <a:lumMod val="85000"/>
              <a:lumOff val="15000"/>
            </a:schemeClr>
          </a:solidFill>
          <a:effectLst/>
          <a:latin typeface="+mn-lt"/>
          <a:ea typeface="+mn-ea"/>
          <a:cs typeface="+mn-cs"/>
        </a:defRPr>
      </a:lvl3pPr>
      <a:lvl4pPr marL="1446609" indent="-160734" algn="l" defTabSz="428625" rtl="0" eaLnBrk="1" latinLnBrk="0" hangingPunct="1">
        <a:spcBef>
          <a:spcPct val="20000"/>
        </a:spcBef>
        <a:spcAft>
          <a:spcPts val="563"/>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4pPr>
      <a:lvl5pPr marL="1875234" indent="-160734" algn="l" defTabSz="428625" rtl="0" eaLnBrk="1" latinLnBrk="0" hangingPunct="1">
        <a:spcBef>
          <a:spcPct val="20000"/>
        </a:spcBef>
        <a:spcAft>
          <a:spcPts val="563"/>
        </a:spcAft>
        <a:buClr>
          <a:schemeClr val="accent1"/>
        </a:buClr>
        <a:buSzPct val="115000"/>
        <a:buFont typeface="Arial"/>
        <a:buChar char="•"/>
        <a:defRPr sz="1313" kern="1200" cap="none">
          <a:solidFill>
            <a:schemeClr val="tx1">
              <a:lumMod val="85000"/>
              <a:lumOff val="15000"/>
            </a:schemeClr>
          </a:solidFill>
          <a:effectLst/>
          <a:latin typeface="+mn-lt"/>
          <a:ea typeface="+mn-ea"/>
          <a:cs typeface="+mn-cs"/>
        </a:defRPr>
      </a:lvl5pPr>
      <a:lvl6pPr marL="2357438" indent="-214313" algn="l" defTabSz="428625" rtl="0" eaLnBrk="1" latinLnBrk="0" hangingPunct="1">
        <a:spcBef>
          <a:spcPct val="20000"/>
        </a:spcBef>
        <a:spcAft>
          <a:spcPts val="563"/>
        </a:spcAft>
        <a:buClr>
          <a:schemeClr val="accent1"/>
        </a:buClr>
        <a:buSzPct val="115000"/>
        <a:buFont typeface="Arial"/>
        <a:buChar char="•"/>
        <a:defRPr sz="1313" kern="1200" cap="none">
          <a:solidFill>
            <a:schemeClr val="tx1">
              <a:lumMod val="85000"/>
              <a:lumOff val="15000"/>
            </a:schemeClr>
          </a:solidFill>
          <a:effectLst/>
          <a:latin typeface="+mn-lt"/>
          <a:ea typeface="+mn-ea"/>
          <a:cs typeface="+mn-cs"/>
        </a:defRPr>
      </a:lvl6pPr>
      <a:lvl7pPr marL="2786063" indent="-214313" algn="l" defTabSz="428625" rtl="0" eaLnBrk="1" latinLnBrk="0" hangingPunct="1">
        <a:spcBef>
          <a:spcPct val="20000"/>
        </a:spcBef>
        <a:spcAft>
          <a:spcPts val="563"/>
        </a:spcAft>
        <a:buClr>
          <a:schemeClr val="accent1"/>
        </a:buClr>
        <a:buSzPct val="115000"/>
        <a:buFont typeface="Arial"/>
        <a:buChar char="•"/>
        <a:defRPr sz="1313" kern="1200" cap="none">
          <a:solidFill>
            <a:schemeClr val="tx1">
              <a:lumMod val="85000"/>
              <a:lumOff val="15000"/>
            </a:schemeClr>
          </a:solidFill>
          <a:effectLst/>
          <a:latin typeface="+mn-lt"/>
          <a:ea typeface="+mn-ea"/>
          <a:cs typeface="+mn-cs"/>
        </a:defRPr>
      </a:lvl7pPr>
      <a:lvl8pPr marL="3214688" indent="-214313" algn="l" defTabSz="428625" rtl="0" eaLnBrk="1" latinLnBrk="0" hangingPunct="1">
        <a:spcBef>
          <a:spcPct val="20000"/>
        </a:spcBef>
        <a:spcAft>
          <a:spcPts val="563"/>
        </a:spcAft>
        <a:buClr>
          <a:schemeClr val="accent1"/>
        </a:buClr>
        <a:buSzPct val="115000"/>
        <a:buFont typeface="Arial"/>
        <a:buChar char="•"/>
        <a:defRPr sz="1313" kern="1200" cap="none">
          <a:solidFill>
            <a:schemeClr val="tx1">
              <a:lumMod val="85000"/>
              <a:lumOff val="15000"/>
            </a:schemeClr>
          </a:solidFill>
          <a:effectLst/>
          <a:latin typeface="+mn-lt"/>
          <a:ea typeface="+mn-ea"/>
          <a:cs typeface="+mn-cs"/>
        </a:defRPr>
      </a:lvl8pPr>
      <a:lvl9pPr marL="3643313" indent="-214313" algn="l" defTabSz="428625" rtl="0" eaLnBrk="1" latinLnBrk="0" hangingPunct="1">
        <a:spcBef>
          <a:spcPct val="20000"/>
        </a:spcBef>
        <a:spcAft>
          <a:spcPts val="563"/>
        </a:spcAft>
        <a:buClr>
          <a:schemeClr val="accent1"/>
        </a:buClr>
        <a:buSzPct val="115000"/>
        <a:buFont typeface="Arial"/>
        <a:buChar char="•"/>
        <a:defRPr sz="1313" kern="1200" cap="none">
          <a:solidFill>
            <a:schemeClr val="tx1">
              <a:lumMod val="85000"/>
              <a:lumOff val="15000"/>
            </a:schemeClr>
          </a:solidFill>
          <a:effectLst/>
          <a:latin typeface="+mn-lt"/>
          <a:ea typeface="+mn-ea"/>
          <a:cs typeface="+mn-cs"/>
        </a:defRPr>
      </a:lvl9pPr>
    </p:bodyStyle>
    <p:otherStyle>
      <a:defPPr>
        <a:defRPr lang="en-US"/>
      </a:defPPr>
      <a:lvl1pPr marL="0" algn="l" defTabSz="428625" rtl="0" eaLnBrk="1" latinLnBrk="0" hangingPunct="1">
        <a:defRPr sz="1688" kern="1200">
          <a:solidFill>
            <a:schemeClr val="tx1"/>
          </a:solidFill>
          <a:latin typeface="+mn-lt"/>
          <a:ea typeface="+mn-ea"/>
          <a:cs typeface="+mn-cs"/>
        </a:defRPr>
      </a:lvl1pPr>
      <a:lvl2pPr marL="428625" algn="l" defTabSz="428625" rtl="0" eaLnBrk="1" latinLnBrk="0" hangingPunct="1">
        <a:defRPr sz="1688" kern="1200">
          <a:solidFill>
            <a:schemeClr val="tx1"/>
          </a:solidFill>
          <a:latin typeface="+mn-lt"/>
          <a:ea typeface="+mn-ea"/>
          <a:cs typeface="+mn-cs"/>
        </a:defRPr>
      </a:lvl2pPr>
      <a:lvl3pPr marL="857250" algn="l" defTabSz="428625" rtl="0" eaLnBrk="1" latinLnBrk="0" hangingPunct="1">
        <a:defRPr sz="1688" kern="1200">
          <a:solidFill>
            <a:schemeClr val="tx1"/>
          </a:solidFill>
          <a:latin typeface="+mn-lt"/>
          <a:ea typeface="+mn-ea"/>
          <a:cs typeface="+mn-cs"/>
        </a:defRPr>
      </a:lvl3pPr>
      <a:lvl4pPr marL="1285875" algn="l" defTabSz="428625" rtl="0" eaLnBrk="1" latinLnBrk="0" hangingPunct="1">
        <a:defRPr sz="1688" kern="1200">
          <a:solidFill>
            <a:schemeClr val="tx1"/>
          </a:solidFill>
          <a:latin typeface="+mn-lt"/>
          <a:ea typeface="+mn-ea"/>
          <a:cs typeface="+mn-cs"/>
        </a:defRPr>
      </a:lvl4pPr>
      <a:lvl5pPr marL="1714500" algn="l" defTabSz="428625" rtl="0" eaLnBrk="1" latinLnBrk="0" hangingPunct="1">
        <a:defRPr sz="1688" kern="1200">
          <a:solidFill>
            <a:schemeClr val="tx1"/>
          </a:solidFill>
          <a:latin typeface="+mn-lt"/>
          <a:ea typeface="+mn-ea"/>
          <a:cs typeface="+mn-cs"/>
        </a:defRPr>
      </a:lvl5pPr>
      <a:lvl6pPr marL="2143125" algn="l" defTabSz="428625" rtl="0" eaLnBrk="1" latinLnBrk="0" hangingPunct="1">
        <a:defRPr sz="1688" kern="1200">
          <a:solidFill>
            <a:schemeClr val="tx1"/>
          </a:solidFill>
          <a:latin typeface="+mn-lt"/>
          <a:ea typeface="+mn-ea"/>
          <a:cs typeface="+mn-cs"/>
        </a:defRPr>
      </a:lvl6pPr>
      <a:lvl7pPr marL="2571750" algn="l" defTabSz="428625" rtl="0" eaLnBrk="1" latinLnBrk="0" hangingPunct="1">
        <a:defRPr sz="1688" kern="1200">
          <a:solidFill>
            <a:schemeClr val="tx1"/>
          </a:solidFill>
          <a:latin typeface="+mn-lt"/>
          <a:ea typeface="+mn-ea"/>
          <a:cs typeface="+mn-cs"/>
        </a:defRPr>
      </a:lvl7pPr>
      <a:lvl8pPr marL="3000375" algn="l" defTabSz="428625" rtl="0" eaLnBrk="1" latinLnBrk="0" hangingPunct="1">
        <a:defRPr sz="1688" kern="1200">
          <a:solidFill>
            <a:schemeClr val="tx1"/>
          </a:solidFill>
          <a:latin typeface="+mn-lt"/>
          <a:ea typeface="+mn-ea"/>
          <a:cs typeface="+mn-cs"/>
        </a:defRPr>
      </a:lvl8pPr>
      <a:lvl9pPr marL="3429000" algn="l" defTabSz="428625"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6600" y="675564"/>
            <a:ext cx="5867400" cy="707886"/>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 </a:t>
            </a:r>
            <a:r>
              <a:rPr lang="en-US" sz="4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ক্লাশে</a:t>
            </a:r>
            <a:r>
              <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a:t>
            </a:r>
            <a:r>
              <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স্বাগত</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5706" b="9732"/>
          <a:stretch/>
        </p:blipFill>
        <p:spPr>
          <a:xfrm>
            <a:off x="838200" y="1393686"/>
            <a:ext cx="9753600" cy="47785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2805" y="595426"/>
            <a:ext cx="1919115" cy="707886"/>
          </a:xfrm>
          <a:prstGeom prst="rect">
            <a:avLst/>
          </a:prstGeom>
        </p:spPr>
        <p:txBody>
          <a:bodyPr wrap="none">
            <a:spAutoFit/>
          </a:bodyPr>
          <a:lstStyle/>
          <a:p>
            <a:r>
              <a:rPr lang="en-US" sz="4000" b="1" dirty="0" err="1">
                <a:latin typeface="NikoshBAN" pitchFamily="2" charset="0"/>
                <a:cs typeface="NikoshBAN" pitchFamily="2" charset="0"/>
              </a:rPr>
              <a:t>একক</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কাজ</a:t>
            </a:r>
            <a:endParaRPr lang="en-US" sz="4000" b="1" dirty="0">
              <a:latin typeface="NikoshBAN" pitchFamily="2" charset="0"/>
              <a:cs typeface="NikoshBAN" pitchFamily="2" charset="0"/>
            </a:endParaRPr>
          </a:p>
        </p:txBody>
      </p:sp>
      <p:sp>
        <p:nvSpPr>
          <p:cNvPr id="3" name="Rectangle 2"/>
          <p:cNvSpPr/>
          <p:nvPr/>
        </p:nvSpPr>
        <p:spPr>
          <a:xfrm>
            <a:off x="914400" y="1269143"/>
            <a:ext cx="5650906" cy="646331"/>
          </a:xfrm>
          <a:prstGeom prst="rect">
            <a:avLst/>
          </a:prstGeom>
        </p:spPr>
        <p:txBody>
          <a:bodyPr wrap="none">
            <a:spAutoFit/>
          </a:bodyPr>
          <a:lstStyle/>
          <a:p>
            <a:pPr marL="685800" indent="-685800">
              <a:buFont typeface="Wingdings" panose="05000000000000000000" pitchFamily="2" charset="2"/>
              <a:buChar char="Ø"/>
            </a:pPr>
            <a:r>
              <a:rPr lang="bn-BD" sz="3600" b="1" dirty="0">
                <a:latin typeface="Nikosh" pitchFamily="2" charset="0"/>
                <a:cs typeface="Nikosh" pitchFamily="2" charset="0"/>
              </a:rPr>
              <a:t>ডেটা কমিউনিকেশন সিস্টেম কি</a:t>
            </a:r>
            <a:r>
              <a:rPr lang="en-US" sz="3600" b="1" dirty="0">
                <a:latin typeface="Nikosh" pitchFamily="2" charset="0"/>
                <a:cs typeface="Nikosh" pitchFamily="2" charset="0"/>
              </a:rPr>
              <a:t> ?</a:t>
            </a:r>
            <a:endParaRPr lang="en-US" sz="3600" b="1" dirty="0"/>
          </a:p>
        </p:txBody>
      </p:sp>
      <p:pic>
        <p:nvPicPr>
          <p:cNvPr id="4" name="Picture 2" descr="http://www.padmaali.com/IndividualThera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95500"/>
            <a:ext cx="9906000" cy="4076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1200" y="914400"/>
            <a:ext cx="7114448" cy="707886"/>
          </a:xfrm>
          <a:prstGeom prst="rect">
            <a:avLst/>
          </a:prstGeom>
        </p:spPr>
        <p:txBody>
          <a:bodyPr wrap="none">
            <a:spAutoFit/>
          </a:bodyPr>
          <a:lstStyle/>
          <a:p>
            <a:r>
              <a:rPr lang="bn-BD" sz="4000" b="1" dirty="0">
                <a:latin typeface="NikoshBAN" panose="02000000000000000000" pitchFamily="2" charset="0"/>
                <a:cs typeface="NikoshBAN" panose="02000000000000000000" pitchFamily="2" charset="0"/>
              </a:rPr>
              <a:t>ডেটা</a:t>
            </a:r>
            <a:r>
              <a:rPr lang="bn-IN" sz="4000" b="1" dirty="0">
                <a:latin typeface="NikoshBAN" panose="02000000000000000000" pitchFamily="2" charset="0"/>
                <a:cs typeface="NikoshBAN" panose="02000000000000000000" pitchFamily="2" charset="0"/>
              </a:rPr>
              <a:t> </a:t>
            </a:r>
            <a:r>
              <a:rPr lang="bn-BD" sz="4000" b="1" dirty="0">
                <a:latin typeface="NikoshBAN" panose="02000000000000000000" pitchFamily="2" charset="0"/>
                <a:cs typeface="NikoshBAN" panose="02000000000000000000" pitchFamily="2" charset="0"/>
              </a:rPr>
              <a:t>কমিউনিকেশন সিস্টে</a:t>
            </a:r>
            <a:r>
              <a:rPr lang="bn-IN" sz="4000" b="1" dirty="0">
                <a:latin typeface="NikoshBAN" panose="02000000000000000000" pitchFamily="2" charset="0"/>
                <a:cs typeface="NikoshBAN" panose="02000000000000000000" pitchFamily="2" charset="0"/>
              </a:rPr>
              <a:t>মের উপাদানসমূহ </a:t>
            </a:r>
            <a:endParaRPr lang="en-US" sz="4000" dirty="0">
              <a:latin typeface="NikoshBAN" panose="02000000000000000000" pitchFamily="2" charset="0"/>
              <a:cs typeface="NikoshBAN" panose="02000000000000000000" pitchFamily="2" charset="0"/>
            </a:endParaRPr>
          </a:p>
        </p:txBody>
      </p:sp>
      <p:sp>
        <p:nvSpPr>
          <p:cNvPr id="4" name="Rectangle 3"/>
          <p:cNvSpPr/>
          <p:nvPr/>
        </p:nvSpPr>
        <p:spPr>
          <a:xfrm>
            <a:off x="1143000" y="1988836"/>
            <a:ext cx="4923143" cy="646331"/>
          </a:xfrm>
          <a:prstGeom prst="rect">
            <a:avLst/>
          </a:prstGeom>
        </p:spPr>
        <p:txBody>
          <a:bodyPr wrap="none">
            <a:spAutoFit/>
          </a:bodyPr>
          <a:lstStyle/>
          <a:p>
            <a:pPr marL="571500" indent="-571500">
              <a:buFont typeface="Wingdings" panose="05000000000000000000" pitchFamily="2" charset="2"/>
              <a:buChar char="v"/>
            </a:pPr>
            <a:r>
              <a:rPr lang="bn-IN" sz="3600" b="1" dirty="0" smtClean="0">
                <a:latin typeface="NikoshBAN" panose="02000000000000000000" pitchFamily="2" charset="0"/>
                <a:cs typeface="NikoshBAN" panose="02000000000000000000" pitchFamily="2" charset="0"/>
              </a:rPr>
              <a:t>ডেটা </a:t>
            </a:r>
            <a:r>
              <a:rPr lang="bn-BD" sz="3600" b="1" dirty="0">
                <a:solidFill>
                  <a:prstClr val="black"/>
                </a:solidFill>
                <a:latin typeface="NikoshBAN" panose="02000000000000000000" pitchFamily="2" charset="0"/>
                <a:cs typeface="NikoshBAN" panose="02000000000000000000" pitchFamily="2" charset="0"/>
              </a:rPr>
              <a:t>কমিউনিকেশন</a:t>
            </a:r>
            <a:r>
              <a:rPr lang="bn-IN" sz="3600" b="1" dirty="0" smtClean="0">
                <a:latin typeface="NikoshBAN" panose="02000000000000000000" pitchFamily="2" charset="0"/>
                <a:cs typeface="NikoshBAN" panose="02000000000000000000" pitchFamily="2" charset="0"/>
              </a:rPr>
              <a:t> এর অংশ</a:t>
            </a:r>
            <a:endParaRPr lang="en-US" sz="3600" b="1" dirty="0">
              <a:latin typeface="NikoshBAN" panose="02000000000000000000" pitchFamily="2" charset="0"/>
              <a:cs typeface="NikoshBAN" panose="02000000000000000000" pitchFamily="2" charset="0"/>
            </a:endParaRPr>
          </a:p>
        </p:txBody>
      </p:sp>
      <p:sp>
        <p:nvSpPr>
          <p:cNvPr id="5" name="Rectangle 4"/>
          <p:cNvSpPr/>
          <p:nvPr/>
        </p:nvSpPr>
        <p:spPr>
          <a:xfrm>
            <a:off x="2680924" y="2821150"/>
            <a:ext cx="5715000" cy="2554545"/>
          </a:xfrm>
          <a:prstGeom prst="rect">
            <a:avLst/>
          </a:prstGeom>
        </p:spPr>
        <p:txBody>
          <a:bodyPr>
            <a:spAutoFit/>
          </a:bodyPr>
          <a:lstStyle/>
          <a:p>
            <a:pPr marL="928688" indent="-928688">
              <a:buFont typeface="Arial" pitchFamily="34" charset="0"/>
              <a:buChar char="•"/>
            </a:pPr>
            <a:r>
              <a:rPr lang="bn-IN" sz="3200" dirty="0" smtClean="0">
                <a:latin typeface="NikoshBAN" panose="02000000000000000000" pitchFamily="2" charset="0"/>
                <a:cs typeface="NikoshBAN" panose="02000000000000000000" pitchFamily="2" charset="0"/>
              </a:rPr>
              <a:t>উৎস  </a:t>
            </a:r>
            <a:r>
              <a:rPr lang="pt-BR" sz="3200" dirty="0" smtClean="0">
                <a:latin typeface="Times New Roman" pitchFamily="18" charset="0"/>
                <a:cs typeface="Times New Roman" pitchFamily="18" charset="0"/>
              </a:rPr>
              <a:t>(Source</a:t>
            </a:r>
            <a:r>
              <a:rPr lang="pt-BR" sz="3200" dirty="0">
                <a:latin typeface="Times New Roman" pitchFamily="18" charset="0"/>
                <a:cs typeface="Times New Roman" pitchFamily="18" charset="0"/>
              </a:rPr>
              <a:t>)</a:t>
            </a:r>
            <a:r>
              <a:rPr lang="pt-BR" sz="3200" dirty="0">
                <a:latin typeface="SutonnyMJ" pitchFamily="2" charset="0"/>
                <a:cs typeface="SutonnyMJ" pitchFamily="2" charset="0"/>
              </a:rPr>
              <a:t>, </a:t>
            </a:r>
          </a:p>
          <a:p>
            <a:pPr marL="571500" indent="-571500">
              <a:buFont typeface="Arial" panose="020B0604020202020204" pitchFamily="34" charset="0"/>
              <a:buChar char="•"/>
            </a:pPr>
            <a:r>
              <a:rPr lang="bn-IN" sz="3200" dirty="0" smtClean="0">
                <a:latin typeface="NikoshBAN" panose="02000000000000000000" pitchFamily="2" charset="0"/>
                <a:cs typeface="NikoshBAN" panose="02000000000000000000" pitchFamily="2" charset="0"/>
              </a:rPr>
              <a:t>   প্রেরক </a:t>
            </a:r>
            <a:r>
              <a:rPr lang="pt-BR" sz="3200" dirty="0" smtClean="0">
                <a:latin typeface="Times New Roman" pitchFamily="18" charset="0"/>
                <a:cs typeface="Times New Roman" pitchFamily="18" charset="0"/>
              </a:rPr>
              <a:t>(Transmitter</a:t>
            </a:r>
            <a:r>
              <a:rPr lang="pt-BR" sz="3200" dirty="0">
                <a:latin typeface="Times New Roman" pitchFamily="18" charset="0"/>
                <a:cs typeface="Times New Roman" pitchFamily="18" charset="0"/>
              </a:rPr>
              <a:t>), </a:t>
            </a:r>
          </a:p>
          <a:p>
            <a:pPr marL="928688" indent="-928688">
              <a:buFont typeface="Arial" pitchFamily="34" charset="0"/>
              <a:buChar char="•"/>
            </a:pPr>
            <a:r>
              <a:rPr lang="bn-IN" sz="3200" dirty="0" smtClean="0">
                <a:latin typeface="NikoshBAN" panose="02000000000000000000" pitchFamily="2" charset="0"/>
                <a:cs typeface="NikoshBAN" panose="02000000000000000000" pitchFamily="2" charset="0"/>
              </a:rPr>
              <a:t>মাধ্যম</a:t>
            </a:r>
            <a:r>
              <a:rPr lang="pt-BR" sz="3200" dirty="0" smtClean="0">
                <a:latin typeface="SutonnyMJ" pitchFamily="2" charset="0"/>
                <a:cs typeface="SutonnyMJ" pitchFamily="2" charset="0"/>
              </a:rPr>
              <a:t> </a:t>
            </a:r>
            <a:r>
              <a:rPr lang="pt-BR" sz="3200" dirty="0">
                <a:latin typeface="Times New Roman" pitchFamily="18" charset="0"/>
                <a:cs typeface="Times New Roman" pitchFamily="18" charset="0"/>
              </a:rPr>
              <a:t>(Medium), </a:t>
            </a:r>
          </a:p>
          <a:p>
            <a:pPr marL="928688" indent="-928688">
              <a:buFont typeface="Arial" pitchFamily="34" charset="0"/>
              <a:buChar char="•"/>
            </a:pPr>
            <a:r>
              <a:rPr lang="bn-IN" sz="3200" dirty="0" smtClean="0">
                <a:latin typeface="NikoshBAN" panose="02000000000000000000" pitchFamily="2" charset="0"/>
                <a:cs typeface="NikoshBAN" panose="02000000000000000000" pitchFamily="2" charset="0"/>
              </a:rPr>
              <a:t>প্রাপক</a:t>
            </a:r>
            <a:r>
              <a:rPr lang="pt-BR" sz="3200" dirty="0" smtClean="0">
                <a:latin typeface="SutonnyMJ" pitchFamily="2" charset="0"/>
                <a:cs typeface="SutonnyMJ" pitchFamily="2" charset="0"/>
              </a:rPr>
              <a:t> </a:t>
            </a:r>
            <a:r>
              <a:rPr lang="pt-BR" sz="3200" dirty="0">
                <a:latin typeface="Times New Roman" pitchFamily="18" charset="0"/>
                <a:cs typeface="Times New Roman" pitchFamily="18" charset="0"/>
              </a:rPr>
              <a:t>(Receiver), </a:t>
            </a:r>
          </a:p>
          <a:p>
            <a:pPr marL="928688" indent="-928688">
              <a:buFont typeface="Arial" pitchFamily="34" charset="0"/>
              <a:buChar char="•"/>
            </a:pPr>
            <a:r>
              <a:rPr lang="bn-IN" sz="3200" dirty="0" smtClean="0">
                <a:latin typeface="SutonnyMJ" pitchFamily="2" charset="0"/>
                <a:cs typeface="SutonnyMJ" pitchFamily="2" charset="0"/>
              </a:rPr>
              <a:t>গন্তব্য  </a:t>
            </a:r>
            <a:r>
              <a:rPr lang="pt-BR" sz="3200" dirty="0" smtClean="0">
                <a:latin typeface="Times New Roman" pitchFamily="18" charset="0"/>
                <a:cs typeface="Times New Roman" pitchFamily="18" charset="0"/>
              </a:rPr>
              <a:t>(Destination)s</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762000"/>
            <a:ext cx="5238935" cy="707886"/>
          </a:xfrm>
          <a:prstGeom prst="rect">
            <a:avLst/>
          </a:prstGeom>
        </p:spPr>
        <p:txBody>
          <a:bodyPr wrap="none">
            <a:spAutoFit/>
          </a:bodyPr>
          <a:lstStyle/>
          <a:p>
            <a:pPr lvl="0" defTabSz="457200" eaLnBrk="0" hangingPunct="0">
              <a:defRPr/>
            </a:pPr>
            <a:r>
              <a:rPr lang="en-US" sz="4000" b="1" dirty="0">
                <a:solidFill>
                  <a:prstClr val="black"/>
                </a:solidFill>
                <a:latin typeface="NikoshBAN" pitchFamily="2" charset="0"/>
                <a:cs typeface="NikoshBAN" pitchFamily="2" charset="0"/>
              </a:rPr>
              <a:t>ডেটা </a:t>
            </a:r>
            <a:r>
              <a:rPr lang="en-US" sz="4000" b="1" dirty="0" err="1">
                <a:solidFill>
                  <a:prstClr val="black"/>
                </a:solidFill>
                <a:latin typeface="NikoshBAN" pitchFamily="2" charset="0"/>
                <a:cs typeface="NikoshBAN" pitchFamily="2" charset="0"/>
              </a:rPr>
              <a:t>কমিউনিকেশন</a:t>
            </a:r>
            <a:r>
              <a:rPr lang="en-US" sz="4000" b="1" dirty="0">
                <a:solidFill>
                  <a:prstClr val="black"/>
                </a:solidFill>
                <a:latin typeface="NikoshBAN" pitchFamily="2" charset="0"/>
                <a:cs typeface="NikoshBAN" pitchFamily="2" charset="0"/>
              </a:rPr>
              <a:t> </a:t>
            </a:r>
            <a:r>
              <a:rPr lang="en-US" sz="4000" b="1" dirty="0" err="1">
                <a:solidFill>
                  <a:prstClr val="black"/>
                </a:solidFill>
                <a:latin typeface="NikoshBAN" pitchFamily="2" charset="0"/>
                <a:cs typeface="NikoshBAN" pitchFamily="2" charset="0"/>
              </a:rPr>
              <a:t>এর</a:t>
            </a:r>
            <a:r>
              <a:rPr lang="en-US" sz="4000" b="1" dirty="0">
                <a:solidFill>
                  <a:prstClr val="black"/>
                </a:solidFill>
                <a:latin typeface="NikoshBAN" pitchFamily="2" charset="0"/>
                <a:cs typeface="NikoshBAN" pitchFamily="2" charset="0"/>
              </a:rPr>
              <a:t> </a:t>
            </a:r>
            <a:r>
              <a:rPr lang="en-US" sz="4000" b="1" dirty="0" err="1">
                <a:solidFill>
                  <a:prstClr val="black"/>
                </a:solidFill>
                <a:latin typeface="NikoshBAN" pitchFamily="2" charset="0"/>
                <a:cs typeface="NikoshBAN" pitchFamily="2" charset="0"/>
              </a:rPr>
              <a:t>উপাদান</a:t>
            </a:r>
            <a:endParaRPr lang="bn-BD" sz="4000" b="1" dirty="0">
              <a:solidFill>
                <a:prstClr val="black"/>
              </a:solidFill>
              <a:latin typeface="NikoshBAN" pitchFamily="2" charset="0"/>
              <a:ea typeface="Calibri" pitchFamily="34" charset="0"/>
              <a:cs typeface="NikoshBAN" pitchFamily="2" charset="0"/>
            </a:endParaRPr>
          </a:p>
        </p:txBody>
      </p:sp>
      <p:sp>
        <p:nvSpPr>
          <p:cNvPr id="3" name="Rectangle 2"/>
          <p:cNvSpPr/>
          <p:nvPr/>
        </p:nvSpPr>
        <p:spPr>
          <a:xfrm>
            <a:off x="1219200" y="1408331"/>
            <a:ext cx="8105104" cy="646331"/>
          </a:xfrm>
          <a:prstGeom prst="rect">
            <a:avLst/>
          </a:prstGeom>
        </p:spPr>
        <p:txBody>
          <a:bodyPr wrap="none">
            <a:spAutoFit/>
          </a:bodyPr>
          <a:lstStyle/>
          <a:p>
            <a:pPr marL="571500" lvl="0" indent="-571500" defTabSz="457200">
              <a:buFont typeface="Wingdings" panose="05000000000000000000" pitchFamily="2" charset="2"/>
              <a:buChar char="Ø"/>
            </a:pPr>
            <a:r>
              <a:rPr lang="en-US" sz="3600" b="1" dirty="0">
                <a:latin typeface="NikoshBAN" panose="02000000000000000000" pitchFamily="2" charset="0"/>
                <a:cs typeface="NikoshBAN" panose="02000000000000000000" pitchFamily="2" charset="0"/>
              </a:rPr>
              <a:t>ডেটা </a:t>
            </a:r>
            <a:r>
              <a:rPr lang="en-US" sz="3600" b="1" dirty="0" err="1">
                <a:latin typeface="NikoshBAN" panose="02000000000000000000" pitchFamily="2" charset="0"/>
                <a:cs typeface="NikoshBAN" panose="02000000000000000000" pitchFamily="2" charset="0"/>
              </a:rPr>
              <a:t>কমিউনিকেশনের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মৌলিক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উপাদান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হলো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পাঁচটি</a:t>
            </a:r>
            <a:r>
              <a:rPr lang="en-US" sz="3600" b="1" dirty="0">
                <a:latin typeface="NikoshBAN" panose="02000000000000000000" pitchFamily="2" charset="0"/>
                <a:cs typeface="NikoshBAN" panose="02000000000000000000" pitchFamily="2" charset="0"/>
              </a:rPr>
              <a:t>-</a:t>
            </a:r>
          </a:p>
        </p:txBody>
      </p:sp>
      <p:sp>
        <p:nvSpPr>
          <p:cNvPr id="4" name="Rectangle 3"/>
          <p:cNvSpPr/>
          <p:nvPr/>
        </p:nvSpPr>
        <p:spPr>
          <a:xfrm>
            <a:off x="914400" y="2286000"/>
            <a:ext cx="5715000" cy="1508105"/>
          </a:xfrm>
          <a:prstGeom prst="rect">
            <a:avLst/>
          </a:prstGeom>
        </p:spPr>
        <p:txBody>
          <a:bodyPr>
            <a:spAutoFit/>
          </a:bodyPr>
          <a:lstStyle/>
          <a:p>
            <a:pPr marL="274320" lvl="0" defTabSz="457200"/>
            <a:endParaRPr lang="en-US" sz="2800" dirty="0">
              <a:solidFill>
                <a:srgbClr val="003300"/>
              </a:solidFill>
              <a:latin typeface="Times New Roman" pitchFamily="18" charset="0"/>
              <a:cs typeface="Times New Roman" pitchFamily="18" charset="0"/>
            </a:endParaRPr>
          </a:p>
          <a:p>
            <a:pPr marL="731520" lvl="2" defTabSz="457200"/>
            <a:endParaRPr lang="en-US" sz="3200" b="1" dirty="0">
              <a:solidFill>
                <a:srgbClr val="003300"/>
              </a:solidFill>
              <a:latin typeface="Times New Roman" pitchFamily="18" charset="0"/>
              <a:cs typeface="Times New Roman" pitchFamily="18" charset="0"/>
            </a:endParaRPr>
          </a:p>
          <a:p>
            <a:pPr marL="1005840" lvl="2" indent="-274320" defTabSz="457200">
              <a:buFont typeface="Courier New" pitchFamily="49" charset="0"/>
              <a:buChar char="o"/>
            </a:pPr>
            <a:endParaRPr lang="en-US" sz="3200" b="1" dirty="0">
              <a:solidFill>
                <a:srgbClr val="003300"/>
              </a:solidFill>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2292" y="2221844"/>
            <a:ext cx="2396094" cy="1244936"/>
          </a:xfrm>
          <a:prstGeom prst="rect">
            <a:avLst/>
          </a:prstGeom>
          <a:ln>
            <a:noFill/>
          </a:ln>
          <a:effectLst>
            <a:softEdge rad="11250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8992" y="3447829"/>
            <a:ext cx="2119609" cy="1235671"/>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011" y="4790944"/>
            <a:ext cx="2119608" cy="1208205"/>
          </a:xfrm>
          <a:prstGeom prst="rect">
            <a:avLst/>
          </a:prstGeom>
          <a:noFill/>
          <a:ln>
            <a:noFill/>
          </a:ln>
        </p:spPr>
      </p:pic>
      <p:sp>
        <p:nvSpPr>
          <p:cNvPr id="8" name="Rectangle 7"/>
          <p:cNvSpPr/>
          <p:nvPr/>
        </p:nvSpPr>
        <p:spPr>
          <a:xfrm>
            <a:off x="5905820" y="2516832"/>
            <a:ext cx="3175549" cy="523220"/>
          </a:xfrm>
          <a:prstGeom prst="rect">
            <a:avLst/>
          </a:prstGeom>
        </p:spPr>
        <p:txBody>
          <a:bodyPr wrap="square">
            <a:spAutoFit/>
          </a:bodyPr>
          <a:lstStyle/>
          <a:p>
            <a:pPr marL="274320" lvl="3" defTabSz="457200"/>
            <a:r>
              <a:rPr lang="en-US" sz="2800" dirty="0">
                <a:latin typeface="NikoshBAN" panose="02000000000000000000" pitchFamily="2" charset="0"/>
                <a:cs typeface="NikoshBAN" panose="02000000000000000000" pitchFamily="2" charset="0"/>
              </a:rPr>
              <a:t>৪. </a:t>
            </a:r>
            <a:r>
              <a:rPr lang="bn-IN" sz="2800" dirty="0">
                <a:latin typeface="NikoshBAN" panose="02000000000000000000" pitchFamily="2" charset="0"/>
                <a:cs typeface="NikoshBAN" panose="02000000000000000000" pitchFamily="2" charset="0"/>
              </a:rPr>
              <a:t>গ্রাহক বা প্রাপক</a:t>
            </a:r>
            <a:endParaRPr lang="en-US" sz="28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053909" y="2602574"/>
            <a:ext cx="2540789" cy="1444965"/>
          </a:xfrm>
          <a:prstGeom prst="rect">
            <a:avLst/>
          </a:prstGeom>
          <a:noFill/>
          <a:ln>
            <a:noFill/>
          </a:ln>
        </p:spPr>
      </p:pic>
      <p:sp>
        <p:nvSpPr>
          <p:cNvPr id="10" name="Rectangle 9"/>
          <p:cNvSpPr/>
          <p:nvPr/>
        </p:nvSpPr>
        <p:spPr>
          <a:xfrm>
            <a:off x="6629400" y="5048665"/>
            <a:ext cx="1189749" cy="523220"/>
          </a:xfrm>
          <a:prstGeom prst="rect">
            <a:avLst/>
          </a:prstGeom>
        </p:spPr>
        <p:txBody>
          <a:bodyPr wrap="none">
            <a:spAutoFit/>
          </a:bodyPr>
          <a:lstStyle/>
          <a:p>
            <a:pPr lvl="0" defTabSz="457200"/>
            <a:r>
              <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৫.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গন্তব্য </a:t>
            </a:r>
            <a:endParaRPr lang="en-US" sz="2800"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8419" y="4513486"/>
            <a:ext cx="2270874" cy="1456592"/>
          </a:xfrm>
          <a:prstGeom prst="rect">
            <a:avLst/>
          </a:prstGeom>
          <a:noFill/>
          <a:ln>
            <a:noFill/>
          </a:ln>
        </p:spPr>
      </p:pic>
      <p:sp>
        <p:nvSpPr>
          <p:cNvPr id="13" name="TextBox 12"/>
          <p:cNvSpPr txBox="1"/>
          <p:nvPr/>
        </p:nvSpPr>
        <p:spPr>
          <a:xfrm>
            <a:off x="785877" y="2409093"/>
            <a:ext cx="1066800"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১। উৎস</a:t>
            </a:r>
            <a:endParaRPr lang="en-US" sz="2800" dirty="0">
              <a:latin typeface="NikoshBAN" panose="02000000000000000000" pitchFamily="2" charset="0"/>
              <a:cs typeface="NikoshBAN" panose="02000000000000000000" pitchFamily="2" charset="0"/>
            </a:endParaRPr>
          </a:p>
        </p:txBody>
      </p:sp>
      <p:sp>
        <p:nvSpPr>
          <p:cNvPr id="14" name="TextBox 13"/>
          <p:cNvSpPr txBox="1"/>
          <p:nvPr/>
        </p:nvSpPr>
        <p:spPr>
          <a:xfrm>
            <a:off x="51252" y="5199832"/>
            <a:ext cx="3786124" cy="523220"/>
          </a:xfrm>
          <a:prstGeom prst="rect">
            <a:avLst/>
          </a:prstGeom>
          <a:noFill/>
        </p:spPr>
        <p:txBody>
          <a:bodyPr wrap="square" rtlCol="0">
            <a:spAutoFit/>
          </a:bodyPr>
          <a:lstStyle/>
          <a:p>
            <a:pPr marL="731520" lvl="2" defTabSz="457200"/>
            <a:r>
              <a:rPr lang="en-US" sz="2800" dirty="0">
                <a:solidFill>
                  <a:prstClr val="black"/>
                </a:solidFill>
                <a:latin typeface="NikoshBAN" panose="02000000000000000000" pitchFamily="2" charset="0"/>
                <a:cs typeface="NikoshBAN" panose="02000000000000000000" pitchFamily="2" charset="0"/>
              </a:rPr>
              <a:t>৩. </a:t>
            </a:r>
            <a:r>
              <a:rPr lang="bn-IN" sz="2800" dirty="0">
                <a:solidFill>
                  <a:prstClr val="black"/>
                </a:solidFill>
                <a:latin typeface="NikoshBAN" panose="02000000000000000000" pitchFamily="2" charset="0"/>
                <a:cs typeface="NikoshBAN" panose="02000000000000000000" pitchFamily="2" charset="0"/>
              </a:rPr>
              <a:t>কমিউনিকেশন মাধ্যম</a:t>
            </a:r>
            <a:endParaRPr lang="en-US" sz="2800" dirty="0">
              <a:solidFill>
                <a:prstClr val="black"/>
              </a:solidFill>
              <a:latin typeface="NikoshBAN" panose="02000000000000000000" pitchFamily="2" charset="0"/>
              <a:cs typeface="NikoshBAN" panose="02000000000000000000" pitchFamily="2" charset="0"/>
            </a:endParaRPr>
          </a:p>
        </p:txBody>
      </p:sp>
      <p:sp>
        <p:nvSpPr>
          <p:cNvPr id="16" name="TextBox 15"/>
          <p:cNvSpPr txBox="1"/>
          <p:nvPr/>
        </p:nvSpPr>
        <p:spPr>
          <a:xfrm>
            <a:off x="785877" y="3896378"/>
            <a:ext cx="1323845"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২। প্রেরক</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915918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200" y="628877"/>
            <a:ext cx="5238935" cy="707886"/>
          </a:xfrm>
          <a:prstGeom prst="rect">
            <a:avLst/>
          </a:prstGeom>
        </p:spPr>
        <p:txBody>
          <a:bodyPr wrap="none">
            <a:spAutoFit/>
          </a:bodyPr>
          <a:lstStyle/>
          <a:p>
            <a:pPr lvl="0" defTabSz="457200" eaLnBrk="0" hangingPunct="0">
              <a:defRPr/>
            </a:pPr>
            <a:r>
              <a:rPr lang="en-US" sz="4000" b="1" dirty="0">
                <a:solidFill>
                  <a:prstClr val="black"/>
                </a:solidFill>
                <a:latin typeface="NikoshBAN" pitchFamily="2" charset="0"/>
                <a:cs typeface="NikoshBAN" pitchFamily="2" charset="0"/>
              </a:rPr>
              <a:t>ডেটা </a:t>
            </a:r>
            <a:r>
              <a:rPr lang="en-US" sz="4000" b="1" dirty="0" err="1">
                <a:solidFill>
                  <a:prstClr val="black"/>
                </a:solidFill>
                <a:latin typeface="NikoshBAN" pitchFamily="2" charset="0"/>
                <a:cs typeface="NikoshBAN" pitchFamily="2" charset="0"/>
              </a:rPr>
              <a:t>কমিউনিকেশন</a:t>
            </a:r>
            <a:r>
              <a:rPr lang="en-US" sz="4000" b="1" dirty="0">
                <a:solidFill>
                  <a:prstClr val="black"/>
                </a:solidFill>
                <a:latin typeface="NikoshBAN" pitchFamily="2" charset="0"/>
                <a:cs typeface="NikoshBAN" pitchFamily="2" charset="0"/>
              </a:rPr>
              <a:t> </a:t>
            </a:r>
            <a:r>
              <a:rPr lang="en-US" sz="4000" b="1" dirty="0" err="1">
                <a:solidFill>
                  <a:prstClr val="black"/>
                </a:solidFill>
                <a:latin typeface="NikoshBAN" pitchFamily="2" charset="0"/>
                <a:cs typeface="NikoshBAN" pitchFamily="2" charset="0"/>
              </a:rPr>
              <a:t>এর</a:t>
            </a:r>
            <a:r>
              <a:rPr lang="en-US" sz="4000" b="1" dirty="0">
                <a:solidFill>
                  <a:prstClr val="black"/>
                </a:solidFill>
                <a:latin typeface="NikoshBAN" pitchFamily="2" charset="0"/>
                <a:cs typeface="NikoshBAN" pitchFamily="2" charset="0"/>
              </a:rPr>
              <a:t> </a:t>
            </a:r>
            <a:r>
              <a:rPr lang="en-US" sz="4000" b="1" dirty="0" err="1">
                <a:solidFill>
                  <a:prstClr val="black"/>
                </a:solidFill>
                <a:latin typeface="NikoshBAN" pitchFamily="2" charset="0"/>
                <a:cs typeface="NikoshBAN" pitchFamily="2" charset="0"/>
              </a:rPr>
              <a:t>উপাদান</a:t>
            </a:r>
            <a:endParaRPr lang="bn-BD" sz="4000" b="1" dirty="0">
              <a:solidFill>
                <a:prstClr val="black"/>
              </a:solidFill>
              <a:latin typeface="NikoshBAN" pitchFamily="2" charset="0"/>
              <a:ea typeface="Calibri" pitchFamily="34" charset="0"/>
              <a:cs typeface="NikoshBAN" pitchFamily="2" charset="0"/>
            </a:endParaRPr>
          </a:p>
        </p:txBody>
      </p:sp>
      <p:sp>
        <p:nvSpPr>
          <p:cNvPr id="3" name="Rectangle 11"/>
          <p:cNvSpPr>
            <a:spLocks noChangeArrowheads="1"/>
          </p:cNvSpPr>
          <p:nvPr/>
        </p:nvSpPr>
        <p:spPr bwMode="auto">
          <a:xfrm>
            <a:off x="425544" y="1275208"/>
            <a:ext cx="3860800" cy="609600"/>
          </a:xfrm>
          <a:prstGeom prst="rect">
            <a:avLst/>
          </a:prstGeom>
          <a:noFill/>
          <a:ln w="9525">
            <a:noFill/>
            <a:miter lim="800000"/>
            <a:headEnd/>
            <a:tailEnd/>
          </a:ln>
          <a:effectLst>
            <a:outerShdw dist="35921" dir="2700000" algn="ctr" rotWithShape="0">
              <a:srgbClr val="FF9900"/>
            </a:outerShdw>
          </a:effectLst>
        </p:spPr>
        <p:txBody>
          <a:bodyPr wrap="none" anchor="ctr"/>
          <a:lstStyle/>
          <a:p>
            <a:pPr algn="ctr" defTabSz="1300163">
              <a:defRPr/>
            </a:pPr>
            <a:r>
              <a:rPr lang="bn-BD" sz="2600" b="1" dirty="0">
                <a:latin typeface="Times New Roman" panose="02020603050405020304" pitchFamily="18" charset="0"/>
                <a:cs typeface="SolaimanLipi" pitchFamily="65" charset="0"/>
              </a:rPr>
              <a:t>উৎস সিস্টেম</a:t>
            </a:r>
            <a:endParaRPr lang="en-US" sz="2600" b="1" dirty="0">
              <a:latin typeface="Times New Roman" panose="02020603050405020304" pitchFamily="18" charset="0"/>
              <a:cs typeface="Times New Roman" panose="02020603050405020304" pitchFamily="18" charset="0"/>
            </a:endParaRPr>
          </a:p>
        </p:txBody>
      </p:sp>
      <p:sp>
        <p:nvSpPr>
          <p:cNvPr id="4" name="Rectangle 12"/>
          <p:cNvSpPr>
            <a:spLocks noChangeArrowheads="1"/>
          </p:cNvSpPr>
          <p:nvPr/>
        </p:nvSpPr>
        <p:spPr bwMode="auto">
          <a:xfrm>
            <a:off x="6858000" y="1213682"/>
            <a:ext cx="3860800" cy="609600"/>
          </a:xfrm>
          <a:prstGeom prst="rect">
            <a:avLst/>
          </a:prstGeom>
          <a:noFill/>
          <a:ln w="9525">
            <a:noFill/>
            <a:miter lim="800000"/>
            <a:headEnd/>
            <a:tailEnd/>
          </a:ln>
          <a:effectLst>
            <a:outerShdw dist="35921" dir="2700000" algn="ctr" rotWithShape="0">
              <a:srgbClr val="FF9900"/>
            </a:outerShdw>
          </a:effectLst>
        </p:spPr>
        <p:txBody>
          <a:bodyPr wrap="none" anchor="ctr"/>
          <a:lstStyle/>
          <a:p>
            <a:pPr algn="ctr" defTabSz="1300163">
              <a:defRPr/>
            </a:pPr>
            <a:r>
              <a:rPr lang="bn-BD" sz="2600" b="1" dirty="0">
                <a:solidFill>
                  <a:srgbClr val="000066"/>
                </a:solidFill>
                <a:latin typeface="Times New Roman" panose="02020603050405020304" pitchFamily="18" charset="0"/>
                <a:cs typeface="SolaimanLipi" pitchFamily="65" charset="0"/>
              </a:rPr>
              <a:t>গন্তব্য সিস্টেম</a:t>
            </a:r>
            <a:endParaRPr lang="en-US" sz="2600" b="1" dirty="0">
              <a:solidFill>
                <a:srgbClr val="000066"/>
              </a:solidFill>
              <a:latin typeface="Times New Roman" panose="02020603050405020304" pitchFamily="18" charset="0"/>
              <a:cs typeface="Times New Roman" panose="02020603050405020304" pitchFamily="18" charset="0"/>
            </a:endParaRPr>
          </a:p>
        </p:txBody>
      </p:sp>
      <p:sp>
        <p:nvSpPr>
          <p:cNvPr id="5" name="AutoShape 13"/>
          <p:cNvSpPr>
            <a:spLocks noChangeArrowheads="1"/>
          </p:cNvSpPr>
          <p:nvPr/>
        </p:nvSpPr>
        <p:spPr bwMode="auto">
          <a:xfrm>
            <a:off x="4149773" y="1346646"/>
            <a:ext cx="3048000" cy="914400"/>
          </a:xfrm>
          <a:prstGeom prst="downArrowCallout">
            <a:avLst>
              <a:gd name="adj1" fmla="val 22106"/>
              <a:gd name="adj2" fmla="val 37558"/>
              <a:gd name="adj3" fmla="val 23088"/>
              <a:gd name="adj4" fmla="val 50523"/>
            </a:avLst>
          </a:prstGeom>
          <a:noFill/>
          <a:ln w="38100" cmpd="dbl">
            <a:noFill/>
            <a:miter lim="800000"/>
            <a:headEnd/>
            <a:tailEnd/>
          </a:ln>
          <a:effectLst>
            <a:outerShdw dist="35921" dir="2700000" algn="ctr" rotWithShape="0">
              <a:srgbClr val="FF9900"/>
            </a:outerShdw>
          </a:effectLst>
          <a:extLst/>
        </p:spPr>
        <p:txBody>
          <a:bodyPr wrap="none"/>
          <a:lstStyle/>
          <a:p>
            <a:pPr algn="ctr" defTabSz="1300163"/>
            <a:r>
              <a:rPr lang="bn-BD" sz="2600" b="1" dirty="0">
                <a:solidFill>
                  <a:srgbClr val="000066"/>
                </a:solidFill>
                <a:latin typeface="Times New Roman" pitchFamily="18" charset="0"/>
                <a:cs typeface="SolaimanLipi" pitchFamily="65" charset="0"/>
              </a:rPr>
              <a:t>ট্রান্সমিশন সিস্টেম</a:t>
            </a:r>
            <a:endParaRPr lang="en-US" sz="2600" b="1" dirty="0">
              <a:solidFill>
                <a:srgbClr val="000066"/>
              </a:solidFill>
              <a:latin typeface="Times New Roman" pitchFamily="18" charset="0"/>
              <a:cs typeface="Times New Roman" pitchFamily="18" charset="0"/>
            </a:endParaRPr>
          </a:p>
        </p:txBody>
      </p:sp>
      <p:sp>
        <p:nvSpPr>
          <p:cNvPr id="7" name="AutoShape 7"/>
          <p:cNvSpPr>
            <a:spLocks noChangeArrowheads="1"/>
          </p:cNvSpPr>
          <p:nvPr/>
        </p:nvSpPr>
        <p:spPr bwMode="auto">
          <a:xfrm>
            <a:off x="7113270" y="2478616"/>
            <a:ext cx="1649730" cy="992609"/>
          </a:xfrm>
          <a:prstGeom prst="roundRect">
            <a:avLst>
              <a:gd name="adj" fmla="val 16667"/>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12700">
            <a:solidFill>
              <a:srgbClr val="800000"/>
            </a:solidFill>
            <a:miter lim="800000"/>
            <a:headEnd/>
            <a:tailEnd/>
          </a:ln>
          <a:effectLst/>
        </p:spPr>
        <p:txBody>
          <a:bodyPr wrap="none" lIns="91418" tIns="45710" rIns="91418" bIns="45710" anchor="ctr"/>
          <a:lstStyle/>
          <a:p>
            <a:pPr algn="ctr" defTabSz="457200">
              <a:defRPr/>
            </a:pPr>
            <a:r>
              <a:rPr lang="bn-BD" sz="2600" b="1" dirty="0">
                <a:solidFill>
                  <a:srgbClr val="FF9900"/>
                </a:solidFill>
                <a:effectLst>
                  <a:outerShdw blurRad="38100" dist="38100" dir="2700000" algn="tl">
                    <a:srgbClr val="000000"/>
                  </a:outerShdw>
                </a:effectLst>
                <a:latin typeface="Times New Roman" panose="02020603050405020304" pitchFamily="18" charset="0"/>
                <a:cs typeface="SolaimanLipi" pitchFamily="65" charset="0"/>
              </a:rPr>
              <a:t>প্রাপক</a:t>
            </a:r>
          </a:p>
          <a:p>
            <a:pPr algn="ctr" defTabSz="457200">
              <a:defRPr/>
            </a:pPr>
            <a:r>
              <a:rPr lang="bn-BD" sz="2600" b="1" dirty="0">
                <a:solidFill>
                  <a:srgbClr val="FF9900"/>
                </a:solidFill>
                <a:effectLst>
                  <a:outerShdw blurRad="38100" dist="38100" dir="2700000" algn="tl">
                    <a:srgbClr val="000000"/>
                  </a:outerShdw>
                </a:effectLst>
                <a:latin typeface="Times New Roman" panose="02020603050405020304" pitchFamily="18" charset="0"/>
                <a:cs typeface="SolaimanLipi" pitchFamily="65" charset="0"/>
              </a:rPr>
              <a:t>(</a:t>
            </a:r>
            <a:r>
              <a:rPr lang="en-US" sz="2600" b="1" dirty="0">
                <a:solidFill>
                  <a:srgbClr val="FF99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Receiver)</a:t>
            </a:r>
          </a:p>
        </p:txBody>
      </p:sp>
      <p:sp>
        <p:nvSpPr>
          <p:cNvPr id="8" name="AutoShape 8"/>
          <p:cNvSpPr>
            <a:spLocks noChangeArrowheads="1"/>
          </p:cNvSpPr>
          <p:nvPr/>
        </p:nvSpPr>
        <p:spPr bwMode="auto">
          <a:xfrm>
            <a:off x="8883347" y="2478615"/>
            <a:ext cx="1708453" cy="1009059"/>
          </a:xfrm>
          <a:prstGeom prst="roundRect">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12700">
            <a:solidFill>
              <a:srgbClr val="800000"/>
            </a:solidFill>
            <a:miter lim="800000"/>
            <a:headEnd/>
            <a:tailEnd/>
          </a:ln>
          <a:effectLst/>
        </p:spPr>
        <p:txBody>
          <a:bodyPr wrap="none" lIns="91418" tIns="45710" rIns="91418" bIns="45710"/>
          <a:lstStyle/>
          <a:p>
            <a:pPr algn="ctr" defTabSz="457200">
              <a:defRPr/>
            </a:pPr>
            <a:r>
              <a:rPr lang="bn-BD" sz="2600" b="1" dirty="0">
                <a:solidFill>
                  <a:srgbClr val="FF9900"/>
                </a:solidFill>
                <a:effectLst>
                  <a:outerShdw blurRad="38100" dist="38100" dir="2700000" algn="tl">
                    <a:srgbClr val="000000"/>
                  </a:outerShdw>
                </a:effectLst>
                <a:latin typeface="Times New Roman" panose="02020603050405020304" pitchFamily="18" charset="0"/>
                <a:cs typeface="SolaimanLipi" pitchFamily="65" charset="0"/>
              </a:rPr>
              <a:t>গন্তব্য</a:t>
            </a:r>
          </a:p>
          <a:p>
            <a:pPr algn="ctr" defTabSz="457200">
              <a:defRPr/>
            </a:pPr>
            <a:r>
              <a:rPr lang="en-US" sz="2600" b="1" spc="-150" dirty="0">
                <a:solidFill>
                  <a:srgbClr val="FF99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(Destination)</a:t>
            </a:r>
          </a:p>
          <a:p>
            <a:pPr algn="ctr" defTabSz="457200">
              <a:defRPr/>
            </a:pPr>
            <a:endParaRPr lang="en-US" sz="2600" b="1" dirty="0">
              <a:solidFill>
                <a:srgbClr val="FF99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9" name="AutoShape 10"/>
          <p:cNvSpPr>
            <a:spLocks noChangeArrowheads="1"/>
          </p:cNvSpPr>
          <p:nvPr/>
        </p:nvSpPr>
        <p:spPr bwMode="auto">
          <a:xfrm>
            <a:off x="717644" y="2404347"/>
            <a:ext cx="3771494" cy="1219200"/>
          </a:xfrm>
          <a:prstGeom prst="wedgeRectCallout">
            <a:avLst>
              <a:gd name="adj1" fmla="val -2269"/>
              <a:gd name="adj2" fmla="val -90625"/>
            </a:avLst>
          </a:prstGeom>
          <a:noFill/>
          <a:ln w="38100" cmpd="dbl">
            <a:solidFill>
              <a:srgbClr val="800000"/>
            </a:solidFill>
            <a:miter lim="800000"/>
            <a:headEnd/>
            <a:tailEnd/>
          </a:ln>
          <a:effectLst>
            <a:outerShdw dist="35921" dir="2700000" algn="ctr" rotWithShape="0">
              <a:srgbClr val="FF9900"/>
            </a:outerShdw>
          </a:effectLst>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a:solidFill>
                <a:prstClr val="black"/>
              </a:solidFill>
              <a:latin typeface="Times New Roman" pitchFamily="18" charset="0"/>
              <a:cs typeface="Times New Roman" pitchFamily="18" charset="0"/>
            </a:endParaRPr>
          </a:p>
        </p:txBody>
      </p:sp>
      <p:sp>
        <p:nvSpPr>
          <p:cNvPr id="10" name="AutoShape 3"/>
          <p:cNvSpPr>
            <a:spLocks noChangeArrowheads="1"/>
          </p:cNvSpPr>
          <p:nvPr/>
        </p:nvSpPr>
        <p:spPr bwMode="auto">
          <a:xfrm>
            <a:off x="838200" y="2598972"/>
            <a:ext cx="1626006" cy="872253"/>
          </a:xfrm>
          <a:prstGeom prst="roundRect">
            <a:avLst>
              <a:gd name="adj" fmla="val 15986"/>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12700">
            <a:solidFill>
              <a:srgbClr val="800000"/>
            </a:solidFill>
            <a:miter lim="800000"/>
            <a:headEnd/>
            <a:tailEnd/>
          </a:ln>
          <a:effectLst/>
        </p:spPr>
        <p:txBody>
          <a:bodyPr wrap="none" lIns="91418" tIns="45710" rIns="91418" bIns="45710" anchor="b"/>
          <a:lstStyle/>
          <a:p>
            <a:pPr algn="ctr" defTabSz="457200">
              <a:defRPr/>
            </a:pPr>
            <a:r>
              <a:rPr lang="bn-BD" sz="2600" b="1" dirty="0">
                <a:solidFill>
                  <a:srgbClr val="FF9900"/>
                </a:solidFill>
                <a:effectLst>
                  <a:outerShdw blurRad="38100" dist="38100" dir="2700000" algn="tl">
                    <a:srgbClr val="000000"/>
                  </a:outerShdw>
                </a:effectLst>
                <a:latin typeface="Times New Roman" panose="02020603050405020304" pitchFamily="18" charset="0"/>
                <a:cs typeface="SolaimanLipi" pitchFamily="65" charset="0"/>
              </a:rPr>
              <a:t>উৎস</a:t>
            </a:r>
          </a:p>
          <a:p>
            <a:pPr algn="ctr" defTabSz="457200">
              <a:defRPr/>
            </a:pPr>
            <a:r>
              <a:rPr lang="en-US" sz="2400" b="1" dirty="0">
                <a:solidFill>
                  <a:srgbClr val="FF99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(Source)</a:t>
            </a:r>
          </a:p>
        </p:txBody>
      </p:sp>
      <p:sp>
        <p:nvSpPr>
          <p:cNvPr id="11" name="AutoShape 4"/>
          <p:cNvSpPr>
            <a:spLocks noChangeArrowheads="1"/>
          </p:cNvSpPr>
          <p:nvPr/>
        </p:nvSpPr>
        <p:spPr bwMode="auto">
          <a:xfrm>
            <a:off x="2667000" y="2598972"/>
            <a:ext cx="1619344" cy="872253"/>
          </a:xfrm>
          <a:prstGeom prst="roundRect">
            <a:avLst>
              <a:gd name="adj" fmla="val 15304"/>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12700">
            <a:solidFill>
              <a:srgbClr val="800000"/>
            </a:solidFill>
            <a:miter lim="800000"/>
            <a:headEnd/>
            <a:tailEnd/>
          </a:ln>
          <a:effectLst/>
        </p:spPr>
        <p:txBody>
          <a:bodyPr wrap="none" lIns="91418" tIns="45710" rIns="91418" bIns="45710" anchor="ctr"/>
          <a:lstStyle/>
          <a:p>
            <a:pPr algn="ctr" defTabSz="457200">
              <a:defRPr/>
            </a:pPr>
            <a:r>
              <a:rPr lang="bn-BD" sz="2600" b="1" dirty="0">
                <a:solidFill>
                  <a:srgbClr val="FF9900"/>
                </a:solidFill>
                <a:effectLst>
                  <a:outerShdw blurRad="38100" dist="38100" dir="2700000" algn="tl">
                    <a:srgbClr val="000000"/>
                  </a:outerShdw>
                </a:effectLst>
                <a:latin typeface="Times New Roman" panose="02020603050405020304" pitchFamily="18" charset="0"/>
                <a:cs typeface="SolaimanLipi" pitchFamily="65" charset="0"/>
              </a:rPr>
              <a:t>প্রেরক</a:t>
            </a:r>
          </a:p>
          <a:p>
            <a:pPr algn="ctr" defTabSz="457200">
              <a:defRPr/>
            </a:pPr>
            <a:r>
              <a:rPr lang="bn-BD" sz="2000" b="1" spc="-150" dirty="0">
                <a:solidFill>
                  <a:srgbClr val="FF9900"/>
                </a:solidFill>
                <a:effectLst>
                  <a:outerShdw blurRad="38100" dist="38100" dir="2700000" algn="tl">
                    <a:srgbClr val="000000"/>
                  </a:outerShdw>
                </a:effectLst>
                <a:latin typeface="Times New Roman" panose="02020603050405020304" pitchFamily="18" charset="0"/>
                <a:cs typeface="SolaimanLipi" pitchFamily="65" charset="0"/>
              </a:rPr>
              <a:t>(</a:t>
            </a:r>
            <a:r>
              <a:rPr lang="en-US" sz="2000" b="1" spc="-150" dirty="0">
                <a:solidFill>
                  <a:srgbClr val="FF99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Transmitter</a:t>
            </a:r>
            <a:r>
              <a:rPr lang="en-US" sz="2600" b="1" spc="-150" dirty="0">
                <a:solidFill>
                  <a:srgbClr val="FF99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p>
        </p:txBody>
      </p:sp>
      <p:sp>
        <p:nvSpPr>
          <p:cNvPr id="12" name="AutoShape 14"/>
          <p:cNvSpPr>
            <a:spLocks noChangeArrowheads="1"/>
          </p:cNvSpPr>
          <p:nvPr/>
        </p:nvSpPr>
        <p:spPr bwMode="auto">
          <a:xfrm>
            <a:off x="6870083" y="2377513"/>
            <a:ext cx="3848717" cy="1214438"/>
          </a:xfrm>
          <a:prstGeom prst="wedgeRectCallout">
            <a:avLst>
              <a:gd name="adj1" fmla="val 977"/>
              <a:gd name="adj2" fmla="val -91796"/>
            </a:avLst>
          </a:prstGeom>
          <a:noFill/>
          <a:ln w="38100" cmpd="dbl">
            <a:solidFill>
              <a:srgbClr val="800000"/>
            </a:solidFill>
            <a:miter lim="800000"/>
            <a:headEnd/>
            <a:tailEnd/>
          </a:ln>
          <a:effectLst>
            <a:outerShdw dist="35921" dir="2700000" algn="ctr" rotWithShape="0">
              <a:srgbClr val="FF9900"/>
            </a:outerShdw>
          </a:effectLst>
          <a:extLst>
            <a:ext uri="{909E8E84-426E-40DD-AFC4-6F175D3DCCD1}">
              <a14:hiddenFill xmlns:a14="http://schemas.microsoft.com/office/drawing/2010/main">
                <a:solidFill>
                  <a:srgbClr val="FFFFFF"/>
                </a:solidFill>
              </a14:hiddenFill>
            </a:ext>
          </a:extLst>
        </p:spPr>
        <p:txBody>
          <a:bodyPr wrap="none" anchor="ctr"/>
          <a:lstStyle/>
          <a:p>
            <a:pPr defTabSz="457200"/>
            <a:endParaRPr lang="en-US">
              <a:solidFill>
                <a:prstClr val="black"/>
              </a:solidFill>
              <a:latin typeface="Times New Roman" pitchFamily="18" charset="0"/>
              <a:cs typeface="Times New Roman" pitchFamily="18" charset="0"/>
            </a:endParaRPr>
          </a:p>
        </p:txBody>
      </p:sp>
      <p:sp>
        <p:nvSpPr>
          <p:cNvPr id="13" name="AutoShape 13"/>
          <p:cNvSpPr>
            <a:spLocks noChangeArrowheads="1"/>
          </p:cNvSpPr>
          <p:nvPr/>
        </p:nvSpPr>
        <p:spPr bwMode="auto">
          <a:xfrm>
            <a:off x="4151052" y="1335610"/>
            <a:ext cx="3048000" cy="914400"/>
          </a:xfrm>
          <a:prstGeom prst="downArrowCallout">
            <a:avLst>
              <a:gd name="adj1" fmla="val 22106"/>
              <a:gd name="adj2" fmla="val 37558"/>
              <a:gd name="adj3" fmla="val 23088"/>
              <a:gd name="adj4" fmla="val 50523"/>
            </a:avLst>
          </a:prstGeom>
          <a:noFill/>
          <a:ln w="38100" cmpd="dbl">
            <a:solidFill>
              <a:srgbClr val="800000"/>
            </a:solidFill>
            <a:miter lim="800000"/>
            <a:headEnd/>
            <a:tailEnd/>
          </a:ln>
          <a:effectLst>
            <a:outerShdw dist="35921" dir="2700000" algn="ctr" rotWithShape="0">
              <a:srgbClr val="FF9900"/>
            </a:outerShdw>
          </a:effectLst>
          <a:extLst>
            <a:ext uri="{909E8E84-426E-40DD-AFC4-6F175D3DCCD1}">
              <a14:hiddenFill xmlns:a14="http://schemas.microsoft.com/office/drawing/2010/main">
                <a:solidFill>
                  <a:srgbClr val="FFFFFF"/>
                </a:solidFill>
              </a14:hiddenFill>
            </a:ext>
          </a:extLst>
        </p:spPr>
        <p:txBody>
          <a:bodyPr wrap="none"/>
          <a:lstStyle/>
          <a:p>
            <a:pPr algn="ctr" defTabSz="1300163"/>
            <a:endParaRPr lang="en-US" sz="2600" b="1" dirty="0">
              <a:solidFill>
                <a:srgbClr val="000066"/>
              </a:solidFill>
              <a:latin typeface="Times New Roman" pitchFamily="18" charset="0"/>
              <a:cs typeface="Times New Roman" pitchFamily="18" charset="0"/>
            </a:endParaRPr>
          </a:p>
        </p:txBody>
      </p:sp>
      <p:sp>
        <p:nvSpPr>
          <p:cNvPr id="15" name="AutoShape 5"/>
          <p:cNvSpPr>
            <a:spLocks noChangeArrowheads="1"/>
          </p:cNvSpPr>
          <p:nvPr/>
        </p:nvSpPr>
        <p:spPr bwMode="auto">
          <a:xfrm>
            <a:off x="4763971" y="2478615"/>
            <a:ext cx="1872937" cy="1065213"/>
          </a:xfrm>
          <a:prstGeom prst="roundRect">
            <a:avLst>
              <a:gd name="adj" fmla="val 18661"/>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12700">
            <a:solidFill>
              <a:srgbClr val="800000"/>
            </a:solidFill>
            <a:miter lim="800000"/>
            <a:headEnd/>
            <a:tailEnd/>
          </a:ln>
          <a:effectLst/>
        </p:spPr>
        <p:txBody>
          <a:bodyPr wrap="none" lIns="91418" tIns="45710" rIns="91418" bIns="45710" anchor="ctr"/>
          <a:lstStyle/>
          <a:p>
            <a:pPr algn="ctr" defTabSz="457200">
              <a:defRPr/>
            </a:pPr>
            <a:r>
              <a:rPr lang="bn-BD" sz="2600" b="1" dirty="0">
                <a:solidFill>
                  <a:srgbClr val="FF9900"/>
                </a:solidFill>
                <a:effectLst>
                  <a:outerShdw blurRad="38100" dist="38100" dir="2700000" algn="tl">
                    <a:srgbClr val="000000"/>
                  </a:outerShdw>
                </a:effectLst>
                <a:latin typeface="Times New Roman" panose="02020603050405020304" pitchFamily="18" charset="0"/>
                <a:cs typeface="SolaimanLipi" pitchFamily="65" charset="0"/>
              </a:rPr>
              <a:t>মাধ্যম</a:t>
            </a:r>
          </a:p>
          <a:p>
            <a:pPr algn="ctr" defTabSz="457200">
              <a:defRPr/>
            </a:pPr>
            <a:r>
              <a:rPr lang="en-US" sz="2600" b="1" dirty="0">
                <a:solidFill>
                  <a:srgbClr val="FF99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(Medium)</a:t>
            </a:r>
          </a:p>
        </p:txBody>
      </p:sp>
      <p:pic>
        <p:nvPicPr>
          <p:cNvPr id="16" name="Picture 29" descr="images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6879" y="4421876"/>
            <a:ext cx="1358900" cy="101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0" descr="images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171" y="4470343"/>
            <a:ext cx="1358900" cy="10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6" descr="lenovo_3000_J105_tower_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985" y="4143086"/>
            <a:ext cx="181401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descr="Microwave_Satellite_Dishes_On_A_Tower_Royalty_Free_Clipart_Picture_090326-124699-84504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632158" y="3886200"/>
            <a:ext cx="1922892" cy="200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9" descr="Ironclad-openingartic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7735" y="3843541"/>
            <a:ext cx="1439676"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52"/>
          <p:cNvGrpSpPr>
            <a:grpSpLocks/>
          </p:cNvGrpSpPr>
          <p:nvPr/>
        </p:nvGrpSpPr>
        <p:grpSpPr bwMode="auto">
          <a:xfrm>
            <a:off x="2184291" y="4987636"/>
            <a:ext cx="838200" cy="76200"/>
            <a:chOff x="816" y="2880"/>
            <a:chExt cx="672" cy="96"/>
          </a:xfrm>
        </p:grpSpPr>
        <p:sp>
          <p:nvSpPr>
            <p:cNvPr id="22" name="Line 37"/>
            <p:cNvSpPr>
              <a:spLocks noChangeShapeType="1"/>
            </p:cNvSpPr>
            <p:nvPr/>
          </p:nvSpPr>
          <p:spPr bwMode="auto">
            <a:xfrm>
              <a:off x="816" y="2976"/>
              <a:ext cx="96" cy="0"/>
            </a:xfrm>
            <a:prstGeom prst="line">
              <a:avLst/>
            </a:prstGeom>
            <a:noFill/>
            <a:ln w="28575">
              <a:solidFill>
                <a:srgbClr val="990000"/>
              </a:solidFill>
              <a:round/>
              <a:headEnd type="triangle" w="med" len="me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latin typeface="Calibri"/>
              </a:endParaRPr>
            </a:p>
          </p:txBody>
        </p:sp>
        <p:sp>
          <p:nvSpPr>
            <p:cNvPr id="23" name="Line 38"/>
            <p:cNvSpPr>
              <a:spLocks noChangeShapeType="1"/>
            </p:cNvSpPr>
            <p:nvPr/>
          </p:nvSpPr>
          <p:spPr bwMode="auto">
            <a:xfrm flipV="1">
              <a:off x="912" y="2880"/>
              <a:ext cx="0" cy="96"/>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latin typeface="Calibri"/>
              </a:endParaRPr>
            </a:p>
          </p:txBody>
        </p:sp>
        <p:sp>
          <p:nvSpPr>
            <p:cNvPr id="24" name="Line 39"/>
            <p:cNvSpPr>
              <a:spLocks noChangeShapeType="1"/>
            </p:cNvSpPr>
            <p:nvPr/>
          </p:nvSpPr>
          <p:spPr bwMode="auto">
            <a:xfrm flipV="1">
              <a:off x="1008" y="2880"/>
              <a:ext cx="0" cy="96"/>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latin typeface="Calibri"/>
              </a:endParaRPr>
            </a:p>
          </p:txBody>
        </p:sp>
        <p:sp>
          <p:nvSpPr>
            <p:cNvPr id="25" name="Line 40"/>
            <p:cNvSpPr>
              <a:spLocks noChangeShapeType="1"/>
            </p:cNvSpPr>
            <p:nvPr/>
          </p:nvSpPr>
          <p:spPr bwMode="auto">
            <a:xfrm flipV="1">
              <a:off x="1104" y="2880"/>
              <a:ext cx="0" cy="96"/>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latin typeface="Calibri"/>
              </a:endParaRPr>
            </a:p>
          </p:txBody>
        </p:sp>
        <p:sp>
          <p:nvSpPr>
            <p:cNvPr id="26" name="Line 41"/>
            <p:cNvSpPr>
              <a:spLocks noChangeShapeType="1"/>
            </p:cNvSpPr>
            <p:nvPr/>
          </p:nvSpPr>
          <p:spPr bwMode="auto">
            <a:xfrm flipV="1">
              <a:off x="1200" y="2880"/>
              <a:ext cx="0" cy="96"/>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latin typeface="Calibri"/>
              </a:endParaRPr>
            </a:p>
          </p:txBody>
        </p:sp>
        <p:sp>
          <p:nvSpPr>
            <p:cNvPr id="27" name="Line 42"/>
            <p:cNvSpPr>
              <a:spLocks noChangeShapeType="1"/>
            </p:cNvSpPr>
            <p:nvPr/>
          </p:nvSpPr>
          <p:spPr bwMode="auto">
            <a:xfrm flipV="1">
              <a:off x="1296" y="2880"/>
              <a:ext cx="0" cy="96"/>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latin typeface="Calibri"/>
              </a:endParaRPr>
            </a:p>
          </p:txBody>
        </p:sp>
        <p:sp>
          <p:nvSpPr>
            <p:cNvPr id="28" name="Line 43"/>
            <p:cNvSpPr>
              <a:spLocks noChangeShapeType="1"/>
            </p:cNvSpPr>
            <p:nvPr/>
          </p:nvSpPr>
          <p:spPr bwMode="auto">
            <a:xfrm>
              <a:off x="912" y="2880"/>
              <a:ext cx="96" cy="0"/>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latin typeface="Calibri"/>
              </a:endParaRPr>
            </a:p>
          </p:txBody>
        </p:sp>
        <p:sp>
          <p:nvSpPr>
            <p:cNvPr id="29" name="Line 44"/>
            <p:cNvSpPr>
              <a:spLocks noChangeShapeType="1"/>
            </p:cNvSpPr>
            <p:nvPr/>
          </p:nvSpPr>
          <p:spPr bwMode="auto">
            <a:xfrm>
              <a:off x="1008" y="2976"/>
              <a:ext cx="96" cy="0"/>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latin typeface="Calibri"/>
              </a:endParaRPr>
            </a:p>
          </p:txBody>
        </p:sp>
        <p:sp>
          <p:nvSpPr>
            <p:cNvPr id="30" name="Line 45"/>
            <p:cNvSpPr>
              <a:spLocks noChangeShapeType="1"/>
            </p:cNvSpPr>
            <p:nvPr/>
          </p:nvSpPr>
          <p:spPr bwMode="auto">
            <a:xfrm>
              <a:off x="1104" y="2880"/>
              <a:ext cx="96" cy="0"/>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latin typeface="Calibri"/>
              </a:endParaRPr>
            </a:p>
          </p:txBody>
        </p:sp>
        <p:sp>
          <p:nvSpPr>
            <p:cNvPr id="31" name="Line 46"/>
            <p:cNvSpPr>
              <a:spLocks noChangeShapeType="1"/>
            </p:cNvSpPr>
            <p:nvPr/>
          </p:nvSpPr>
          <p:spPr bwMode="auto">
            <a:xfrm>
              <a:off x="1200" y="2976"/>
              <a:ext cx="96" cy="0"/>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latin typeface="Calibri"/>
              </a:endParaRPr>
            </a:p>
          </p:txBody>
        </p:sp>
        <p:sp>
          <p:nvSpPr>
            <p:cNvPr id="32" name="Line 49"/>
            <p:cNvSpPr>
              <a:spLocks noChangeShapeType="1"/>
            </p:cNvSpPr>
            <p:nvPr/>
          </p:nvSpPr>
          <p:spPr bwMode="auto">
            <a:xfrm flipV="1">
              <a:off x="1392" y="2880"/>
              <a:ext cx="0" cy="96"/>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latin typeface="Calibri"/>
              </a:endParaRPr>
            </a:p>
          </p:txBody>
        </p:sp>
        <p:sp>
          <p:nvSpPr>
            <p:cNvPr id="33" name="Line 50"/>
            <p:cNvSpPr>
              <a:spLocks noChangeShapeType="1"/>
            </p:cNvSpPr>
            <p:nvPr/>
          </p:nvSpPr>
          <p:spPr bwMode="auto">
            <a:xfrm>
              <a:off x="1296" y="2880"/>
              <a:ext cx="96" cy="0"/>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latin typeface="Calibri"/>
              </a:endParaRPr>
            </a:p>
          </p:txBody>
        </p:sp>
        <p:sp>
          <p:nvSpPr>
            <p:cNvPr id="34" name="Line 51"/>
            <p:cNvSpPr>
              <a:spLocks noChangeShapeType="1"/>
            </p:cNvSpPr>
            <p:nvPr/>
          </p:nvSpPr>
          <p:spPr bwMode="auto">
            <a:xfrm>
              <a:off x="1392" y="2976"/>
              <a:ext cx="96" cy="0"/>
            </a:xfrm>
            <a:prstGeom prst="line">
              <a:avLst/>
            </a:prstGeom>
            <a:noFill/>
            <a:ln w="2857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pPr defTabSz="457200"/>
              <a:endParaRPr lang="en-US">
                <a:solidFill>
                  <a:prstClr val="black"/>
                </a:solidFill>
                <a:latin typeface="Calibri"/>
              </a:endParaRPr>
            </a:p>
          </p:txBody>
        </p:sp>
      </p:grpSp>
      <p:sp>
        <p:nvSpPr>
          <p:cNvPr id="37" name="Freeform 26"/>
          <p:cNvSpPr>
            <a:spLocks/>
          </p:cNvSpPr>
          <p:nvPr/>
        </p:nvSpPr>
        <p:spPr bwMode="auto">
          <a:xfrm>
            <a:off x="4334934" y="4229100"/>
            <a:ext cx="922865" cy="838200"/>
          </a:xfrm>
          <a:custGeom>
            <a:avLst/>
            <a:gdLst>
              <a:gd name="T0" fmla="*/ 0 w 619"/>
              <a:gd name="T1" fmla="*/ 1270158750 h 504"/>
              <a:gd name="T2" fmla="*/ 161290082 w 619"/>
              <a:gd name="T3" fmla="*/ 1108868750 h 504"/>
              <a:gd name="T4" fmla="*/ 141128822 w 619"/>
              <a:gd name="T5" fmla="*/ 745966250 h 504"/>
              <a:gd name="T6" fmla="*/ 443547726 w 619"/>
              <a:gd name="T7" fmla="*/ 967740000 h 504"/>
              <a:gd name="T8" fmla="*/ 403225205 w 619"/>
              <a:gd name="T9" fmla="*/ 504031250 h 504"/>
              <a:gd name="T10" fmla="*/ 725805369 w 619"/>
              <a:gd name="T11" fmla="*/ 786288750 h 504"/>
              <a:gd name="T12" fmla="*/ 685482849 w 619"/>
              <a:gd name="T13" fmla="*/ 282257500 h 504"/>
              <a:gd name="T14" fmla="*/ 1068546794 w 619"/>
              <a:gd name="T15" fmla="*/ 584676250 h 504"/>
              <a:gd name="T16" fmla="*/ 1008063013 w 619"/>
              <a:gd name="T17" fmla="*/ 0 h 504"/>
              <a:gd name="T18" fmla="*/ 1391126958 w 619"/>
              <a:gd name="T19" fmla="*/ 362902500 h 504"/>
              <a:gd name="T20" fmla="*/ 1559978306 w 619"/>
              <a:gd name="T21" fmla="*/ 120967500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9"/>
              <a:gd name="T34" fmla="*/ 0 h 504"/>
              <a:gd name="T35" fmla="*/ 619 w 619"/>
              <a:gd name="T36" fmla="*/ 504 h 5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9" h="504">
                <a:moveTo>
                  <a:pt x="0" y="504"/>
                </a:moveTo>
                <a:lnTo>
                  <a:pt x="64" y="440"/>
                </a:lnTo>
                <a:lnTo>
                  <a:pt x="56" y="296"/>
                </a:lnTo>
                <a:lnTo>
                  <a:pt x="176" y="384"/>
                </a:lnTo>
                <a:lnTo>
                  <a:pt x="160" y="200"/>
                </a:lnTo>
                <a:lnTo>
                  <a:pt x="288" y="312"/>
                </a:lnTo>
                <a:lnTo>
                  <a:pt x="272" y="112"/>
                </a:lnTo>
                <a:lnTo>
                  <a:pt x="424" y="232"/>
                </a:lnTo>
                <a:lnTo>
                  <a:pt x="400" y="0"/>
                </a:lnTo>
                <a:lnTo>
                  <a:pt x="552" y="144"/>
                </a:lnTo>
                <a:lnTo>
                  <a:pt x="619" y="48"/>
                </a:lnTo>
              </a:path>
            </a:pathLst>
          </a:custGeom>
          <a:noFill/>
          <a:ln w="28575">
            <a:solidFill>
              <a:srgbClr val="99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pPr defTabSz="457200"/>
            <a:endParaRPr lang="en-US">
              <a:solidFill>
                <a:prstClr val="black"/>
              </a:solidFill>
              <a:latin typeface="Calibri"/>
            </a:endParaRPr>
          </a:p>
        </p:txBody>
      </p:sp>
      <p:sp>
        <p:nvSpPr>
          <p:cNvPr id="38" name="Freeform 68"/>
          <p:cNvSpPr>
            <a:spLocks/>
          </p:cNvSpPr>
          <p:nvPr/>
        </p:nvSpPr>
        <p:spPr bwMode="auto">
          <a:xfrm>
            <a:off x="5993714" y="4143086"/>
            <a:ext cx="975074" cy="844550"/>
          </a:xfrm>
          <a:custGeom>
            <a:avLst/>
            <a:gdLst>
              <a:gd name="T0" fmla="*/ 0 w 582"/>
              <a:gd name="T1" fmla="*/ 133569156 h 521"/>
              <a:gd name="T2" fmla="*/ 191531875 w 582"/>
              <a:gd name="T3" fmla="*/ 335181778 h 521"/>
              <a:gd name="T4" fmla="*/ 592235925 w 582"/>
              <a:gd name="T5" fmla="*/ 0 h 521"/>
              <a:gd name="T6" fmla="*/ 410784675 w 582"/>
              <a:gd name="T7" fmla="*/ 584676603 h 521"/>
              <a:gd name="T8" fmla="*/ 869453113 w 582"/>
              <a:gd name="T9" fmla="*/ 317539879 h 521"/>
              <a:gd name="T10" fmla="*/ 660280938 w 582"/>
              <a:gd name="T11" fmla="*/ 824092386 h 521"/>
              <a:gd name="T12" fmla="*/ 1086186550 w 582"/>
              <a:gd name="T13" fmla="*/ 592237871 h 521"/>
              <a:gd name="T14" fmla="*/ 955138425 w 582"/>
              <a:gd name="T15" fmla="*/ 1008063109 h 521"/>
              <a:gd name="T16" fmla="*/ 1302921575 w 582"/>
              <a:gd name="T17" fmla="*/ 846773012 h 521"/>
              <a:gd name="T18" fmla="*/ 1217234675 w 582"/>
              <a:gd name="T19" fmla="*/ 1169353207 h 521"/>
              <a:gd name="T20" fmla="*/ 1466730938 w 582"/>
              <a:gd name="T21" fmla="*/ 1313002994 h 5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2"/>
              <a:gd name="T34" fmla="*/ 0 h 521"/>
              <a:gd name="T35" fmla="*/ 582 w 582"/>
              <a:gd name="T36" fmla="*/ 521 h 5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2" h="521">
                <a:moveTo>
                  <a:pt x="0" y="53"/>
                </a:moveTo>
                <a:lnTo>
                  <a:pt x="76" y="133"/>
                </a:lnTo>
                <a:lnTo>
                  <a:pt x="235" y="0"/>
                </a:lnTo>
                <a:lnTo>
                  <a:pt x="163" y="232"/>
                </a:lnTo>
                <a:lnTo>
                  <a:pt x="345" y="126"/>
                </a:lnTo>
                <a:lnTo>
                  <a:pt x="262" y="327"/>
                </a:lnTo>
                <a:lnTo>
                  <a:pt x="431" y="235"/>
                </a:lnTo>
                <a:lnTo>
                  <a:pt x="379" y="400"/>
                </a:lnTo>
                <a:lnTo>
                  <a:pt x="517" y="336"/>
                </a:lnTo>
                <a:lnTo>
                  <a:pt x="483" y="464"/>
                </a:lnTo>
                <a:lnTo>
                  <a:pt x="582" y="521"/>
                </a:lnTo>
              </a:path>
            </a:pathLst>
          </a:custGeom>
          <a:noFill/>
          <a:ln w="28575">
            <a:solidFill>
              <a:srgbClr val="99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pPr defTabSz="457200"/>
            <a:endParaRPr lang="en-US">
              <a:solidFill>
                <a:prstClr val="black"/>
              </a:solidFill>
              <a:latin typeface="Calibri"/>
            </a:endParaRPr>
          </a:p>
        </p:txBody>
      </p:sp>
      <p:grpSp>
        <p:nvGrpSpPr>
          <p:cNvPr id="39" name="Group 53"/>
          <p:cNvGrpSpPr>
            <a:grpSpLocks/>
          </p:cNvGrpSpPr>
          <p:nvPr/>
        </p:nvGrpSpPr>
        <p:grpSpPr bwMode="auto">
          <a:xfrm>
            <a:off x="8232071" y="5063836"/>
            <a:ext cx="901669" cy="193964"/>
            <a:chOff x="816" y="2880"/>
            <a:chExt cx="672" cy="96"/>
          </a:xfrm>
        </p:grpSpPr>
        <p:sp>
          <p:nvSpPr>
            <p:cNvPr id="40" name="Line 54"/>
            <p:cNvSpPr>
              <a:spLocks noChangeShapeType="1"/>
            </p:cNvSpPr>
            <p:nvPr/>
          </p:nvSpPr>
          <p:spPr bwMode="auto">
            <a:xfrm>
              <a:off x="816" y="2976"/>
              <a:ext cx="96" cy="0"/>
            </a:xfrm>
            <a:prstGeom prst="line">
              <a:avLst/>
            </a:prstGeom>
            <a:noFill/>
            <a:ln w="28575">
              <a:solidFill>
                <a:srgbClr val="990000"/>
              </a:solidFill>
              <a:round/>
              <a:headEnd type="triangle" w="med" len="me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latin typeface="Calibri"/>
              </a:endParaRPr>
            </a:p>
          </p:txBody>
        </p:sp>
        <p:sp>
          <p:nvSpPr>
            <p:cNvPr id="41" name="Line 55"/>
            <p:cNvSpPr>
              <a:spLocks noChangeShapeType="1"/>
            </p:cNvSpPr>
            <p:nvPr/>
          </p:nvSpPr>
          <p:spPr bwMode="auto">
            <a:xfrm flipV="1">
              <a:off x="912" y="2880"/>
              <a:ext cx="0" cy="96"/>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latin typeface="Calibri"/>
              </a:endParaRPr>
            </a:p>
          </p:txBody>
        </p:sp>
        <p:sp>
          <p:nvSpPr>
            <p:cNvPr id="42" name="Line 56"/>
            <p:cNvSpPr>
              <a:spLocks noChangeShapeType="1"/>
            </p:cNvSpPr>
            <p:nvPr/>
          </p:nvSpPr>
          <p:spPr bwMode="auto">
            <a:xfrm flipV="1">
              <a:off x="1008" y="2880"/>
              <a:ext cx="0" cy="96"/>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latin typeface="Calibri"/>
              </a:endParaRPr>
            </a:p>
          </p:txBody>
        </p:sp>
        <p:sp>
          <p:nvSpPr>
            <p:cNvPr id="43" name="Line 57"/>
            <p:cNvSpPr>
              <a:spLocks noChangeShapeType="1"/>
            </p:cNvSpPr>
            <p:nvPr/>
          </p:nvSpPr>
          <p:spPr bwMode="auto">
            <a:xfrm flipV="1">
              <a:off x="1104" y="2880"/>
              <a:ext cx="0" cy="96"/>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latin typeface="Calibri"/>
              </a:endParaRPr>
            </a:p>
          </p:txBody>
        </p:sp>
        <p:sp>
          <p:nvSpPr>
            <p:cNvPr id="44" name="Line 58"/>
            <p:cNvSpPr>
              <a:spLocks noChangeShapeType="1"/>
            </p:cNvSpPr>
            <p:nvPr/>
          </p:nvSpPr>
          <p:spPr bwMode="auto">
            <a:xfrm flipV="1">
              <a:off x="1200" y="2880"/>
              <a:ext cx="0" cy="96"/>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latin typeface="Calibri"/>
              </a:endParaRPr>
            </a:p>
          </p:txBody>
        </p:sp>
        <p:sp>
          <p:nvSpPr>
            <p:cNvPr id="45" name="Line 59"/>
            <p:cNvSpPr>
              <a:spLocks noChangeShapeType="1"/>
            </p:cNvSpPr>
            <p:nvPr/>
          </p:nvSpPr>
          <p:spPr bwMode="auto">
            <a:xfrm flipV="1">
              <a:off x="1296" y="2880"/>
              <a:ext cx="0" cy="96"/>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latin typeface="Calibri"/>
              </a:endParaRPr>
            </a:p>
          </p:txBody>
        </p:sp>
        <p:sp>
          <p:nvSpPr>
            <p:cNvPr id="46" name="Line 60"/>
            <p:cNvSpPr>
              <a:spLocks noChangeShapeType="1"/>
            </p:cNvSpPr>
            <p:nvPr/>
          </p:nvSpPr>
          <p:spPr bwMode="auto">
            <a:xfrm>
              <a:off x="912" y="2880"/>
              <a:ext cx="96" cy="0"/>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latin typeface="Calibri"/>
              </a:endParaRPr>
            </a:p>
          </p:txBody>
        </p:sp>
        <p:sp>
          <p:nvSpPr>
            <p:cNvPr id="47" name="Line 61"/>
            <p:cNvSpPr>
              <a:spLocks noChangeShapeType="1"/>
            </p:cNvSpPr>
            <p:nvPr/>
          </p:nvSpPr>
          <p:spPr bwMode="auto">
            <a:xfrm>
              <a:off x="1008" y="2976"/>
              <a:ext cx="96" cy="0"/>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latin typeface="Calibri"/>
              </a:endParaRPr>
            </a:p>
          </p:txBody>
        </p:sp>
        <p:sp>
          <p:nvSpPr>
            <p:cNvPr id="48" name="Line 62"/>
            <p:cNvSpPr>
              <a:spLocks noChangeShapeType="1"/>
            </p:cNvSpPr>
            <p:nvPr/>
          </p:nvSpPr>
          <p:spPr bwMode="auto">
            <a:xfrm>
              <a:off x="1104" y="2880"/>
              <a:ext cx="96" cy="0"/>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latin typeface="Calibri"/>
              </a:endParaRPr>
            </a:p>
          </p:txBody>
        </p:sp>
        <p:sp>
          <p:nvSpPr>
            <p:cNvPr id="49" name="Line 63"/>
            <p:cNvSpPr>
              <a:spLocks noChangeShapeType="1"/>
            </p:cNvSpPr>
            <p:nvPr/>
          </p:nvSpPr>
          <p:spPr bwMode="auto">
            <a:xfrm>
              <a:off x="1200" y="2976"/>
              <a:ext cx="96" cy="0"/>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latin typeface="Calibri"/>
              </a:endParaRPr>
            </a:p>
          </p:txBody>
        </p:sp>
        <p:sp>
          <p:nvSpPr>
            <p:cNvPr id="50" name="Line 64"/>
            <p:cNvSpPr>
              <a:spLocks noChangeShapeType="1"/>
            </p:cNvSpPr>
            <p:nvPr/>
          </p:nvSpPr>
          <p:spPr bwMode="auto">
            <a:xfrm flipV="1">
              <a:off x="1392" y="2880"/>
              <a:ext cx="0" cy="96"/>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latin typeface="Calibri"/>
              </a:endParaRPr>
            </a:p>
          </p:txBody>
        </p:sp>
        <p:sp>
          <p:nvSpPr>
            <p:cNvPr id="51" name="Line 65"/>
            <p:cNvSpPr>
              <a:spLocks noChangeShapeType="1"/>
            </p:cNvSpPr>
            <p:nvPr/>
          </p:nvSpPr>
          <p:spPr bwMode="auto">
            <a:xfrm>
              <a:off x="1296" y="2880"/>
              <a:ext cx="96" cy="0"/>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pPr defTabSz="457200"/>
              <a:endParaRPr lang="en-US">
                <a:solidFill>
                  <a:prstClr val="black"/>
                </a:solidFill>
                <a:latin typeface="Calibri"/>
              </a:endParaRPr>
            </a:p>
          </p:txBody>
        </p:sp>
        <p:sp>
          <p:nvSpPr>
            <p:cNvPr id="52" name="Line 66"/>
            <p:cNvSpPr>
              <a:spLocks noChangeShapeType="1"/>
            </p:cNvSpPr>
            <p:nvPr/>
          </p:nvSpPr>
          <p:spPr bwMode="auto">
            <a:xfrm>
              <a:off x="1392" y="2976"/>
              <a:ext cx="96" cy="0"/>
            </a:xfrm>
            <a:prstGeom prst="line">
              <a:avLst/>
            </a:prstGeom>
            <a:noFill/>
            <a:ln w="2857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pPr defTabSz="457200"/>
              <a:endParaRPr lang="en-US">
                <a:solidFill>
                  <a:prstClr val="black"/>
                </a:solidFill>
                <a:latin typeface="Calibri"/>
              </a:endParaRPr>
            </a:p>
          </p:txBody>
        </p:sp>
      </p:grpSp>
      <p:sp>
        <p:nvSpPr>
          <p:cNvPr id="53" name="Up Arrow 52"/>
          <p:cNvSpPr/>
          <p:nvPr/>
        </p:nvSpPr>
        <p:spPr>
          <a:xfrm>
            <a:off x="5422685" y="3606367"/>
            <a:ext cx="339725" cy="230417"/>
          </a:xfrm>
          <a:prstGeom prst="up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54" name="Up Arrow 53"/>
          <p:cNvSpPr/>
          <p:nvPr/>
        </p:nvSpPr>
        <p:spPr>
          <a:xfrm>
            <a:off x="1219200" y="3693807"/>
            <a:ext cx="339725" cy="403230"/>
          </a:xfrm>
          <a:prstGeom prst="up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55" name="Up Arrow 54"/>
          <p:cNvSpPr/>
          <p:nvPr/>
        </p:nvSpPr>
        <p:spPr>
          <a:xfrm>
            <a:off x="3407286" y="3724971"/>
            <a:ext cx="283599" cy="1034515"/>
          </a:xfrm>
          <a:prstGeom prst="up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56" name="Up Arrow 55"/>
          <p:cNvSpPr/>
          <p:nvPr/>
        </p:nvSpPr>
        <p:spPr>
          <a:xfrm>
            <a:off x="7493273" y="3703925"/>
            <a:ext cx="318084" cy="1034822"/>
          </a:xfrm>
          <a:prstGeom prst="up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57" name="Up Arrow 56"/>
          <p:cNvSpPr/>
          <p:nvPr/>
        </p:nvSpPr>
        <p:spPr>
          <a:xfrm>
            <a:off x="9701895" y="3652857"/>
            <a:ext cx="339725" cy="172813"/>
          </a:xfrm>
          <a:prstGeom prst="up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58" name="Rectangle 57"/>
          <p:cNvSpPr/>
          <p:nvPr/>
        </p:nvSpPr>
        <p:spPr>
          <a:xfrm>
            <a:off x="1111604" y="5860730"/>
            <a:ext cx="1197764" cy="369332"/>
          </a:xfrm>
          <a:prstGeom prst="rect">
            <a:avLst/>
          </a:prstGeom>
        </p:spPr>
        <p:txBody>
          <a:bodyPr wrap="none">
            <a:spAutoFit/>
          </a:bodyPr>
          <a:lstStyle/>
          <a:p>
            <a:pPr lvl="0" algn="ctr" defTabSz="1300163">
              <a:defRPr/>
            </a:pPr>
            <a:r>
              <a:rPr lang="en-US" b="1" dirty="0">
                <a:latin typeface="Times New Roman" panose="02020603050405020304" pitchFamily="18" charset="0"/>
                <a:cs typeface="Times New Roman" panose="02020603050405020304" pitchFamily="18" charset="0"/>
              </a:rPr>
              <a:t>Computer</a:t>
            </a:r>
          </a:p>
        </p:txBody>
      </p:sp>
      <p:sp>
        <p:nvSpPr>
          <p:cNvPr id="59" name="Rectangle 58"/>
          <p:cNvSpPr/>
          <p:nvPr/>
        </p:nvSpPr>
        <p:spPr>
          <a:xfrm>
            <a:off x="3137631" y="5837853"/>
            <a:ext cx="941283" cy="369332"/>
          </a:xfrm>
          <a:prstGeom prst="rect">
            <a:avLst/>
          </a:prstGeom>
        </p:spPr>
        <p:txBody>
          <a:bodyPr wrap="none">
            <a:spAutoFit/>
          </a:bodyPr>
          <a:lstStyle/>
          <a:p>
            <a:pPr lvl="0" algn="ctr" defTabSz="1300163">
              <a:defRPr/>
            </a:pPr>
            <a:r>
              <a:rPr lang="en-US" b="1" dirty="0">
                <a:latin typeface="Times New Roman" panose="02020603050405020304" pitchFamily="18" charset="0"/>
                <a:cs typeface="Times New Roman" panose="02020603050405020304" pitchFamily="18" charset="0"/>
              </a:rPr>
              <a:t>Modem</a:t>
            </a:r>
          </a:p>
        </p:txBody>
      </p:sp>
      <p:sp>
        <p:nvSpPr>
          <p:cNvPr id="60" name="Rectangle 59"/>
          <p:cNvSpPr/>
          <p:nvPr/>
        </p:nvSpPr>
        <p:spPr>
          <a:xfrm>
            <a:off x="4906045" y="5849489"/>
            <a:ext cx="1373004" cy="369332"/>
          </a:xfrm>
          <a:prstGeom prst="rect">
            <a:avLst/>
          </a:prstGeom>
        </p:spPr>
        <p:txBody>
          <a:bodyPr wrap="none">
            <a:spAutoFit/>
          </a:bodyPr>
          <a:lstStyle/>
          <a:p>
            <a:pPr lvl="0" algn="ctr" defTabSz="1300163">
              <a:defRPr/>
            </a:pPr>
            <a:r>
              <a:rPr lang="en-US" b="1" dirty="0">
                <a:latin typeface="Times New Roman" panose="02020603050405020304" pitchFamily="18" charset="0"/>
                <a:cs typeface="Times New Roman" panose="02020603050405020304" pitchFamily="18" charset="0"/>
              </a:rPr>
              <a:t>Transmitter</a:t>
            </a:r>
          </a:p>
        </p:txBody>
      </p:sp>
      <p:sp>
        <p:nvSpPr>
          <p:cNvPr id="61" name="Rectangle 60"/>
          <p:cNvSpPr/>
          <p:nvPr/>
        </p:nvSpPr>
        <p:spPr>
          <a:xfrm>
            <a:off x="7034066" y="5804188"/>
            <a:ext cx="941283" cy="369332"/>
          </a:xfrm>
          <a:prstGeom prst="rect">
            <a:avLst/>
          </a:prstGeom>
        </p:spPr>
        <p:txBody>
          <a:bodyPr wrap="none">
            <a:spAutoFit/>
          </a:bodyPr>
          <a:lstStyle/>
          <a:p>
            <a:pPr lvl="0" algn="ctr" defTabSz="1300163">
              <a:defRPr/>
            </a:pPr>
            <a:r>
              <a:rPr lang="en-US" b="1" dirty="0">
                <a:latin typeface="Times New Roman" panose="02020603050405020304" pitchFamily="18" charset="0"/>
                <a:cs typeface="Times New Roman" panose="02020603050405020304" pitchFamily="18" charset="0"/>
              </a:rPr>
              <a:t>Modem</a:t>
            </a:r>
          </a:p>
        </p:txBody>
      </p:sp>
      <p:sp>
        <p:nvSpPr>
          <p:cNvPr id="62" name="Rectangle 61"/>
          <p:cNvSpPr/>
          <p:nvPr/>
        </p:nvSpPr>
        <p:spPr>
          <a:xfrm>
            <a:off x="9318227" y="5874720"/>
            <a:ext cx="838691" cy="369332"/>
          </a:xfrm>
          <a:prstGeom prst="rect">
            <a:avLst/>
          </a:prstGeom>
        </p:spPr>
        <p:txBody>
          <a:bodyPr wrap="none">
            <a:spAutoFit/>
          </a:bodyPr>
          <a:lstStyle/>
          <a:p>
            <a:pPr lvl="0" algn="ctr" defTabSz="1300163">
              <a:defRPr/>
            </a:pPr>
            <a:r>
              <a:rPr lang="en-US" b="1" dirty="0">
                <a:latin typeface="Times New Roman" panose="02020603050405020304" pitchFamily="18" charset="0"/>
                <a:cs typeface="Times New Roman" panose="02020603050405020304" pitchFamily="18" charset="0"/>
              </a:rPr>
              <a:t>Server</a:t>
            </a:r>
          </a:p>
        </p:txBody>
      </p:sp>
    </p:spTree>
    <p:extLst>
      <p:ext uri="{BB962C8B-B14F-4D97-AF65-F5344CB8AC3E}">
        <p14:creationId xmlns:p14="http://schemas.microsoft.com/office/powerpoint/2010/main" val="15713638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down)">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wipe(down)">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down)">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down)">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0" y="609600"/>
            <a:ext cx="2214068" cy="707886"/>
          </a:xfrm>
          <a:prstGeom prst="rect">
            <a:avLst/>
          </a:prstGeom>
        </p:spPr>
        <p:txBody>
          <a:bodyPr wrap="none">
            <a:spAutoFit/>
          </a:bodyPr>
          <a:lstStyle/>
          <a:p>
            <a:r>
              <a:rPr lang="bn-BD" sz="4000" b="1" dirty="0">
                <a:latin typeface="Nikosh" pitchFamily="2" charset="0"/>
                <a:cs typeface="Nikosh" pitchFamily="2" charset="0"/>
              </a:rPr>
              <a:t>জোড়ায় কাজ</a:t>
            </a:r>
            <a:endParaRPr lang="en-US" sz="4000" b="1" dirty="0"/>
          </a:p>
        </p:txBody>
      </p:sp>
      <p:sp>
        <p:nvSpPr>
          <p:cNvPr id="5" name="Rectangle 4"/>
          <p:cNvSpPr/>
          <p:nvPr/>
        </p:nvSpPr>
        <p:spPr>
          <a:xfrm>
            <a:off x="838200" y="1143000"/>
            <a:ext cx="8610600" cy="646331"/>
          </a:xfrm>
          <a:prstGeom prst="rect">
            <a:avLst/>
          </a:prstGeom>
        </p:spPr>
        <p:txBody>
          <a:bodyPr wrap="square">
            <a:spAutoFit/>
          </a:bodyPr>
          <a:lstStyle/>
          <a:p>
            <a:pPr marL="571500" indent="-571500">
              <a:buFont typeface="Wingdings" panose="05000000000000000000" pitchFamily="2" charset="2"/>
              <a:buChar char="Ø"/>
            </a:pPr>
            <a:r>
              <a:rPr lang="bn-BD" sz="3600" b="1" dirty="0">
                <a:solidFill>
                  <a:prstClr val="black"/>
                </a:solidFill>
                <a:latin typeface="NikoshBAN" panose="02000000000000000000" pitchFamily="2" charset="0"/>
                <a:cs typeface="NikoshBAN" panose="02000000000000000000" pitchFamily="2" charset="0"/>
              </a:rPr>
              <a:t>ডেটা</a:t>
            </a:r>
            <a:r>
              <a:rPr lang="bn-IN" sz="3600" b="1" dirty="0">
                <a:solidFill>
                  <a:prstClr val="black"/>
                </a:solidFill>
                <a:latin typeface="NikoshBAN" panose="02000000000000000000" pitchFamily="2" charset="0"/>
                <a:cs typeface="NikoshBAN" panose="02000000000000000000" pitchFamily="2" charset="0"/>
              </a:rPr>
              <a:t> </a:t>
            </a:r>
            <a:r>
              <a:rPr lang="bn-BD" sz="3600" b="1" dirty="0">
                <a:solidFill>
                  <a:prstClr val="black"/>
                </a:solidFill>
                <a:latin typeface="NikoshBAN" panose="02000000000000000000" pitchFamily="2" charset="0"/>
                <a:cs typeface="NikoshBAN" panose="02000000000000000000" pitchFamily="2" charset="0"/>
              </a:rPr>
              <a:t>কমিউনিকেশন সিস্টে</a:t>
            </a:r>
            <a:r>
              <a:rPr lang="bn-IN" sz="3600" b="1" dirty="0">
                <a:solidFill>
                  <a:prstClr val="black"/>
                </a:solidFill>
                <a:latin typeface="NikoshBAN" panose="02000000000000000000" pitchFamily="2" charset="0"/>
                <a:cs typeface="NikoshBAN" panose="02000000000000000000" pitchFamily="2" charset="0"/>
              </a:rPr>
              <a:t>মের উপাদানসমূহ </a:t>
            </a:r>
            <a:r>
              <a:rPr lang="en-US" sz="3600" b="1" dirty="0" err="1">
                <a:solidFill>
                  <a:prstClr val="black"/>
                </a:solidFill>
                <a:latin typeface="NikoshBAN" panose="02000000000000000000" pitchFamily="2" charset="0"/>
                <a:cs typeface="NikoshBAN" panose="02000000000000000000" pitchFamily="2" charset="0"/>
              </a:rPr>
              <a:t>নাম</a:t>
            </a:r>
            <a:r>
              <a:rPr lang="en-US" sz="3600" b="1" dirty="0">
                <a:solidFill>
                  <a:prstClr val="black"/>
                </a:solidFill>
                <a:latin typeface="NikoshBAN" panose="02000000000000000000" pitchFamily="2" charset="0"/>
                <a:cs typeface="NikoshBAN" panose="02000000000000000000" pitchFamily="2" charset="0"/>
              </a:rPr>
              <a:t> </a:t>
            </a:r>
            <a:r>
              <a:rPr lang="en-US" sz="3600" b="1" dirty="0" err="1" smtClean="0">
                <a:solidFill>
                  <a:prstClr val="black"/>
                </a:solidFill>
                <a:latin typeface="NikoshBAN" panose="02000000000000000000" pitchFamily="2" charset="0"/>
                <a:cs typeface="NikoshBAN" panose="02000000000000000000" pitchFamily="2" charset="0"/>
              </a:rPr>
              <a:t>লিখ</a:t>
            </a:r>
            <a:r>
              <a:rPr lang="en-US" sz="3600" b="1" dirty="0" smtClean="0">
                <a:solidFill>
                  <a:prstClr val="black"/>
                </a:solidFill>
                <a:latin typeface="NikoshBAN" panose="02000000000000000000" pitchFamily="2" charset="0"/>
                <a:cs typeface="NikoshBAN" panose="02000000000000000000" pitchFamily="2" charset="0"/>
              </a:rPr>
              <a:t> ? </a:t>
            </a:r>
            <a:endParaRPr lang="en-US" sz="3600" b="1"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54857" y="1981200"/>
            <a:ext cx="5637639" cy="41129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12"/>
          <p:cNvPicPr>
            <a:picLocks noChangeAspect="1" noChangeArrowheads="1"/>
          </p:cNvPicPr>
          <p:nvPr/>
        </p:nvPicPr>
        <p:blipFill>
          <a:blip r:embed="rId2"/>
          <a:srcRect/>
          <a:stretch>
            <a:fillRect/>
          </a:stretch>
        </p:blipFill>
        <p:spPr bwMode="auto">
          <a:xfrm>
            <a:off x="762000" y="1752600"/>
            <a:ext cx="9906001" cy="4343400"/>
          </a:xfrm>
          <a:prstGeom prst="rect">
            <a:avLst/>
          </a:prstGeom>
          <a:ln>
            <a:noFill/>
          </a:ln>
          <a:effectLst>
            <a:softEdge rad="112500"/>
          </a:effectLst>
        </p:spPr>
      </p:pic>
      <p:sp>
        <p:nvSpPr>
          <p:cNvPr id="4" name="Rectangle 3"/>
          <p:cNvSpPr/>
          <p:nvPr/>
        </p:nvSpPr>
        <p:spPr>
          <a:xfrm>
            <a:off x="2514600" y="609600"/>
            <a:ext cx="6172200" cy="707886"/>
          </a:xfrm>
          <a:prstGeom prst="rect">
            <a:avLst/>
          </a:prstGeom>
        </p:spPr>
        <p:txBody>
          <a:bodyPr wrap="square">
            <a:spAutoFit/>
          </a:bodyPr>
          <a:lstStyle/>
          <a:p>
            <a:pPr lvl="0"/>
            <a:r>
              <a:rPr lang="bn-BD" sz="4000" b="1" dirty="0">
                <a:solidFill>
                  <a:prstClr val="black"/>
                </a:solidFill>
                <a:latin typeface="NikoshBAN" panose="02000000000000000000" pitchFamily="2" charset="0"/>
                <a:cs typeface="NikoshBAN" panose="02000000000000000000" pitchFamily="2" charset="0"/>
              </a:rPr>
              <a:t>ডেটা কমিউনিকেশন সিস্টে</a:t>
            </a:r>
            <a:r>
              <a:rPr lang="en-US" sz="4000" b="1" dirty="0" err="1">
                <a:solidFill>
                  <a:prstClr val="black"/>
                </a:solidFill>
                <a:latin typeface="NikoshBAN" panose="02000000000000000000" pitchFamily="2" charset="0"/>
                <a:cs typeface="NikoshBAN" panose="02000000000000000000" pitchFamily="2" charset="0"/>
              </a:rPr>
              <a:t>মের</a:t>
            </a:r>
            <a:r>
              <a:rPr lang="bn-BD" sz="4000" b="1" dirty="0">
                <a:solidFill>
                  <a:prstClr val="black"/>
                </a:solidFill>
                <a:latin typeface="NikoshBAN" panose="02000000000000000000" pitchFamily="2" charset="0"/>
                <a:cs typeface="NikoshBAN" panose="02000000000000000000" pitchFamily="2" charset="0"/>
              </a:rPr>
              <a:t> </a:t>
            </a:r>
            <a:r>
              <a:rPr lang="en-US" sz="4000" b="1" dirty="0" err="1">
                <a:solidFill>
                  <a:prstClr val="black"/>
                </a:solidFill>
                <a:latin typeface="NikoshBAN" panose="02000000000000000000" pitchFamily="2" charset="0"/>
                <a:cs typeface="NikoshBAN" panose="02000000000000000000" pitchFamily="2" charset="0"/>
              </a:rPr>
              <a:t>গুরুত্ব</a:t>
            </a:r>
            <a:endParaRPr lang="en-US" sz="4000" b="1" dirty="0">
              <a:solidFill>
                <a:prstClr val="black"/>
              </a:solidFill>
              <a:latin typeface="NikoshBAN" panose="02000000000000000000" pitchFamily="2" charset="0"/>
              <a:cs typeface="NikoshBAN" panose="02000000000000000000" pitchFamily="2" charset="0"/>
            </a:endParaRPr>
          </a:p>
        </p:txBody>
      </p:sp>
      <p:sp>
        <p:nvSpPr>
          <p:cNvPr id="5" name="Rectangle 4"/>
          <p:cNvSpPr/>
          <p:nvPr/>
        </p:nvSpPr>
        <p:spPr>
          <a:xfrm>
            <a:off x="1371600" y="1181100"/>
            <a:ext cx="4394152" cy="646331"/>
          </a:xfrm>
          <a:prstGeom prst="rect">
            <a:avLst/>
          </a:prstGeom>
        </p:spPr>
        <p:txBody>
          <a:bodyPr wrap="none">
            <a:spAutoFit/>
          </a:bodyPr>
          <a:lstStyle/>
          <a:p>
            <a:pPr marL="742950" indent="-742950">
              <a:buFont typeface="Wingdings" panose="05000000000000000000" pitchFamily="2" charset="2"/>
              <a:buChar char="v"/>
            </a:pPr>
            <a:r>
              <a:rPr lang="bn-BD" sz="3600" b="1" dirty="0">
                <a:solidFill>
                  <a:prstClr val="black"/>
                </a:solidFill>
                <a:latin typeface="NikoshBAN" panose="02000000000000000000" pitchFamily="2" charset="0"/>
                <a:cs typeface="NikoshBAN" panose="02000000000000000000" pitchFamily="2" charset="0"/>
              </a:rPr>
              <a:t>ডেটা </a:t>
            </a:r>
            <a:r>
              <a:rPr lang="bn-BD" sz="3600" b="1" dirty="0" smtClean="0">
                <a:solidFill>
                  <a:prstClr val="black"/>
                </a:solidFill>
                <a:latin typeface="NikoshBAN" panose="02000000000000000000" pitchFamily="2" charset="0"/>
                <a:cs typeface="NikoshBAN" panose="02000000000000000000" pitchFamily="2" charset="0"/>
              </a:rPr>
              <a:t>কমিউনিকেশন</a:t>
            </a:r>
            <a:r>
              <a:rPr lang="bn-IN" sz="3600" b="1" dirty="0" smtClean="0">
                <a:solidFill>
                  <a:prstClr val="black"/>
                </a:solidFill>
                <a:latin typeface="NikoshBAN" panose="02000000000000000000" pitchFamily="2" charset="0"/>
                <a:cs typeface="NikoshBAN" panose="02000000000000000000" pitchFamily="2" charset="0"/>
              </a:rPr>
              <a:t> যন্ত্র</a:t>
            </a:r>
            <a:r>
              <a:rPr lang="bn-BD" sz="3600" b="1" dirty="0" smtClean="0">
                <a:solidFill>
                  <a:prstClr val="black"/>
                </a:solidFill>
                <a:latin typeface="NikoshBAN" panose="02000000000000000000" pitchFamily="2" charset="0"/>
                <a:cs typeface="NikoshBAN" panose="02000000000000000000" pitchFamily="2" charset="0"/>
              </a:rPr>
              <a:t> </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3810000"/>
            <a:ext cx="10668000" cy="369332"/>
          </a:xfrm>
          <a:prstGeom prst="rect">
            <a:avLst/>
          </a:prstGeom>
        </p:spPr>
        <p:txBody>
          <a:bodyPr wrap="square">
            <a:spAutoFit/>
          </a:bodyPr>
          <a:lstStyle/>
          <a:p>
            <a:r>
              <a:rPr lang="pt-BR" b="1" dirty="0">
                <a:solidFill>
                  <a:srgbClr val="00B050"/>
                </a:solidFill>
                <a:latin typeface="SutonnyMJ" pitchFamily="2" charset="0"/>
                <a:cs typeface="SutonnyMJ" pitchFamily="2" charset="0"/>
              </a:rPr>
              <a:t>     </a:t>
            </a:r>
            <a:endParaRPr lang="en-US" b="1" dirty="0">
              <a:solidFill>
                <a:srgbClr val="FF00FF"/>
              </a:solidFill>
              <a:latin typeface="SutonnyMJ" pitchFamily="2" charset="0"/>
              <a:cs typeface="SutonnyMJ" pitchFamily="2" charset="0"/>
            </a:endParaRPr>
          </a:p>
        </p:txBody>
      </p:sp>
      <p:sp>
        <p:nvSpPr>
          <p:cNvPr id="4" name="TextBox 3"/>
          <p:cNvSpPr txBox="1"/>
          <p:nvPr/>
        </p:nvSpPr>
        <p:spPr>
          <a:xfrm>
            <a:off x="2971800" y="807129"/>
            <a:ext cx="6248400" cy="707886"/>
          </a:xfrm>
          <a:prstGeom prst="rect">
            <a:avLst/>
          </a:prstGeom>
          <a:noFill/>
        </p:spPr>
        <p:txBody>
          <a:bodyPr wrap="square" rtlCol="0">
            <a:spAutoFit/>
          </a:bodyPr>
          <a:lstStyle/>
          <a:p>
            <a:r>
              <a:rPr lang="en-US" sz="4000" b="1" dirty="0" smtClean="0">
                <a:latin typeface="NikoshBAN" panose="02000000000000000000" pitchFamily="2" charset="0"/>
                <a:cs typeface="NikoshBAN" panose="02000000000000000000" pitchFamily="2" charset="0"/>
              </a:rPr>
              <a:t>ডেটা </a:t>
            </a:r>
            <a:r>
              <a:rPr lang="en-US" sz="4000" b="1" dirty="0" err="1" smtClean="0">
                <a:latin typeface="NikoshBAN" panose="02000000000000000000" pitchFamily="2" charset="0"/>
                <a:cs typeface="NikoshBAN" panose="02000000000000000000" pitchFamily="2" charset="0"/>
              </a:rPr>
              <a:t>কমিউনিকেশন</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এর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গুরুত্ব</a:t>
            </a:r>
            <a:endParaRPr lang="en-US" sz="4000" b="1" dirty="0">
              <a:latin typeface="NikoshBAN" panose="02000000000000000000" pitchFamily="2" charset="0"/>
              <a:cs typeface="NikoshBAN" panose="02000000000000000000" pitchFamily="2" charset="0"/>
            </a:endParaRPr>
          </a:p>
        </p:txBody>
      </p:sp>
      <p:sp>
        <p:nvSpPr>
          <p:cNvPr id="5" name="TextBox 4"/>
          <p:cNvSpPr txBox="1"/>
          <p:nvPr/>
        </p:nvSpPr>
        <p:spPr>
          <a:xfrm>
            <a:off x="990600" y="1676400"/>
            <a:ext cx="9525000" cy="3416320"/>
          </a:xfrm>
          <a:prstGeom prst="rect">
            <a:avLst/>
          </a:prstGeom>
          <a:noFill/>
        </p:spPr>
        <p:txBody>
          <a:bodyPr wrap="square" rtlCol="0">
            <a:spAutoFit/>
          </a:bodyPr>
          <a:lstStyle/>
          <a:p>
            <a:pPr marL="571500" indent="-571500">
              <a:buFont typeface="Wingdings" panose="05000000000000000000" pitchFamily="2" charset="2"/>
              <a:buChar char="v"/>
            </a:pPr>
            <a:r>
              <a:rPr lang="en-US" sz="3600" dirty="0" smtClean="0">
                <a:latin typeface="NikoshBAN" panose="02000000000000000000" pitchFamily="2" charset="0"/>
                <a:cs typeface="NikoshBAN" panose="02000000000000000000" pitchFamily="2" charset="0"/>
              </a:rPr>
              <a:t>ডেটা </a:t>
            </a:r>
            <a:r>
              <a:rPr lang="en-US" sz="3600" dirty="0" err="1" smtClean="0">
                <a:latin typeface="NikoshBAN" panose="02000000000000000000" pitchFamily="2" charset="0"/>
                <a:cs typeface="NikoshBAN" panose="02000000000000000000" pitchFamily="2" charset="0"/>
              </a:rPr>
              <a:t>কমিউনিকেশ</a:t>
            </a:r>
            <a:r>
              <a:rPr lang="bn-IN" sz="3600" dirty="0" smtClean="0">
                <a:latin typeface="NikoshBAN" panose="02000000000000000000" pitchFamily="2" charset="0"/>
                <a:cs typeface="NikoshBAN" panose="02000000000000000000" pitchFamily="2" charset="0"/>
              </a:rPr>
              <a:t>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গুরত্ব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প্রয়োজনিয়তা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বর্তমান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বিশ্বে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অনেক</a:t>
            </a:r>
            <a:r>
              <a:rPr lang="en-US" sz="3600" dirty="0" smtClean="0">
                <a:latin typeface="NikoshBAN" panose="02000000000000000000" pitchFamily="2" charset="0"/>
                <a:cs typeface="NikoshBAN" panose="02000000000000000000" pitchFamily="2" charset="0"/>
              </a:rPr>
              <a:t> । </a:t>
            </a:r>
            <a:r>
              <a:rPr lang="en-US" sz="3600" dirty="0" err="1" smtClean="0">
                <a:latin typeface="NikoshBAN" panose="02000000000000000000" pitchFamily="2" charset="0"/>
                <a:cs typeface="NikoshBAN" panose="02000000000000000000" pitchFamily="2" charset="0"/>
              </a:rPr>
              <a:t>যেমন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দ্রুতগতিতে,বিশ্বের</a:t>
            </a:r>
            <a:r>
              <a:rPr lang="en-US" sz="3600" dirty="0" smtClean="0">
                <a:latin typeface="NikoshBAN" panose="02000000000000000000" pitchFamily="2" charset="0"/>
                <a:cs typeface="NikoshBAN" panose="02000000000000000000" pitchFamily="2" charset="0"/>
              </a:rPr>
              <a:t>  যে </a:t>
            </a:r>
            <a:r>
              <a:rPr lang="en-US" sz="3600" dirty="0" err="1" smtClean="0">
                <a:latin typeface="NikoshBAN" panose="02000000000000000000" pitchFamily="2" charset="0"/>
                <a:cs typeface="NikoshBAN" panose="02000000000000000000" pitchFamily="2" charset="0"/>
              </a:rPr>
              <a:t>কোন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স্থানে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সবচেয়ে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খরচে</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সম্পূর্ণ</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বিশ্বস্ততার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সাথে</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গোপণীয়তায়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তথ্য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আদান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প্রদান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যায়</a:t>
            </a:r>
            <a:r>
              <a:rPr lang="en-US" sz="3600" dirty="0" smtClean="0">
                <a:latin typeface="NikoshBAN" panose="02000000000000000000" pitchFamily="2" charset="0"/>
                <a:cs typeface="NikoshBAN" panose="02000000000000000000" pitchFamily="2" charset="0"/>
              </a:rPr>
              <a:t> ।</a:t>
            </a:r>
          </a:p>
          <a:p>
            <a:pPr marL="571500" indent="-571500">
              <a:buFont typeface="Wingdings" panose="05000000000000000000" pitchFamily="2" charset="2"/>
              <a:buChar char="v"/>
            </a:pPr>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a:t>
            </a:r>
            <a:r>
              <a:rPr lang="bn-IN" sz="3600" dirty="0" smtClean="0">
                <a:latin typeface="NikoshBAN" panose="02000000000000000000" pitchFamily="2" charset="0"/>
                <a:cs typeface="NikoshBAN" panose="02000000000000000000" pitchFamily="2" charset="0"/>
              </a:rPr>
              <a:t>ৎক্ষনিক বা অনলাইন পদ্ধতিতে তথ্য আদান প্রদান করা যায় বলে শ্রমের অপচয় রোধ করা যায় ।</a:t>
            </a:r>
            <a:endParaRPr lang="en-US" sz="3600" dirty="0">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469886"/>
            <a:ext cx="5486400" cy="2062103"/>
          </a:xfrm>
          <a:prstGeom prst="rect">
            <a:avLst/>
          </a:prstGeom>
        </p:spPr>
        <p:txBody>
          <a:bodyPr wrap="square">
            <a:spAutoFit/>
          </a:bodyPr>
          <a:lstStyle/>
          <a:p>
            <a:pPr marL="457200" lvl="0" indent="-457200" algn="just" defTabSz="457200">
              <a:buFont typeface="Wingdings" panose="05000000000000000000" pitchFamily="2" charset="2"/>
              <a:buChar char="v"/>
            </a:pPr>
            <a:r>
              <a:rPr lang="as-IN" sz="3200" dirty="0">
                <a:latin typeface="NikoshBAN" panose="02000000000000000000" pitchFamily="2" charset="0"/>
                <a:cs typeface="NikoshBAN" panose="02000000000000000000" pitchFamily="2" charset="0"/>
              </a:rPr>
              <a:t>সিস্টেম হচ্ছে এমন একটি সমন্বিত ব্যবস্থা যা কোনো উদ্দেশ্য বা লক্ষ্য অর্জনের জন্য উপাদানের সমন্বয়ে গঠিত হয়ে থাকে। </a:t>
            </a:r>
            <a:endParaRPr lang="en-US" sz="3200" dirty="0">
              <a:latin typeface="NikoshBAN" panose="02000000000000000000" pitchFamily="2" charset="0"/>
              <a:cs typeface="NikoshBAN" panose="02000000000000000000" pitchFamily="2" charset="0"/>
            </a:endParaRPr>
          </a:p>
        </p:txBody>
      </p:sp>
      <p:sp>
        <p:nvSpPr>
          <p:cNvPr id="3" name="Rectangle 2"/>
          <p:cNvSpPr/>
          <p:nvPr/>
        </p:nvSpPr>
        <p:spPr>
          <a:xfrm>
            <a:off x="3124200" y="762000"/>
            <a:ext cx="4807726" cy="707886"/>
          </a:xfrm>
          <a:prstGeom prst="rect">
            <a:avLst/>
          </a:prstGeom>
        </p:spPr>
        <p:txBody>
          <a:bodyPr wrap="none">
            <a:spAutoFit/>
          </a:bodyPr>
          <a:lstStyle/>
          <a:p>
            <a:pPr lvl="0"/>
            <a:r>
              <a:rPr lang="en-US" sz="4000" b="1" dirty="0">
                <a:solidFill>
                  <a:prstClr val="black"/>
                </a:solidFill>
                <a:latin typeface="NikoshBAN" panose="02000000000000000000" pitchFamily="2" charset="0"/>
                <a:cs typeface="NikoshBAN" panose="02000000000000000000" pitchFamily="2" charset="0"/>
              </a:rPr>
              <a:t>ডেটা </a:t>
            </a:r>
            <a:r>
              <a:rPr lang="en-US" sz="4000" b="1" dirty="0" err="1">
                <a:solidFill>
                  <a:prstClr val="black"/>
                </a:solidFill>
                <a:latin typeface="NikoshBAN" panose="02000000000000000000" pitchFamily="2" charset="0"/>
                <a:cs typeface="NikoshBAN" panose="02000000000000000000" pitchFamily="2" charset="0"/>
              </a:rPr>
              <a:t>কমিউনিকেশন</a:t>
            </a:r>
            <a:r>
              <a:rPr lang="en-US" sz="4000" b="1" dirty="0">
                <a:solidFill>
                  <a:prstClr val="black"/>
                </a:solidFill>
                <a:latin typeface="NikoshBAN" panose="02000000000000000000" pitchFamily="2" charset="0"/>
                <a:cs typeface="NikoshBAN" panose="02000000000000000000" pitchFamily="2" charset="0"/>
              </a:rPr>
              <a:t> </a:t>
            </a:r>
            <a:r>
              <a:rPr lang="en-US" sz="4000" b="1" dirty="0" err="1">
                <a:solidFill>
                  <a:prstClr val="black"/>
                </a:solidFill>
                <a:latin typeface="NikoshBAN" panose="02000000000000000000" pitchFamily="2" charset="0"/>
                <a:cs typeface="NikoshBAN" panose="02000000000000000000" pitchFamily="2" charset="0"/>
              </a:rPr>
              <a:t>এর</a:t>
            </a:r>
            <a:r>
              <a:rPr lang="en-US" sz="4000" b="1" dirty="0">
                <a:solidFill>
                  <a:prstClr val="black"/>
                </a:solidFill>
                <a:latin typeface="NikoshBAN" panose="02000000000000000000" pitchFamily="2" charset="0"/>
                <a:cs typeface="NikoshBAN" panose="02000000000000000000" pitchFamily="2" charset="0"/>
              </a:rPr>
              <a:t> </a:t>
            </a:r>
            <a:r>
              <a:rPr lang="en-US" sz="4000" b="1" dirty="0" err="1">
                <a:solidFill>
                  <a:prstClr val="black"/>
                </a:solidFill>
                <a:latin typeface="NikoshBAN" panose="02000000000000000000" pitchFamily="2" charset="0"/>
                <a:cs typeface="NikoshBAN" panose="02000000000000000000" pitchFamily="2" charset="0"/>
              </a:rPr>
              <a:t>গুরুত্ব</a:t>
            </a:r>
            <a:endParaRPr lang="en-US" sz="4000" b="1" dirty="0">
              <a:solidFill>
                <a:prstClr val="black"/>
              </a:solidFill>
              <a:latin typeface="NikoshBAN" panose="02000000000000000000" pitchFamily="2" charset="0"/>
              <a:cs typeface="NikoshBAN" panose="02000000000000000000" pitchFamily="2" charset="0"/>
            </a:endParaRPr>
          </a:p>
        </p:txBody>
      </p:sp>
      <p:sp>
        <p:nvSpPr>
          <p:cNvPr id="4" name="Rectangle 3"/>
          <p:cNvSpPr/>
          <p:nvPr/>
        </p:nvSpPr>
        <p:spPr>
          <a:xfrm>
            <a:off x="967854" y="4038600"/>
            <a:ext cx="6473437" cy="2062103"/>
          </a:xfrm>
          <a:prstGeom prst="rect">
            <a:avLst/>
          </a:prstGeom>
        </p:spPr>
        <p:txBody>
          <a:bodyPr wrap="square">
            <a:spAutoFit/>
          </a:bodyPr>
          <a:lstStyle/>
          <a:p>
            <a:pPr marL="457200" lvl="0" indent="-457200" algn="just" defTabSz="457200">
              <a:buFont typeface="Wingdings" panose="05000000000000000000" pitchFamily="2" charset="2"/>
              <a:buChar char="v"/>
            </a:pPr>
            <a:r>
              <a:rPr lang="en-US" sz="3200" dirty="0">
                <a:latin typeface="NikoshBAN" panose="02000000000000000000" pitchFamily="2" charset="0"/>
                <a:cs typeface="NikoshBAN" panose="02000000000000000000" pitchFamily="2" charset="0"/>
              </a:rPr>
              <a:t>আর </a:t>
            </a:r>
            <a:r>
              <a:rPr lang="as-IN" sz="3200" dirty="0">
                <a:latin typeface="NikoshBAN" panose="02000000000000000000" pitchFamily="2" charset="0"/>
                <a:cs typeface="NikoshBAN" panose="02000000000000000000" pitchFamily="2" charset="0"/>
              </a:rPr>
              <a:t>কমিউনিকেশন সিস্টেম বলতে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বুঝি</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পারস্পারিক যোগাযোগের লক্ষ্য অর্জনের জন্য কতগুলো উপাদানের সমন্বয়ে গঠিত কোনো সমন্বিত ব্যবস্থা</a:t>
            </a:r>
            <a:endParaRPr lang="en-US" sz="32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600" y="1460632"/>
            <a:ext cx="2689412" cy="2063396"/>
          </a:xfrm>
          <a:prstGeom prst="rect">
            <a:avLst/>
          </a:prstGeom>
          <a:noFill/>
          <a:ln>
            <a:no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4193261"/>
            <a:ext cx="2696960" cy="1752780"/>
          </a:xfrm>
          <a:prstGeom prst="roundRect">
            <a:avLst>
              <a:gd name="adj" fmla="val 616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60422435"/>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524000"/>
            <a:ext cx="5715000" cy="4524315"/>
          </a:xfrm>
          <a:prstGeom prst="rect">
            <a:avLst/>
          </a:prstGeom>
        </p:spPr>
        <p:txBody>
          <a:bodyPr>
            <a:spAutoFit/>
          </a:bodyPr>
          <a:lstStyle/>
          <a:p>
            <a:pPr marL="457200" lvl="0" indent="-457200" algn="just" defTabSz="457200">
              <a:buFont typeface="Wingdings" panose="05000000000000000000" pitchFamily="2" charset="2"/>
              <a:buChar char="v"/>
            </a:pPr>
            <a:r>
              <a:rPr lang="as-IN" sz="3600" dirty="0">
                <a:latin typeface="NikoshBAN" panose="02000000000000000000" pitchFamily="2" charset="0"/>
                <a:cs typeface="NikoshBAN" panose="02000000000000000000" pitchFamily="2" charset="0"/>
              </a:rPr>
              <a:t>যে পদ্ধতিতে আমরা উপাত্ত বা তথ্যকে এক স্থান থেকে অন্য স্থানে কিংবা এক ডিভাইস থেকে অন্য ডিভাইসে একটি নির্দিষ্ট চ্যানেলের মাধ্যমে স্থানান্তরিত করে এবং সেই তথ্য সংগ্রহ করে ব্যবহার করতে পারি তাকে কমিউনিকেশন সিস্টেম বলে।</a:t>
            </a:r>
            <a:endParaRPr lang="en-US" sz="3600" dirty="0">
              <a:latin typeface="NikoshBAN" panose="02000000000000000000" pitchFamily="2" charset="0"/>
              <a:cs typeface="NikoshBAN" panose="02000000000000000000" pitchFamily="2" charset="0"/>
            </a:endParaRPr>
          </a:p>
        </p:txBody>
      </p:sp>
      <p:sp>
        <p:nvSpPr>
          <p:cNvPr id="3" name="Rectangle 2"/>
          <p:cNvSpPr/>
          <p:nvPr/>
        </p:nvSpPr>
        <p:spPr>
          <a:xfrm>
            <a:off x="2971800" y="685800"/>
            <a:ext cx="4807726" cy="707886"/>
          </a:xfrm>
          <a:prstGeom prst="rect">
            <a:avLst/>
          </a:prstGeom>
        </p:spPr>
        <p:txBody>
          <a:bodyPr wrap="none">
            <a:spAutoFit/>
          </a:bodyPr>
          <a:lstStyle/>
          <a:p>
            <a:pPr lvl="0"/>
            <a:r>
              <a:rPr lang="en-US" sz="4000" b="1" dirty="0">
                <a:solidFill>
                  <a:prstClr val="black"/>
                </a:solidFill>
                <a:latin typeface="NikoshBAN" panose="02000000000000000000" pitchFamily="2" charset="0"/>
                <a:cs typeface="NikoshBAN" panose="02000000000000000000" pitchFamily="2" charset="0"/>
              </a:rPr>
              <a:t>ডেটা </a:t>
            </a:r>
            <a:r>
              <a:rPr lang="en-US" sz="4000" b="1" dirty="0" err="1">
                <a:solidFill>
                  <a:prstClr val="black"/>
                </a:solidFill>
                <a:latin typeface="NikoshBAN" panose="02000000000000000000" pitchFamily="2" charset="0"/>
                <a:cs typeface="NikoshBAN" panose="02000000000000000000" pitchFamily="2" charset="0"/>
              </a:rPr>
              <a:t>কমিউনিকেশন</a:t>
            </a:r>
            <a:r>
              <a:rPr lang="en-US" sz="4000" b="1" dirty="0">
                <a:solidFill>
                  <a:prstClr val="black"/>
                </a:solidFill>
                <a:latin typeface="NikoshBAN" panose="02000000000000000000" pitchFamily="2" charset="0"/>
                <a:cs typeface="NikoshBAN" panose="02000000000000000000" pitchFamily="2" charset="0"/>
              </a:rPr>
              <a:t> </a:t>
            </a:r>
            <a:r>
              <a:rPr lang="en-US" sz="4000" b="1" dirty="0" err="1">
                <a:solidFill>
                  <a:prstClr val="black"/>
                </a:solidFill>
                <a:latin typeface="NikoshBAN" panose="02000000000000000000" pitchFamily="2" charset="0"/>
                <a:cs typeface="NikoshBAN" panose="02000000000000000000" pitchFamily="2" charset="0"/>
              </a:rPr>
              <a:t>এর</a:t>
            </a:r>
            <a:r>
              <a:rPr lang="en-US" sz="4000" b="1" dirty="0">
                <a:solidFill>
                  <a:prstClr val="black"/>
                </a:solidFill>
                <a:latin typeface="NikoshBAN" panose="02000000000000000000" pitchFamily="2" charset="0"/>
                <a:cs typeface="NikoshBAN" panose="02000000000000000000" pitchFamily="2" charset="0"/>
              </a:rPr>
              <a:t> </a:t>
            </a:r>
            <a:r>
              <a:rPr lang="en-US" sz="4000" b="1" dirty="0" err="1">
                <a:solidFill>
                  <a:prstClr val="black"/>
                </a:solidFill>
                <a:latin typeface="NikoshBAN" panose="02000000000000000000" pitchFamily="2" charset="0"/>
                <a:cs typeface="NikoshBAN" panose="02000000000000000000" pitchFamily="2" charset="0"/>
              </a:rPr>
              <a:t>গুরুত্ব</a:t>
            </a:r>
            <a:endParaRPr lang="en-US" sz="4000" b="1" dirty="0">
              <a:solidFill>
                <a:prstClr val="black"/>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524000"/>
            <a:ext cx="3505200" cy="4168914"/>
          </a:xfrm>
          <a:prstGeom prst="rect">
            <a:avLst/>
          </a:prstGeom>
        </p:spPr>
      </p:pic>
    </p:spTree>
    <p:extLst>
      <p:ext uri="{BB962C8B-B14F-4D97-AF65-F5344CB8AC3E}">
        <p14:creationId xmlns:p14="http://schemas.microsoft.com/office/powerpoint/2010/main" val="204965549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432602"/>
            <a:ext cx="7162800" cy="1077218"/>
          </a:xfrm>
          <a:prstGeom prst="rect">
            <a:avLst/>
          </a:prstGeom>
        </p:spPr>
        <p:txBody>
          <a:bodyPr wrap="square">
            <a:spAutoFit/>
          </a:bodyPr>
          <a:lstStyle/>
          <a:p>
            <a:pPr marL="457200" lvl="0" indent="-457200" algn="just" defTabSz="457200">
              <a:buFont typeface="Wingdings" panose="05000000000000000000" pitchFamily="2" charset="2"/>
              <a:buChar char="v"/>
            </a:pPr>
            <a:r>
              <a:rPr lang="en-US" sz="3200" dirty="0">
                <a:latin typeface="NikoshBAN" panose="02000000000000000000" pitchFamily="2" charset="0"/>
                <a:cs typeface="NikoshBAN" panose="02000000000000000000" pitchFamily="2" charset="0"/>
              </a:rPr>
              <a:t>একটি </a:t>
            </a:r>
            <a:r>
              <a:rPr lang="en-US" sz="3200" dirty="0" err="1">
                <a:latin typeface="NikoshBAN" panose="02000000000000000000" pitchFamily="2" charset="0"/>
                <a:cs typeface="NikoshBAN" panose="02000000000000000000" pitchFamily="2" charset="0"/>
              </a:rPr>
              <a:t>সময়</a:t>
            </a:r>
            <a:r>
              <a:rPr lang="en-US" sz="3200" dirty="0">
                <a:latin typeface="NikoshBAN" panose="02000000000000000000" pitchFamily="2" charset="0"/>
                <a:cs typeface="NikoshBAN" panose="02000000000000000000" pitchFamily="2" charset="0"/>
              </a:rPr>
              <a:t> ছিল </a:t>
            </a:r>
            <a:r>
              <a:rPr lang="en-US" sz="3200" dirty="0" err="1">
                <a:latin typeface="NikoshBAN" panose="02000000000000000000" pitchFamily="2" charset="0"/>
                <a:cs typeface="NikoshBAN" panose="02000000000000000000" pitchFamily="2" charset="0"/>
              </a:rPr>
              <a:t>যখন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মানুষ</a:t>
            </a:r>
            <a:r>
              <a:rPr lang="en-US" sz="3200" dirty="0">
                <a:latin typeface="NikoshBAN" panose="02000000000000000000" pitchFamily="2" charset="0"/>
                <a:cs typeface="NikoshBAN" panose="02000000000000000000" pitchFamily="2" charset="0"/>
              </a:rPr>
              <a:t> এক </a:t>
            </a:r>
            <a:r>
              <a:rPr lang="en-US" sz="3200" dirty="0" err="1">
                <a:latin typeface="NikoshBAN" panose="02000000000000000000" pitchFamily="2" charset="0"/>
                <a:cs typeface="NikoshBAN" panose="02000000000000000000" pitchFamily="2" charset="0"/>
              </a:rPr>
              <a:t>জায়গা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থেকে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অন্য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জায়গায়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তথ্য</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পাঠাতো</a:t>
            </a:r>
            <a:r>
              <a:rPr lang="en-US" sz="3200" dirty="0" smtClean="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p>
        </p:txBody>
      </p:sp>
      <p:sp>
        <p:nvSpPr>
          <p:cNvPr id="3" name="Rectangle 2"/>
          <p:cNvSpPr/>
          <p:nvPr/>
        </p:nvSpPr>
        <p:spPr>
          <a:xfrm>
            <a:off x="616320" y="2578594"/>
            <a:ext cx="7770125" cy="1077218"/>
          </a:xfrm>
          <a:prstGeom prst="rect">
            <a:avLst/>
          </a:prstGeom>
        </p:spPr>
        <p:txBody>
          <a:bodyPr wrap="square">
            <a:spAutoFit/>
          </a:bodyPr>
          <a:lstStyle/>
          <a:p>
            <a:pPr marL="457200" lvl="0" indent="-457200" algn="just" defTabSz="457200">
              <a:buFont typeface="Wingdings" panose="05000000000000000000" pitchFamily="2" charset="2"/>
              <a:buChar char="v"/>
            </a:pPr>
            <a:r>
              <a:rPr lang="en-US" sz="3200" dirty="0">
                <a:latin typeface="NikoshBAN" panose="02000000000000000000" pitchFamily="2" charset="0"/>
                <a:cs typeface="NikoshBAN" panose="02000000000000000000" pitchFamily="2" charset="0"/>
              </a:rPr>
              <a:t>সভ্য </a:t>
            </a:r>
            <a:r>
              <a:rPr lang="en-US" sz="3200" dirty="0" err="1">
                <a:latin typeface="NikoshBAN" panose="02000000000000000000" pitchFamily="2" charset="0"/>
                <a:cs typeface="NikoshBAN" panose="02000000000000000000" pitchFamily="2" charset="0"/>
              </a:rPr>
              <a:t>জাতিগুলোর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মধ্যে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প্রচলন</a:t>
            </a:r>
            <a:r>
              <a:rPr lang="en-US" sz="3200" dirty="0">
                <a:latin typeface="NikoshBAN" panose="02000000000000000000" pitchFamily="2" charset="0"/>
                <a:cs typeface="NikoshBAN" panose="02000000000000000000" pitchFamily="2" charset="0"/>
              </a:rPr>
              <a:t> ছিল-</a:t>
            </a:r>
          </a:p>
          <a:p>
            <a:pPr marL="274320" lvl="0" algn="just" defTabSz="457200"/>
            <a:r>
              <a:rPr lang="en-US" sz="3200" dirty="0">
                <a:latin typeface="NikoshBAN" panose="02000000000000000000" pitchFamily="2" charset="0"/>
                <a:cs typeface="NikoshBAN" panose="02000000000000000000" pitchFamily="2" charset="0"/>
              </a:rPr>
              <a:t>		</a:t>
            </a:r>
          </a:p>
        </p:txBody>
      </p:sp>
      <p:sp>
        <p:nvSpPr>
          <p:cNvPr id="4" name="Rectangle 3"/>
          <p:cNvSpPr/>
          <p:nvPr/>
        </p:nvSpPr>
        <p:spPr>
          <a:xfrm>
            <a:off x="762000" y="4908068"/>
            <a:ext cx="7948744" cy="1569660"/>
          </a:xfrm>
          <a:prstGeom prst="rect">
            <a:avLst/>
          </a:prstGeom>
        </p:spPr>
        <p:txBody>
          <a:bodyPr wrap="square">
            <a:spAutoFit/>
          </a:bodyPr>
          <a:lstStyle/>
          <a:p>
            <a:pPr marL="457200" lvl="0" indent="-457200" algn="just" defTabSz="457200">
              <a:buFont typeface="Wingdings" panose="05000000000000000000" pitchFamily="2" charset="2"/>
              <a:buChar char="v"/>
            </a:pPr>
            <a:r>
              <a:rPr lang="en-US" sz="3200" dirty="0">
                <a:latin typeface="NikoshBAN" panose="02000000000000000000" pitchFamily="2" charset="0"/>
                <a:cs typeface="NikoshBAN" panose="02000000000000000000" pitchFamily="2" charset="0"/>
              </a:rPr>
              <a:t>এক </a:t>
            </a:r>
            <a:r>
              <a:rPr lang="en-US" sz="3200" dirty="0" err="1">
                <a:latin typeface="NikoshBAN" panose="02000000000000000000" pitchFamily="2" charset="0"/>
                <a:cs typeface="NikoshBAN" panose="02000000000000000000" pitchFamily="2" charset="0"/>
              </a:rPr>
              <a:t>জায়গা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থেকে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খবর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অন্য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জায়গায়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পাঠানোর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জন্য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কিছুকাল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পর্যন্ত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আমাদের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দেশে</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প্রচলিত</a:t>
            </a:r>
            <a:r>
              <a:rPr lang="en-US" sz="3200" dirty="0">
                <a:latin typeface="NikoshBAN" panose="02000000000000000000" pitchFamily="2" charset="0"/>
                <a:cs typeface="NikoshBAN" panose="02000000000000000000" pitchFamily="2" charset="0"/>
              </a:rPr>
              <a:t> ছিল</a:t>
            </a:r>
          </a:p>
          <a:p>
            <a:pPr marL="274320" lvl="0" algn="just" defTabSz="457200"/>
            <a:r>
              <a:rPr lang="en-US" sz="3200" dirty="0">
                <a:latin typeface="NikoshBAN" panose="02000000000000000000" pitchFamily="2" charset="0"/>
                <a:cs typeface="NikoshBAN" panose="02000000000000000000" pitchFamily="2" charset="0"/>
              </a:rPr>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2041" y="1433829"/>
            <a:ext cx="2578207" cy="144778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0891" y="2535512"/>
            <a:ext cx="2366330" cy="1905000"/>
          </a:xfrm>
          <a:prstGeom prst="rect">
            <a:avLst/>
          </a:prstGeom>
          <a:noFill/>
          <a:ln>
            <a:noFill/>
          </a:ln>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3287" t="8708" r="21618" b="10596"/>
          <a:stretch/>
        </p:blipFill>
        <p:spPr>
          <a:xfrm>
            <a:off x="9280944" y="3810000"/>
            <a:ext cx="1208548" cy="1897906"/>
          </a:xfrm>
          <a:prstGeom prst="rect">
            <a:avLst/>
          </a:prstGeom>
        </p:spPr>
      </p:pic>
      <p:sp>
        <p:nvSpPr>
          <p:cNvPr id="8" name="Rectangle 7"/>
          <p:cNvSpPr/>
          <p:nvPr/>
        </p:nvSpPr>
        <p:spPr>
          <a:xfrm>
            <a:off x="3569766" y="697180"/>
            <a:ext cx="4807726" cy="707886"/>
          </a:xfrm>
          <a:prstGeom prst="rect">
            <a:avLst/>
          </a:prstGeom>
        </p:spPr>
        <p:txBody>
          <a:bodyPr wrap="none">
            <a:spAutoFit/>
          </a:bodyPr>
          <a:lstStyle/>
          <a:p>
            <a:pPr lvl="0"/>
            <a:r>
              <a:rPr lang="en-US" sz="4000" b="1" dirty="0">
                <a:solidFill>
                  <a:prstClr val="black"/>
                </a:solidFill>
                <a:latin typeface="NikoshBAN" panose="02000000000000000000" pitchFamily="2" charset="0"/>
                <a:cs typeface="NikoshBAN" panose="02000000000000000000" pitchFamily="2" charset="0"/>
              </a:rPr>
              <a:t>ডেটা </a:t>
            </a:r>
            <a:r>
              <a:rPr lang="en-US" sz="4000" b="1" dirty="0" err="1">
                <a:solidFill>
                  <a:prstClr val="black"/>
                </a:solidFill>
                <a:latin typeface="NikoshBAN" panose="02000000000000000000" pitchFamily="2" charset="0"/>
                <a:cs typeface="NikoshBAN" panose="02000000000000000000" pitchFamily="2" charset="0"/>
              </a:rPr>
              <a:t>কমিউনিকেশন</a:t>
            </a:r>
            <a:r>
              <a:rPr lang="en-US" sz="4000" b="1" dirty="0">
                <a:solidFill>
                  <a:prstClr val="black"/>
                </a:solidFill>
                <a:latin typeface="NikoshBAN" panose="02000000000000000000" pitchFamily="2" charset="0"/>
                <a:cs typeface="NikoshBAN" panose="02000000000000000000" pitchFamily="2" charset="0"/>
              </a:rPr>
              <a:t> </a:t>
            </a:r>
            <a:r>
              <a:rPr lang="en-US" sz="4000" b="1" dirty="0" err="1">
                <a:solidFill>
                  <a:prstClr val="black"/>
                </a:solidFill>
                <a:latin typeface="NikoshBAN" panose="02000000000000000000" pitchFamily="2" charset="0"/>
                <a:cs typeface="NikoshBAN" panose="02000000000000000000" pitchFamily="2" charset="0"/>
              </a:rPr>
              <a:t>এর</a:t>
            </a:r>
            <a:r>
              <a:rPr lang="en-US" sz="4000" b="1" dirty="0">
                <a:solidFill>
                  <a:prstClr val="black"/>
                </a:solidFill>
                <a:latin typeface="NikoshBAN" panose="02000000000000000000" pitchFamily="2" charset="0"/>
                <a:cs typeface="NikoshBAN" panose="02000000000000000000" pitchFamily="2" charset="0"/>
              </a:rPr>
              <a:t> </a:t>
            </a:r>
            <a:r>
              <a:rPr lang="en-US" sz="4000" b="1" dirty="0" err="1">
                <a:solidFill>
                  <a:prstClr val="black"/>
                </a:solidFill>
                <a:latin typeface="NikoshBAN" panose="02000000000000000000" pitchFamily="2" charset="0"/>
                <a:cs typeface="NikoshBAN" panose="02000000000000000000" pitchFamily="2" charset="0"/>
              </a:rPr>
              <a:t>গুরুত্ব</a:t>
            </a:r>
            <a:endParaRPr lang="en-US" sz="4000" b="1" dirty="0">
              <a:solidFill>
                <a:prstClr val="black"/>
              </a:solidFill>
              <a:latin typeface="NikoshBAN" panose="02000000000000000000" pitchFamily="2" charset="0"/>
              <a:cs typeface="NikoshBAN" panose="02000000000000000000" pitchFamily="2" charset="0"/>
            </a:endParaRPr>
          </a:p>
        </p:txBody>
      </p:sp>
      <p:sp>
        <p:nvSpPr>
          <p:cNvPr id="9" name="Rectangle 8"/>
          <p:cNvSpPr/>
          <p:nvPr/>
        </p:nvSpPr>
        <p:spPr>
          <a:xfrm>
            <a:off x="8510850" y="2846440"/>
            <a:ext cx="2010487" cy="461665"/>
          </a:xfrm>
          <a:prstGeom prst="rect">
            <a:avLst/>
          </a:prstGeom>
        </p:spPr>
        <p:txBody>
          <a:bodyPr wrap="none">
            <a:spAutoFit/>
          </a:bodyPr>
          <a:lstStyle/>
          <a:p>
            <a:pPr lvl="0" algn="just" defTabSz="457200"/>
            <a:r>
              <a:rPr lang="en-US" sz="2400" dirty="0">
                <a:solidFill>
                  <a:prstClr val="black"/>
                </a:solidFill>
                <a:latin typeface="NikoshBAN" panose="02000000000000000000" pitchFamily="2" charset="0"/>
                <a:cs typeface="NikoshBAN" panose="02000000000000000000" pitchFamily="2" charset="0"/>
              </a:rPr>
              <a:t>পায়রার </a:t>
            </a:r>
            <a:r>
              <a:rPr lang="en-US" sz="2400" dirty="0" err="1">
                <a:solidFill>
                  <a:prstClr val="black"/>
                </a:solidFill>
                <a:latin typeface="NikoshBAN" panose="02000000000000000000" pitchFamily="2" charset="0"/>
                <a:cs typeface="NikoshBAN" panose="02000000000000000000" pitchFamily="2" charset="0"/>
              </a:rPr>
              <a:t>পায়ে</a:t>
            </a:r>
            <a:r>
              <a:rPr lang="en-US" sz="2400" dirty="0">
                <a:solidFill>
                  <a:prstClr val="black"/>
                </a:solidFill>
                <a:latin typeface="NikoshBAN" panose="02000000000000000000" pitchFamily="2" charset="0"/>
                <a:cs typeface="NikoshBAN" panose="02000000000000000000" pitchFamily="2" charset="0"/>
              </a:rPr>
              <a:t> </a:t>
            </a:r>
            <a:r>
              <a:rPr lang="en-US" sz="2400" dirty="0" err="1">
                <a:solidFill>
                  <a:prstClr val="black"/>
                </a:solidFill>
                <a:latin typeface="NikoshBAN" panose="02000000000000000000" pitchFamily="2" charset="0"/>
                <a:cs typeface="NikoshBAN" panose="02000000000000000000" pitchFamily="2" charset="0"/>
              </a:rPr>
              <a:t>বেঁধে</a:t>
            </a:r>
            <a:r>
              <a:rPr lang="en-US" sz="2400" dirty="0">
                <a:solidFill>
                  <a:prstClr val="black"/>
                </a:solidFill>
                <a:latin typeface="NikoshBAN" panose="02000000000000000000" pitchFamily="2" charset="0"/>
                <a:cs typeface="NikoshBAN" panose="02000000000000000000" pitchFamily="2" charset="0"/>
              </a:rPr>
              <a:t> </a:t>
            </a:r>
          </a:p>
        </p:txBody>
      </p:sp>
      <p:sp>
        <p:nvSpPr>
          <p:cNvPr id="10" name="Rectangle 9"/>
          <p:cNvSpPr/>
          <p:nvPr/>
        </p:nvSpPr>
        <p:spPr>
          <a:xfrm>
            <a:off x="5937817" y="4483594"/>
            <a:ext cx="1792478" cy="461665"/>
          </a:xfrm>
          <a:prstGeom prst="rect">
            <a:avLst/>
          </a:prstGeom>
        </p:spPr>
        <p:txBody>
          <a:bodyPr wrap="none">
            <a:spAutoFit/>
          </a:bodyPr>
          <a:lstStyle/>
          <a:p>
            <a:r>
              <a:rPr lang="en-US" sz="2400" dirty="0">
                <a:solidFill>
                  <a:prstClr val="black"/>
                </a:solidFill>
                <a:latin typeface="NikoshBAN" panose="02000000000000000000" pitchFamily="2" charset="0"/>
                <a:cs typeface="NikoshBAN" panose="02000000000000000000" pitchFamily="2" charset="0"/>
              </a:rPr>
              <a:t>ঘোড়ার </a:t>
            </a:r>
            <a:r>
              <a:rPr lang="en-US" sz="2400" dirty="0" err="1">
                <a:solidFill>
                  <a:prstClr val="black"/>
                </a:solidFill>
                <a:latin typeface="NikoshBAN" panose="02000000000000000000" pitchFamily="2" charset="0"/>
                <a:cs typeface="NikoshBAN" panose="02000000000000000000" pitchFamily="2" charset="0"/>
              </a:rPr>
              <a:t>ডাকেরও</a:t>
            </a:r>
            <a:r>
              <a:rPr lang="en-US" sz="2400" dirty="0">
                <a:solidFill>
                  <a:prstClr val="black"/>
                </a:solidFill>
                <a:latin typeface="NikoshBAN" panose="02000000000000000000" pitchFamily="2" charset="0"/>
                <a:cs typeface="NikoshBAN" panose="02000000000000000000" pitchFamily="2" charset="0"/>
              </a:rPr>
              <a:t> </a:t>
            </a:r>
            <a:endParaRPr lang="en-US" sz="2400" dirty="0"/>
          </a:p>
        </p:txBody>
      </p:sp>
      <p:sp>
        <p:nvSpPr>
          <p:cNvPr id="11" name="Rectangle 10"/>
          <p:cNvSpPr/>
          <p:nvPr/>
        </p:nvSpPr>
        <p:spPr>
          <a:xfrm>
            <a:off x="8738933" y="5625026"/>
            <a:ext cx="1963679" cy="461665"/>
          </a:xfrm>
          <a:prstGeom prst="rect">
            <a:avLst/>
          </a:prstGeom>
        </p:spPr>
        <p:txBody>
          <a:bodyPr wrap="none">
            <a:spAutoFit/>
          </a:bodyPr>
          <a:lstStyle/>
          <a:p>
            <a:pPr marL="274320" lvl="0" algn="just" defTabSz="457200"/>
            <a:r>
              <a:rPr lang="en-US" sz="2400" dirty="0">
                <a:solidFill>
                  <a:prstClr val="black"/>
                </a:solidFill>
                <a:latin typeface="NikoshBAN" panose="02000000000000000000" pitchFamily="2" charset="0"/>
                <a:cs typeface="NikoshBAN" panose="02000000000000000000" pitchFamily="2" charset="0"/>
              </a:rPr>
              <a:t>রানারের </a:t>
            </a:r>
            <a:r>
              <a:rPr lang="en-US" sz="2400" dirty="0" err="1">
                <a:solidFill>
                  <a:prstClr val="black"/>
                </a:solidFill>
                <a:latin typeface="NikoshBAN" panose="02000000000000000000" pitchFamily="2" charset="0"/>
                <a:cs typeface="NikoshBAN" panose="02000000000000000000" pitchFamily="2" charset="0"/>
              </a:rPr>
              <a:t>ব্যবস্থা</a:t>
            </a:r>
            <a:r>
              <a:rPr lang="en-US" sz="2400" dirty="0">
                <a:solidFill>
                  <a:prstClr val="black"/>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9161372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3320" y="734749"/>
            <a:ext cx="1540806" cy="707886"/>
          </a:xfrm>
          <a:prstGeom prst="rect">
            <a:avLst/>
          </a:prstGeom>
        </p:spPr>
        <p:txBody>
          <a:bodyPr wrap="none">
            <a:spAutoFit/>
          </a:bodyPr>
          <a:lstStyle/>
          <a:p>
            <a:r>
              <a:rPr lang="bn-BD" sz="4000" b="1" dirty="0">
                <a:effectLst>
                  <a:outerShdw blurRad="38100" dist="38100" dir="2700000" algn="tl">
                    <a:srgbClr val="000000">
                      <a:alpha val="43137"/>
                    </a:srgbClr>
                  </a:outerShdw>
                </a:effectLst>
                <a:latin typeface="Nikosh" pitchFamily="2" charset="0"/>
                <a:cs typeface="Nikosh" pitchFamily="2" charset="0"/>
              </a:rPr>
              <a:t>পরিচিতি</a:t>
            </a:r>
            <a:endParaRPr lang="en-US" sz="4000" b="1" dirty="0">
              <a:effectLst>
                <a:outerShdw blurRad="38100" dist="38100" dir="2700000" algn="tl">
                  <a:srgbClr val="000000">
                    <a:alpha val="43137"/>
                  </a:srgbClr>
                </a:outerShdw>
              </a:effectLst>
            </a:endParaRPr>
          </a:p>
        </p:txBody>
      </p:sp>
      <p:sp>
        <p:nvSpPr>
          <p:cNvPr id="4" name="Rectangle 3"/>
          <p:cNvSpPr/>
          <p:nvPr/>
        </p:nvSpPr>
        <p:spPr>
          <a:xfrm>
            <a:off x="1066800" y="3526922"/>
            <a:ext cx="6477000" cy="2554545"/>
          </a:xfrm>
          <a:prstGeom prst="rect">
            <a:avLst/>
          </a:prstGeom>
        </p:spPr>
        <p:txBody>
          <a:bodyPr wrap="square">
            <a:spAutoFit/>
          </a:bodyPr>
          <a:lstStyle/>
          <a:p>
            <a:r>
              <a:rPr lang="bn-BD" sz="3200" dirty="0">
                <a:latin typeface="NikoshBAN" pitchFamily="2" charset="0"/>
                <a:cs typeface="NikoshBAN" pitchFamily="2" charset="0"/>
              </a:rPr>
              <a:t>মোঃ আব্দুর রাজ্জাক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খোকন</a:t>
            </a:r>
            <a:r>
              <a:rPr lang="bn-BD" sz="3200" dirty="0">
                <a:latin typeface="NikoshBAN" pitchFamily="2" charset="0"/>
                <a:cs typeface="NikoshBAN" pitchFamily="2" charset="0"/>
              </a:rPr>
              <a:t/>
            </a:r>
            <a:br>
              <a:rPr lang="bn-BD" sz="3200" dirty="0">
                <a:latin typeface="NikoshBAN" pitchFamily="2" charset="0"/>
                <a:cs typeface="NikoshBAN" pitchFamily="2" charset="0"/>
              </a:rPr>
            </a:br>
            <a:r>
              <a:rPr lang="en-US" sz="3200" dirty="0">
                <a:latin typeface="NikoshBAN" pitchFamily="2" charset="0"/>
                <a:cs typeface="NikoshBAN" pitchFamily="2" charset="0"/>
              </a:rPr>
              <a:t>                       </a:t>
            </a:r>
            <a:r>
              <a:rPr lang="bn-BD" sz="3200" dirty="0">
                <a:latin typeface="NikoshBAN" pitchFamily="2" charset="0"/>
                <a:cs typeface="NikoshBAN" pitchFamily="2" charset="0"/>
              </a:rPr>
              <a:t>প্রভাষক</a:t>
            </a:r>
            <a:endParaRPr lang="en-US" sz="3200" dirty="0">
              <a:latin typeface="NikoshBAN" pitchFamily="2" charset="0"/>
              <a:cs typeface="NikoshBAN" pitchFamily="2" charset="0"/>
            </a:endParaRPr>
          </a:p>
          <a:p>
            <a:r>
              <a:rPr lang="bn-BD" sz="3200" dirty="0">
                <a:latin typeface="NikoshBAN" pitchFamily="2" charset="0"/>
                <a:cs typeface="NikoshBAN" pitchFamily="2" charset="0"/>
              </a:rPr>
              <a:t>লালপুর মডেল কলেজ</a:t>
            </a:r>
            <a:br>
              <a:rPr lang="bn-BD" sz="3200" dirty="0">
                <a:latin typeface="NikoshBAN" pitchFamily="2" charset="0"/>
                <a:cs typeface="NikoshBAN" pitchFamily="2" charset="0"/>
              </a:rPr>
            </a:br>
            <a:r>
              <a:rPr lang="en-US" sz="3200" dirty="0">
                <a:latin typeface="NikoshBAN" pitchFamily="2" charset="0"/>
                <a:cs typeface="NikoshBAN" pitchFamily="2" charset="0"/>
              </a:rPr>
              <a:t>    </a:t>
            </a:r>
            <a:r>
              <a:rPr lang="bn-IN" sz="3200" dirty="0">
                <a:latin typeface="NikoshBAN" pitchFamily="2" charset="0"/>
                <a:cs typeface="NikoshBAN" pitchFamily="2" charset="0"/>
              </a:rPr>
              <a:t>  </a:t>
            </a:r>
            <a:r>
              <a:rPr lang="en-US" sz="3200" dirty="0">
                <a:latin typeface="NikoshBAN" pitchFamily="2" charset="0"/>
                <a:cs typeface="NikoshBAN" pitchFamily="2" charset="0"/>
              </a:rPr>
              <a:t> </a:t>
            </a:r>
            <a:r>
              <a:rPr lang="bn-BD" sz="3200" dirty="0">
                <a:latin typeface="NikoshBAN" pitchFamily="2" charset="0"/>
                <a:cs typeface="NikoshBAN" pitchFamily="2" charset="0"/>
              </a:rPr>
              <a:t>তানোর,রাজশাহী।</a:t>
            </a:r>
            <a:br>
              <a:rPr lang="bn-BD" sz="3200" dirty="0">
                <a:latin typeface="NikoshBAN" pitchFamily="2" charset="0"/>
                <a:cs typeface="NikoshBAN" pitchFamily="2" charset="0"/>
              </a:rPr>
            </a:br>
            <a:r>
              <a:rPr lang="en-US" sz="3200" dirty="0" err="1">
                <a:latin typeface="NikoshBAN" pitchFamily="2" charset="0"/>
                <a:cs typeface="NikoshBAN" pitchFamily="2" charset="0"/>
              </a:rPr>
              <a:t>মোবাইল</a:t>
            </a:r>
            <a:r>
              <a:rPr lang="en-US" sz="3200" dirty="0">
                <a:latin typeface="NikoshBAN" pitchFamily="2" charset="0"/>
                <a:cs typeface="NikoshBAN" pitchFamily="2" charset="0"/>
              </a:rPr>
              <a:t> </a:t>
            </a:r>
            <a:r>
              <a:rPr lang="en-US" sz="3200" dirty="0" smtClean="0">
                <a:latin typeface="NikoshBAN" pitchFamily="2" charset="0"/>
                <a:cs typeface="NikoshBAN" pitchFamily="2" charset="0"/>
              </a:rPr>
              <a:t>নং-০১৭১২০০৭১৮৯</a:t>
            </a:r>
            <a:endParaRPr lang="en-US" sz="3200" dirty="0">
              <a:latin typeface="NikoshBAN" pitchFamily="2" charset="0"/>
              <a:cs typeface="NikoshBAN" pitchFamily="2" charset="0"/>
            </a:endParaRPr>
          </a:p>
        </p:txBody>
      </p:sp>
      <p:sp>
        <p:nvSpPr>
          <p:cNvPr id="7" name="Rectangle 6"/>
          <p:cNvSpPr/>
          <p:nvPr/>
        </p:nvSpPr>
        <p:spPr>
          <a:xfrm>
            <a:off x="5613723" y="2926757"/>
            <a:ext cx="5715000" cy="3754874"/>
          </a:xfrm>
          <a:prstGeom prst="rect">
            <a:avLst/>
          </a:prstGeom>
        </p:spPr>
        <p:txBody>
          <a:bodyPr>
            <a:spAutoFit/>
          </a:bodyPr>
          <a:lstStyle/>
          <a:p>
            <a:pPr lvl="0" algn="ctr"/>
            <a:endParaRPr lang="bn-IN" sz="2400" b="1" kern="0" dirty="0" smtClean="0">
              <a:solidFill>
                <a:prstClr val="black"/>
              </a:solidFill>
              <a:latin typeface="NikoshBAN" panose="02000000000000000000" pitchFamily="2" charset="0"/>
              <a:ea typeface="NikoshBAN" panose="02000000000000000000" pitchFamily="2" charset="0"/>
              <a:cs typeface="NikoshBAN" panose="02000000000000000000" pitchFamily="2" charset="0"/>
            </a:endParaRPr>
          </a:p>
          <a:p>
            <a:pPr lvl="0" algn="ctr"/>
            <a:endParaRPr lang="bn-IN" sz="2400" b="1" kern="0" dirty="0">
              <a:solidFill>
                <a:prstClr val="black"/>
              </a:solidFill>
              <a:latin typeface="NikoshBAN" panose="02000000000000000000" pitchFamily="2" charset="0"/>
              <a:ea typeface="NikoshBAN" panose="02000000000000000000" pitchFamily="2" charset="0"/>
              <a:cs typeface="NikoshBAN" panose="02000000000000000000" pitchFamily="2" charset="0"/>
            </a:endParaRPr>
          </a:p>
          <a:p>
            <a:pPr lvl="0" algn="ctr"/>
            <a:r>
              <a:rPr lang="bn-IN" sz="2400" b="1" kern="0" dirty="0" smtClean="0">
                <a:solidFill>
                  <a:prstClr val="black"/>
                </a:solidFill>
                <a:latin typeface="NikoshBAN" panose="02000000000000000000" pitchFamily="2" charset="0"/>
                <a:ea typeface="NikoshBAN" panose="02000000000000000000" pitchFamily="2" charset="0"/>
                <a:cs typeface="NikoshBAN" panose="02000000000000000000" pitchFamily="2" charset="0"/>
              </a:rPr>
              <a:t> </a:t>
            </a:r>
            <a:r>
              <a:rPr lang="en-US" sz="3200" kern="0" dirty="0" err="1" smtClean="0">
                <a:solidFill>
                  <a:prstClr val="black"/>
                </a:solidFill>
                <a:latin typeface="NikoshBAN" panose="02000000000000000000" pitchFamily="2" charset="0"/>
                <a:ea typeface="NikoshBAN" panose="02000000000000000000" pitchFamily="2" charset="0"/>
                <a:cs typeface="NikoshBAN" panose="02000000000000000000" pitchFamily="2" charset="0"/>
              </a:rPr>
              <a:t>শ্রেণী-একাদশ</a:t>
            </a:r>
            <a:endParaRPr lang="bn-IN" sz="3200" kern="0" dirty="0" smtClean="0">
              <a:solidFill>
                <a:prstClr val="black"/>
              </a:solidFill>
              <a:latin typeface="NikoshBAN" panose="02000000000000000000" pitchFamily="2" charset="0"/>
              <a:ea typeface="NikoshBAN" panose="02000000000000000000" pitchFamily="2" charset="0"/>
              <a:cs typeface="NikoshBAN" panose="02000000000000000000" pitchFamily="2" charset="0"/>
            </a:endParaRPr>
          </a:p>
          <a:p>
            <a:pPr lvl="0" algn="ctr"/>
            <a:r>
              <a:rPr lang="bn-IN" sz="3200" kern="0" dirty="0">
                <a:solidFill>
                  <a:prstClr val="black"/>
                </a:solidFill>
                <a:latin typeface="NikoshBAN" panose="02000000000000000000" pitchFamily="2" charset="0"/>
                <a:ea typeface="NikoshBAN" panose="02000000000000000000" pitchFamily="2" charset="0"/>
                <a:cs typeface="NikoshBAN" panose="02000000000000000000" pitchFamily="2" charset="0"/>
              </a:rPr>
              <a:t> </a:t>
            </a:r>
            <a:r>
              <a:rPr lang="bn-IN" sz="3200" kern="0" dirty="0" smtClean="0">
                <a:solidFill>
                  <a:prstClr val="black"/>
                </a:solidFill>
                <a:latin typeface="NikoshBAN" panose="02000000000000000000" pitchFamily="2" charset="0"/>
                <a:ea typeface="NikoshBAN" panose="02000000000000000000" pitchFamily="2" charset="0"/>
                <a:cs typeface="NikoshBAN" panose="02000000000000000000" pitchFamily="2" charset="0"/>
              </a:rPr>
              <a:t>  বিষয়ঃ </a:t>
            </a:r>
            <a:r>
              <a:rPr lang="bn-IN" sz="3200" kern="0" dirty="0">
                <a:solidFill>
                  <a:prstClr val="black"/>
                </a:solidFill>
                <a:latin typeface="NikoshBAN" panose="02000000000000000000" pitchFamily="2" charset="0"/>
                <a:ea typeface="NikoshBAN" panose="02000000000000000000" pitchFamily="2" charset="0"/>
                <a:cs typeface="NikoshBAN" panose="02000000000000000000" pitchFamily="2" charset="0"/>
              </a:rPr>
              <a:t>তথ্য ও যোগাযোগ প্রযুক্তি</a:t>
            </a:r>
            <a:endParaRPr lang="en-US" sz="3200" kern="0" dirty="0">
              <a:solidFill>
                <a:prstClr val="black"/>
              </a:solidFill>
              <a:latin typeface="NikoshBAN" panose="02000000000000000000" pitchFamily="2" charset="0"/>
              <a:ea typeface="NikoshBAN" pitchFamily="2" charset="0"/>
              <a:cs typeface="NikoshBAN" panose="02000000000000000000" pitchFamily="2" charset="0"/>
            </a:endParaRPr>
          </a:p>
          <a:p>
            <a:pPr lvl="0"/>
            <a:r>
              <a:rPr lang="en-US" sz="3200" kern="0" dirty="0">
                <a:solidFill>
                  <a:prstClr val="black"/>
                </a:solidFill>
                <a:latin typeface="SutonnyMJ" pitchFamily="2" charset="0"/>
                <a:ea typeface="NikoshBAN" pitchFamily="2" charset="0"/>
                <a:cs typeface="SutonnyMJ" pitchFamily="2" charset="0"/>
              </a:rPr>
              <a:t>                       </a:t>
            </a:r>
            <a:r>
              <a:rPr lang="bn-IN" sz="3200" dirty="0" smtClean="0">
                <a:solidFill>
                  <a:prstClr val="black"/>
                </a:solidFill>
                <a:latin typeface="NikoshBAN" panose="02000000000000000000" pitchFamily="2" charset="0"/>
                <a:ea typeface="NikoshBAN" panose="02000000000000000000" pitchFamily="2" charset="0"/>
                <a:cs typeface="NikoshBAN" panose="02000000000000000000" pitchFamily="2" charset="0"/>
              </a:rPr>
              <a:t>অধ্যায়- </a:t>
            </a:r>
            <a:r>
              <a:rPr lang="en-US" sz="3200" dirty="0" err="1" smtClean="0">
                <a:solidFill>
                  <a:prstClr val="black"/>
                </a:solidFill>
                <a:latin typeface="NikoshBAN" panose="02000000000000000000" pitchFamily="2" charset="0"/>
                <a:ea typeface="NikoshBAN" panose="02000000000000000000" pitchFamily="2" charset="0"/>
                <a:cs typeface="NikoshBAN" panose="02000000000000000000" pitchFamily="2" charset="0"/>
              </a:rPr>
              <a:t>দ্বিতীয়</a:t>
            </a:r>
            <a:endParaRPr lang="bn-IN" sz="3200" dirty="0" smtClean="0">
              <a:solidFill>
                <a:prstClr val="black"/>
              </a:solidFill>
              <a:latin typeface="NikoshBAN" panose="02000000000000000000" pitchFamily="2" charset="0"/>
              <a:ea typeface="NikoshBAN" panose="02000000000000000000" pitchFamily="2" charset="0"/>
              <a:cs typeface="NikoshBAN" panose="02000000000000000000" pitchFamily="2" charset="0"/>
            </a:endParaRPr>
          </a:p>
          <a:p>
            <a:pPr lvl="0" algn="ctr"/>
            <a:r>
              <a:rPr lang="bn-BD" sz="3200" dirty="0" smtClean="0">
                <a:solidFill>
                  <a:prstClr val="black"/>
                </a:solidFill>
                <a:latin typeface="Nikosh" pitchFamily="2" charset="0"/>
                <a:cs typeface="Nikosh" pitchFamily="2" charset="0"/>
              </a:rPr>
              <a:t>ডেটা </a:t>
            </a:r>
            <a:r>
              <a:rPr lang="bn-BD" sz="3200" dirty="0">
                <a:solidFill>
                  <a:prstClr val="black"/>
                </a:solidFill>
                <a:latin typeface="NikoshBAN" panose="02000000000000000000" pitchFamily="2" charset="0"/>
                <a:cs typeface="NikoshBAN" panose="02000000000000000000" pitchFamily="2" charset="0"/>
              </a:rPr>
              <a:t>কমিউনিকেশন</a:t>
            </a:r>
            <a:r>
              <a:rPr lang="bn-BD" sz="3200" dirty="0">
                <a:solidFill>
                  <a:prstClr val="black"/>
                </a:solidFill>
                <a:latin typeface="Nikosh" pitchFamily="2" charset="0"/>
                <a:cs typeface="Nikosh" pitchFamily="2" charset="0"/>
              </a:rPr>
              <a:t> সিস্টেম </a:t>
            </a:r>
            <a:endParaRPr lang="bn-IN" sz="3200" dirty="0" smtClean="0">
              <a:solidFill>
                <a:prstClr val="black"/>
              </a:solidFill>
              <a:latin typeface="Nikosh" pitchFamily="2" charset="0"/>
              <a:cs typeface="Nikosh" pitchFamily="2" charset="0"/>
            </a:endParaRPr>
          </a:p>
          <a:p>
            <a:pPr lvl="0" algn="ctr"/>
            <a:r>
              <a:rPr lang="en-US" sz="3200" dirty="0" err="1" smtClean="0">
                <a:solidFill>
                  <a:prstClr val="black"/>
                </a:solidFill>
                <a:latin typeface="NikoshBAN" panose="02000000000000000000" pitchFamily="2" charset="0"/>
                <a:cs typeface="NikoshBAN" panose="02000000000000000000" pitchFamily="2" charset="0"/>
              </a:rPr>
              <a:t>সময়ঃ</a:t>
            </a:r>
            <a:r>
              <a:rPr lang="en-US" sz="3200" dirty="0" smtClean="0">
                <a:solidFill>
                  <a:prstClr val="black"/>
                </a:solidFill>
                <a:latin typeface="NikoshBAN" panose="02000000000000000000" pitchFamily="2" charset="0"/>
                <a:cs typeface="NikoshBAN" panose="02000000000000000000" pitchFamily="2" charset="0"/>
              </a:rPr>
              <a:t> </a:t>
            </a:r>
            <a:r>
              <a:rPr lang="en-US" sz="3200" dirty="0">
                <a:solidFill>
                  <a:prstClr val="black"/>
                </a:solidFill>
                <a:latin typeface="NikoshBAN" panose="02000000000000000000" pitchFamily="2" charset="0"/>
                <a:cs typeface="NikoshBAN" panose="02000000000000000000" pitchFamily="2" charset="0"/>
              </a:rPr>
              <a:t>৫০ </a:t>
            </a:r>
            <a:r>
              <a:rPr lang="en-US" sz="3200" dirty="0" err="1">
                <a:solidFill>
                  <a:prstClr val="black"/>
                </a:solidFill>
                <a:latin typeface="NikoshBAN" panose="02000000000000000000" pitchFamily="2" charset="0"/>
                <a:cs typeface="NikoshBAN" panose="02000000000000000000" pitchFamily="2" charset="0"/>
              </a:rPr>
              <a:t>মিঃ</a:t>
            </a:r>
            <a:endParaRPr lang="bn-IN" sz="3200" dirty="0">
              <a:solidFill>
                <a:srgbClr val="00B050"/>
              </a:solidFill>
              <a:effectLst>
                <a:outerShdw blurRad="38100" dist="38100" dir="2700000" algn="tl">
                  <a:srgbClr val="000000">
                    <a:alpha val="43137"/>
                  </a:srgbClr>
                </a:outerShdw>
              </a:effectLst>
              <a:latin typeface="SutonnyMJ" pitchFamily="2" charset="0"/>
              <a:ea typeface="NikoshBAN" pitchFamily="2" charset="0"/>
              <a:cs typeface="SutonnyMJ" pitchFamily="2" charset="0"/>
            </a:endParaRPr>
          </a:p>
          <a:p>
            <a:endParaRPr lang="en-US" sz="3000" b="1" dirty="0">
              <a:solidFill>
                <a:srgbClr val="00B050"/>
              </a:solidFill>
              <a:effectLst>
                <a:outerShdw blurRad="38100" dist="38100" dir="2700000" algn="tl">
                  <a:srgbClr val="000000">
                    <a:alpha val="43137"/>
                  </a:srgbClr>
                </a:outerShdw>
              </a:effectLst>
              <a:latin typeface="SutonnyMJ" pitchFamily="2" charset="0"/>
              <a:ea typeface="NikoshBAN" pitchFamily="2" charset="0"/>
              <a:cs typeface="SutonnyMJ"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326" y="1322470"/>
            <a:ext cx="2028683" cy="21877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1740" y="1230138"/>
            <a:ext cx="1790700" cy="237238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61088"/>
            <a:ext cx="1673386" cy="2552730"/>
          </a:xfrm>
          <a:prstGeom prst="rect">
            <a:avLst/>
          </a:prstGeom>
        </p:spPr>
      </p:pic>
      <p:sp>
        <p:nvSpPr>
          <p:cNvPr id="4" name="Rectangle 3"/>
          <p:cNvSpPr/>
          <p:nvPr/>
        </p:nvSpPr>
        <p:spPr>
          <a:xfrm>
            <a:off x="973057" y="5181600"/>
            <a:ext cx="1047750" cy="461665"/>
          </a:xfrm>
          <a:prstGeom prst="rect">
            <a:avLst/>
          </a:prstGeom>
        </p:spPr>
        <p:txBody>
          <a:bodyPr wrap="square">
            <a:spAutoFit/>
          </a:bodyPr>
          <a:lstStyle/>
          <a:p>
            <a:pPr algn="ctr"/>
            <a:r>
              <a:rPr lang="bn-BD" sz="2400" dirty="0">
                <a:latin typeface="NikoshBAN" panose="02000000000000000000" pitchFamily="2" charset="0"/>
                <a:cs typeface="NikoshBAN" panose="02000000000000000000" pitchFamily="2" charset="0"/>
              </a:rPr>
              <a:t>উৎস</a:t>
            </a:r>
            <a:endParaRPr lang="en-US" sz="24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7558" y="2261088"/>
            <a:ext cx="1457048" cy="25527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4921" y="2261088"/>
            <a:ext cx="1910819" cy="255273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00" y="2286000"/>
            <a:ext cx="1619250" cy="252781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6624" y="2329518"/>
            <a:ext cx="1657751" cy="2484300"/>
          </a:xfrm>
          <a:prstGeom prst="rect">
            <a:avLst/>
          </a:prstGeom>
        </p:spPr>
      </p:pic>
      <p:sp>
        <p:nvSpPr>
          <p:cNvPr id="9" name="Rectangle 8"/>
          <p:cNvSpPr/>
          <p:nvPr/>
        </p:nvSpPr>
        <p:spPr>
          <a:xfrm>
            <a:off x="685271" y="5011548"/>
            <a:ext cx="5715000" cy="830997"/>
          </a:xfrm>
          <a:prstGeom prst="rect">
            <a:avLst/>
          </a:prstGeom>
        </p:spPr>
        <p:txBody>
          <a:bodyPr>
            <a:spAutoFit/>
          </a:bodyPr>
          <a:lstStyle/>
          <a:p>
            <a:pPr algn="ctr"/>
            <a:r>
              <a:rPr lang="bn-BD" sz="2400" dirty="0">
                <a:latin typeface="NikoshBAN" panose="02000000000000000000" pitchFamily="2" charset="0"/>
                <a:cs typeface="NikoshBAN" panose="02000000000000000000" pitchFamily="2" charset="0"/>
              </a:rPr>
              <a:t>প্রেরক</a:t>
            </a:r>
          </a:p>
          <a:p>
            <a:pPr algn="ctr"/>
            <a:r>
              <a:rPr lang="bn-BD" sz="2400" dirty="0">
                <a:latin typeface="NikoshBAN" panose="02000000000000000000" pitchFamily="2" charset="0"/>
                <a:cs typeface="NikoshBAN" panose="02000000000000000000" pitchFamily="2" charset="0"/>
              </a:rPr>
              <a:t>উদাঃ মডেম</a:t>
            </a:r>
            <a:endParaRPr lang="en-US" sz="2400" dirty="0">
              <a:latin typeface="NikoshBAN" panose="02000000000000000000" pitchFamily="2" charset="0"/>
              <a:cs typeface="NikoshBAN" panose="02000000000000000000" pitchFamily="2" charset="0"/>
            </a:endParaRPr>
          </a:p>
        </p:txBody>
      </p:sp>
      <p:sp>
        <p:nvSpPr>
          <p:cNvPr id="10" name="Rectangle 9"/>
          <p:cNvSpPr/>
          <p:nvPr/>
        </p:nvSpPr>
        <p:spPr>
          <a:xfrm>
            <a:off x="5388875" y="5181600"/>
            <a:ext cx="846707" cy="461665"/>
          </a:xfrm>
          <a:prstGeom prst="rect">
            <a:avLst/>
          </a:prstGeom>
        </p:spPr>
        <p:txBody>
          <a:bodyPr wrap="none">
            <a:spAutoFit/>
          </a:bodyPr>
          <a:lstStyle/>
          <a:p>
            <a:pPr algn="ctr"/>
            <a:r>
              <a:rPr lang="bn-BD" sz="2400" dirty="0">
                <a:latin typeface="NikoshBAN" panose="02000000000000000000" pitchFamily="2" charset="0"/>
                <a:cs typeface="NikoshBAN" panose="02000000000000000000" pitchFamily="2" charset="0"/>
              </a:rPr>
              <a:t>মাধ্যম </a:t>
            </a:r>
            <a:endParaRPr lang="en-US" sz="2400" dirty="0">
              <a:latin typeface="NikoshBAN" panose="02000000000000000000" pitchFamily="2" charset="0"/>
              <a:cs typeface="NikoshBAN" panose="02000000000000000000" pitchFamily="2" charset="0"/>
            </a:endParaRPr>
          </a:p>
        </p:txBody>
      </p:sp>
      <p:sp>
        <p:nvSpPr>
          <p:cNvPr id="11" name="Rectangle 10"/>
          <p:cNvSpPr/>
          <p:nvPr/>
        </p:nvSpPr>
        <p:spPr>
          <a:xfrm>
            <a:off x="5906489" y="4963845"/>
            <a:ext cx="3714750" cy="830997"/>
          </a:xfrm>
          <a:prstGeom prst="rect">
            <a:avLst/>
          </a:prstGeom>
        </p:spPr>
        <p:txBody>
          <a:bodyPr wrap="square">
            <a:spAutoFit/>
          </a:bodyPr>
          <a:lstStyle/>
          <a:p>
            <a:pPr algn="ctr"/>
            <a:r>
              <a:rPr lang="bn-BD" sz="2400" dirty="0">
                <a:latin typeface="NikoshBAN" panose="02000000000000000000" pitchFamily="2" charset="0"/>
                <a:cs typeface="NikoshBAN" panose="02000000000000000000" pitchFamily="2" charset="0"/>
              </a:rPr>
              <a:t>প্রাপ্রক</a:t>
            </a:r>
          </a:p>
          <a:p>
            <a:pPr algn="ctr"/>
            <a:r>
              <a:rPr lang="bn-BD" sz="2400" dirty="0">
                <a:latin typeface="NikoshBAN" panose="02000000000000000000" pitchFamily="2" charset="0"/>
                <a:cs typeface="NikoshBAN" panose="02000000000000000000" pitchFamily="2" charset="0"/>
              </a:rPr>
              <a:t>উদাঃ মডেম</a:t>
            </a:r>
            <a:endParaRPr lang="en-US" sz="2400" dirty="0">
              <a:latin typeface="NikoshBAN" panose="02000000000000000000" pitchFamily="2" charset="0"/>
              <a:cs typeface="NikoshBAN" panose="02000000000000000000" pitchFamily="2" charset="0"/>
            </a:endParaRPr>
          </a:p>
        </p:txBody>
      </p:sp>
      <p:sp>
        <p:nvSpPr>
          <p:cNvPr id="12" name="Rectangle 11"/>
          <p:cNvSpPr/>
          <p:nvPr/>
        </p:nvSpPr>
        <p:spPr>
          <a:xfrm>
            <a:off x="9165514" y="5181600"/>
            <a:ext cx="952500" cy="461665"/>
          </a:xfrm>
          <a:prstGeom prst="rect">
            <a:avLst/>
          </a:prstGeom>
        </p:spPr>
        <p:txBody>
          <a:bodyPr wrap="square">
            <a:spAutoFit/>
          </a:bodyPr>
          <a:lstStyle/>
          <a:p>
            <a:pPr algn="ctr"/>
            <a:r>
              <a:rPr lang="bn-BD" sz="2400" dirty="0">
                <a:latin typeface="NikoshBAN" panose="02000000000000000000" pitchFamily="2" charset="0"/>
                <a:cs typeface="NikoshBAN" panose="02000000000000000000" pitchFamily="2" charset="0"/>
              </a:rPr>
              <a:t>গন্তব্য</a:t>
            </a:r>
            <a:endParaRPr lang="en-US" sz="2400" dirty="0">
              <a:latin typeface="NikoshBAN" panose="02000000000000000000" pitchFamily="2" charset="0"/>
              <a:cs typeface="NikoshBAN" panose="02000000000000000000" pitchFamily="2" charset="0"/>
            </a:endParaRPr>
          </a:p>
        </p:txBody>
      </p:sp>
      <p:sp>
        <p:nvSpPr>
          <p:cNvPr id="13" name="Rectangle 12"/>
          <p:cNvSpPr/>
          <p:nvPr/>
        </p:nvSpPr>
        <p:spPr>
          <a:xfrm>
            <a:off x="2498480" y="838200"/>
            <a:ext cx="6743700" cy="707886"/>
          </a:xfrm>
          <a:prstGeom prst="rect">
            <a:avLst/>
          </a:prstGeom>
        </p:spPr>
        <p:txBody>
          <a:bodyPr wrap="square">
            <a:spAutoFit/>
          </a:bodyPr>
          <a:lstStyle/>
          <a:p>
            <a:pPr lvl="0"/>
            <a:r>
              <a:rPr lang="bn-BD" sz="4000" b="1" dirty="0">
                <a:solidFill>
                  <a:prstClr val="black"/>
                </a:solidFill>
                <a:latin typeface="NikoshBAN" panose="02000000000000000000" pitchFamily="2" charset="0"/>
                <a:cs typeface="NikoshBAN" panose="02000000000000000000" pitchFamily="2" charset="0"/>
              </a:rPr>
              <a:t>ডেটা কমিউনিকেশন সিস্টে</a:t>
            </a:r>
            <a:r>
              <a:rPr lang="en-US" sz="4000" b="1" dirty="0" err="1">
                <a:solidFill>
                  <a:prstClr val="black"/>
                </a:solidFill>
                <a:latin typeface="NikoshBAN" panose="02000000000000000000" pitchFamily="2" charset="0"/>
                <a:cs typeface="NikoshBAN" panose="02000000000000000000" pitchFamily="2" charset="0"/>
              </a:rPr>
              <a:t>মের</a:t>
            </a:r>
            <a:r>
              <a:rPr lang="bn-BD" sz="4000" b="1" dirty="0">
                <a:solidFill>
                  <a:prstClr val="black"/>
                </a:solidFill>
                <a:latin typeface="NikoshBAN" panose="02000000000000000000" pitchFamily="2" charset="0"/>
                <a:cs typeface="NikoshBAN" panose="02000000000000000000" pitchFamily="2" charset="0"/>
              </a:rPr>
              <a:t> </a:t>
            </a:r>
            <a:r>
              <a:rPr lang="en-US" sz="4000" b="1" dirty="0" err="1">
                <a:solidFill>
                  <a:prstClr val="black"/>
                </a:solidFill>
                <a:latin typeface="NikoshBAN" panose="02000000000000000000" pitchFamily="2" charset="0"/>
                <a:cs typeface="NikoshBAN" panose="02000000000000000000" pitchFamily="2" charset="0"/>
              </a:rPr>
              <a:t>গুরুত্ব</a:t>
            </a:r>
            <a:endParaRPr lang="en-US" sz="4000" b="1" dirty="0">
              <a:solidFill>
                <a:prstClr val="black"/>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685800"/>
            <a:ext cx="6019800" cy="707886"/>
          </a:xfrm>
          <a:prstGeom prst="rect">
            <a:avLst/>
          </a:prstGeom>
        </p:spPr>
        <p:txBody>
          <a:bodyPr wrap="square">
            <a:spAutoFit/>
          </a:bodyPr>
          <a:lstStyle/>
          <a:p>
            <a:r>
              <a:rPr lang="bn-BD" sz="4000" b="1" dirty="0">
                <a:solidFill>
                  <a:prstClr val="black"/>
                </a:solidFill>
                <a:latin typeface="NikoshBAN" panose="02000000000000000000" pitchFamily="2" charset="0"/>
                <a:cs typeface="NikoshBAN" panose="02000000000000000000" pitchFamily="2" charset="0"/>
              </a:rPr>
              <a:t>ডেটা কমিউনিকেশন সিস্টে</a:t>
            </a:r>
            <a:r>
              <a:rPr lang="en-US" sz="4000" b="1" dirty="0" err="1">
                <a:solidFill>
                  <a:prstClr val="black"/>
                </a:solidFill>
                <a:latin typeface="NikoshBAN" panose="02000000000000000000" pitchFamily="2" charset="0"/>
                <a:cs typeface="NikoshBAN" panose="02000000000000000000" pitchFamily="2" charset="0"/>
              </a:rPr>
              <a:t>মের</a:t>
            </a:r>
            <a:r>
              <a:rPr lang="bn-BD" sz="4000" b="1" dirty="0">
                <a:solidFill>
                  <a:prstClr val="black"/>
                </a:solidFill>
                <a:latin typeface="NikoshBAN" panose="02000000000000000000" pitchFamily="2" charset="0"/>
                <a:cs typeface="NikoshBAN" panose="02000000000000000000" pitchFamily="2" charset="0"/>
              </a:rPr>
              <a:t> </a:t>
            </a:r>
            <a:r>
              <a:rPr lang="en-US" sz="4000" b="1" dirty="0" err="1">
                <a:solidFill>
                  <a:prstClr val="black"/>
                </a:solidFill>
                <a:latin typeface="NikoshBAN" panose="02000000000000000000" pitchFamily="2" charset="0"/>
                <a:cs typeface="NikoshBAN" panose="02000000000000000000" pitchFamily="2" charset="0"/>
              </a:rPr>
              <a:t>গুরুত্ব</a:t>
            </a:r>
            <a:endParaRPr lang="en-US" sz="4000" b="1" dirty="0">
              <a:latin typeface="NikoshBAN" panose="02000000000000000000" pitchFamily="2" charset="0"/>
              <a:cs typeface="NikoshBAN" panose="02000000000000000000" pitchFamily="2" charset="0"/>
            </a:endParaRPr>
          </a:p>
        </p:txBody>
      </p:sp>
      <p:sp>
        <p:nvSpPr>
          <p:cNvPr id="3" name="Rectangle 2"/>
          <p:cNvSpPr/>
          <p:nvPr/>
        </p:nvSpPr>
        <p:spPr>
          <a:xfrm>
            <a:off x="1295400" y="1524000"/>
            <a:ext cx="5715000" cy="3108543"/>
          </a:xfrm>
          <a:prstGeom prst="rect">
            <a:avLst/>
          </a:prstGeom>
        </p:spPr>
        <p:txBody>
          <a:bodyPr>
            <a:spAutoFit/>
          </a:bodyPr>
          <a:lstStyle/>
          <a:p>
            <a:pPr marL="457200" lvl="0" indent="-457200" algn="just" defTabSz="457200">
              <a:buFont typeface="Wingdings" panose="05000000000000000000" pitchFamily="2" charset="2"/>
              <a:buChar char="Ø"/>
              <a:defRPr/>
            </a:pPr>
            <a:r>
              <a:rPr lang="bn-BD" sz="3600" b="1" dirty="0">
                <a:latin typeface="NikoshBAN" panose="02000000000000000000" pitchFamily="2" charset="0"/>
                <a:cs typeface="NikoshBAN" panose="02000000000000000000" pitchFamily="2" charset="0"/>
              </a:rPr>
              <a:t>উৎস (</a:t>
            </a:r>
            <a:r>
              <a:rPr lang="en-US" sz="3600" b="1" dirty="0">
                <a:latin typeface="NikoshBAN" panose="02000000000000000000" pitchFamily="2" charset="0"/>
                <a:cs typeface="NikoshBAN" panose="02000000000000000000" pitchFamily="2" charset="0"/>
              </a:rPr>
              <a:t>Source):</a:t>
            </a:r>
            <a:r>
              <a:rPr lang="en-US" sz="3600" dirty="0">
                <a:latin typeface="NikoshBAN" panose="02000000000000000000" pitchFamily="2" charset="0"/>
                <a:cs typeface="NikoshBAN" panose="02000000000000000000" pitchFamily="2" charset="0"/>
              </a:rPr>
              <a:t> </a:t>
            </a:r>
          </a:p>
          <a:p>
            <a:pPr lvl="0" algn="just" defTabSz="457200">
              <a:defRPr/>
            </a:pPr>
            <a:r>
              <a:rPr lang="bn-BD" sz="3200" dirty="0">
                <a:latin typeface="NikoshBAN" panose="02000000000000000000" pitchFamily="2" charset="0"/>
                <a:cs typeface="NikoshBAN" panose="02000000000000000000" pitchFamily="2" charset="0"/>
              </a:rPr>
              <a:t>যে ডিভাইস হতে ডেটা </a:t>
            </a:r>
            <a:r>
              <a:rPr lang="en-US" sz="3200" dirty="0" err="1">
                <a:latin typeface="NikoshBAN" panose="02000000000000000000" pitchFamily="2" charset="0"/>
                <a:cs typeface="NikoshBAN" panose="02000000000000000000" pitchFamily="2" charset="0"/>
              </a:rPr>
              <a:t>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তাকে</a:t>
            </a:r>
            <a:r>
              <a:rPr lang="en-US" sz="3200" dirty="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উৎস বলে। </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যেমন</a:t>
            </a:r>
            <a:r>
              <a:rPr lang="en-US" sz="3200" dirty="0">
                <a:latin typeface="NikoshBAN" panose="02000000000000000000" pitchFamily="2" charset="0"/>
                <a:cs typeface="NikoshBAN" panose="02000000000000000000" pitchFamily="2" charset="0"/>
              </a:rPr>
              <a:t>-</a:t>
            </a:r>
          </a:p>
          <a:p>
            <a:pPr marL="274320" lvl="0" algn="just" defTabSz="457200">
              <a:defRPr/>
            </a:pPr>
            <a:r>
              <a:rPr lang="en-US" sz="3200" dirty="0">
                <a:latin typeface="NikoshBAN" panose="02000000000000000000" pitchFamily="2" charset="0"/>
                <a:cs typeface="NikoshBAN" panose="02000000000000000000" pitchFamily="2" charset="0"/>
              </a:rPr>
              <a:t>		</a:t>
            </a:r>
            <a:endParaRPr lang="bn-IN" sz="3200" dirty="0" smtClean="0">
              <a:latin typeface="NikoshBAN" panose="02000000000000000000" pitchFamily="2" charset="0"/>
              <a:cs typeface="NikoshBAN" panose="02000000000000000000" pitchFamily="2" charset="0"/>
            </a:endParaRPr>
          </a:p>
          <a:p>
            <a:pPr marL="548640" lvl="0" indent="-274320" algn="just" defTabSz="457200">
              <a:buFont typeface="Wingdings" pitchFamily="2" charset="2"/>
              <a:buChar char=":"/>
              <a:defRPr/>
            </a:pPr>
            <a:endParaRPr lang="en-US" sz="3200" dirty="0">
              <a:latin typeface="NikoshBAN" panose="02000000000000000000" pitchFamily="2" charset="0"/>
              <a:cs typeface="NikoshBAN" panose="02000000000000000000" pitchFamily="2" charset="0"/>
            </a:endParaRPr>
          </a:p>
          <a:p>
            <a:pPr marL="548640" lvl="0" indent="-274320" algn="just" defTabSz="457200">
              <a:buFont typeface="Wingdings" pitchFamily="2" charset="2"/>
              <a:buChar char=":"/>
              <a:defRPr/>
            </a:pPr>
            <a:endParaRPr lang="en-US" sz="32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8798" y="2730021"/>
            <a:ext cx="2921265" cy="1524000"/>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4627" y="4408961"/>
            <a:ext cx="3319173" cy="1763239"/>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9191" y="4739707"/>
            <a:ext cx="2482009" cy="1432493"/>
          </a:xfrm>
          <a:prstGeom prst="rect">
            <a:avLst/>
          </a:prstGeom>
          <a:noFill/>
          <a:ln>
            <a:no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8307" y="2730021"/>
            <a:ext cx="2574689" cy="1548626"/>
          </a:xfrm>
          <a:prstGeom prst="rect">
            <a:avLst/>
          </a:prstGeom>
          <a:noFill/>
          <a:ln>
            <a:noFill/>
          </a:ln>
        </p:spPr>
      </p:pic>
      <p:sp>
        <p:nvSpPr>
          <p:cNvPr id="8" name="Rectangle 7"/>
          <p:cNvSpPr/>
          <p:nvPr/>
        </p:nvSpPr>
        <p:spPr>
          <a:xfrm>
            <a:off x="1663762" y="3352800"/>
            <a:ext cx="1736053" cy="523220"/>
          </a:xfrm>
          <a:prstGeom prst="rect">
            <a:avLst/>
          </a:prstGeom>
        </p:spPr>
        <p:txBody>
          <a:bodyPr wrap="none">
            <a:spAutoFit/>
          </a:bodyPr>
          <a:lstStyle/>
          <a:p>
            <a:pPr marL="274320" lvl="0" algn="just" defTabSz="457200">
              <a:defRPr/>
            </a:pPr>
            <a:r>
              <a:rPr lang="bn-BD" sz="2800" b="1" dirty="0">
                <a:solidFill>
                  <a:prstClr val="black"/>
                </a:solidFill>
                <a:latin typeface="NikoshBAN" panose="02000000000000000000" pitchFamily="2" charset="0"/>
                <a:cs typeface="NikoshBAN" panose="02000000000000000000" pitchFamily="2" charset="0"/>
              </a:rPr>
              <a:t>কম্পিউটার </a:t>
            </a:r>
            <a:endParaRPr lang="en-US" sz="2800" b="1" dirty="0">
              <a:solidFill>
                <a:prstClr val="black"/>
              </a:solidFill>
              <a:latin typeface="NikoshBAN" panose="02000000000000000000" pitchFamily="2" charset="0"/>
              <a:cs typeface="NikoshBAN" panose="02000000000000000000" pitchFamily="2" charset="0"/>
            </a:endParaRPr>
          </a:p>
        </p:txBody>
      </p:sp>
      <p:sp>
        <p:nvSpPr>
          <p:cNvPr id="9" name="Rectangle 8"/>
          <p:cNvSpPr/>
          <p:nvPr/>
        </p:nvSpPr>
        <p:spPr>
          <a:xfrm>
            <a:off x="1760745" y="4998192"/>
            <a:ext cx="1542089" cy="523220"/>
          </a:xfrm>
          <a:prstGeom prst="rect">
            <a:avLst/>
          </a:prstGeom>
        </p:spPr>
        <p:txBody>
          <a:bodyPr wrap="none">
            <a:spAutoFit/>
          </a:bodyPr>
          <a:lstStyle/>
          <a:p>
            <a:pPr marL="274320" lvl="0" algn="just" defTabSz="457200">
              <a:defRPr/>
            </a:pPr>
            <a:r>
              <a:rPr lang="bn-BD" sz="2800" b="1" dirty="0" smtClean="0">
                <a:solidFill>
                  <a:prstClr val="black"/>
                </a:solidFill>
                <a:latin typeface="NikoshBAN" panose="02000000000000000000" pitchFamily="2" charset="0"/>
                <a:cs typeface="NikoshBAN" panose="02000000000000000000" pitchFamily="2" charset="0"/>
              </a:rPr>
              <a:t>টেলিফোন</a:t>
            </a:r>
            <a:endParaRPr lang="bn-BD" sz="2800" b="1" dirty="0">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9417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752600"/>
            <a:ext cx="9906000" cy="2616101"/>
          </a:xfrm>
          <a:prstGeom prst="rect">
            <a:avLst/>
          </a:prstGeom>
        </p:spPr>
        <p:txBody>
          <a:bodyPr wrap="square">
            <a:spAutoFit/>
          </a:bodyPr>
          <a:lstStyle/>
          <a:p>
            <a:pPr marL="457200" lvl="0" indent="-457200" algn="just" defTabSz="457200">
              <a:buFont typeface="Wingdings" panose="05000000000000000000" pitchFamily="2" charset="2"/>
              <a:buChar char="Ø"/>
              <a:defRPr/>
            </a:pPr>
            <a:r>
              <a:rPr lang="bn-BD" sz="3600" b="1" dirty="0">
                <a:latin typeface="NikoshBAN" panose="02000000000000000000" pitchFamily="2" charset="0"/>
                <a:cs typeface="NikoshBAN" panose="02000000000000000000" pitchFamily="2" charset="0"/>
              </a:rPr>
              <a:t>প্রেরক (</a:t>
            </a:r>
            <a:r>
              <a:rPr lang="en-US" sz="3600" b="1" dirty="0">
                <a:latin typeface="NikoshBAN" panose="02000000000000000000" pitchFamily="2" charset="0"/>
                <a:cs typeface="NikoshBAN" panose="02000000000000000000" pitchFamily="2" charset="0"/>
              </a:rPr>
              <a:t>Transmitter):</a:t>
            </a:r>
            <a:r>
              <a:rPr lang="bn-BD" sz="360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a:p>
            <a:pPr lvl="0" algn="just" defTabSz="457200">
              <a:defRPr/>
            </a:pPr>
            <a:r>
              <a:rPr lang="en-US" sz="3200" dirty="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উৎস হতে ডেটা নিয়ে যে যন্ত্র কমিউনিকেশন মাধ্যমে পাঠায় তাকে বলে প্রেরক যন্ত্র। </a:t>
            </a:r>
            <a:endParaRPr lang="bn-IN" sz="3200" dirty="0" smtClean="0">
              <a:latin typeface="NikoshBAN" panose="02000000000000000000" pitchFamily="2" charset="0"/>
              <a:cs typeface="NikoshBAN" panose="02000000000000000000" pitchFamily="2" charset="0"/>
            </a:endParaRPr>
          </a:p>
          <a:p>
            <a:pPr lvl="0" algn="just" defTabSz="457200">
              <a:defRPr/>
            </a:pPr>
            <a:r>
              <a:rPr lang="bn-IN" sz="3200" dirty="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যেমন- </a:t>
            </a:r>
            <a:endParaRPr lang="en-US" sz="3200" dirty="0">
              <a:latin typeface="NikoshBAN" panose="02000000000000000000" pitchFamily="2" charset="0"/>
              <a:cs typeface="NikoshBAN" panose="02000000000000000000" pitchFamily="2" charset="0"/>
            </a:endParaRPr>
          </a:p>
          <a:p>
            <a:pPr marL="274320" lvl="0" algn="just" defTabSz="457200">
              <a:defRPr/>
            </a:pPr>
            <a:r>
              <a:rPr lang="en-US" sz="3200" dirty="0">
                <a:latin typeface="NikoshBAN" panose="02000000000000000000" pitchFamily="2" charset="0"/>
                <a:cs typeface="NikoshBAN" panose="02000000000000000000" pitchFamily="2" charset="0"/>
              </a:rPr>
              <a:t>			</a:t>
            </a:r>
            <a:endParaRPr lang="bn-IN" sz="3200" dirty="0" smtClean="0">
              <a:latin typeface="NikoshBAN" panose="02000000000000000000" pitchFamily="2" charset="0"/>
              <a:cs typeface="NikoshBAN" panose="02000000000000000000" pitchFamily="2" charset="0"/>
            </a:endParaRPr>
          </a:p>
        </p:txBody>
      </p:sp>
      <p:sp>
        <p:nvSpPr>
          <p:cNvPr id="3" name="Rectangle 2"/>
          <p:cNvSpPr/>
          <p:nvPr/>
        </p:nvSpPr>
        <p:spPr>
          <a:xfrm>
            <a:off x="2438400" y="762000"/>
            <a:ext cx="6858000" cy="707886"/>
          </a:xfrm>
          <a:prstGeom prst="rect">
            <a:avLst/>
          </a:prstGeom>
        </p:spPr>
        <p:txBody>
          <a:bodyPr wrap="square">
            <a:spAutoFit/>
          </a:bodyPr>
          <a:lstStyle/>
          <a:p>
            <a:pPr lvl="0"/>
            <a:r>
              <a:rPr lang="bn-BD" sz="4000" b="1" dirty="0">
                <a:solidFill>
                  <a:prstClr val="black"/>
                </a:solidFill>
                <a:latin typeface="NikoshBAN" panose="02000000000000000000" pitchFamily="2" charset="0"/>
                <a:cs typeface="NikoshBAN" panose="02000000000000000000" pitchFamily="2" charset="0"/>
              </a:rPr>
              <a:t>ডেটা কমিউনিকেশন সিস্টে</a:t>
            </a:r>
            <a:r>
              <a:rPr lang="en-US" sz="4000" b="1" dirty="0" err="1">
                <a:solidFill>
                  <a:prstClr val="black"/>
                </a:solidFill>
                <a:latin typeface="NikoshBAN" panose="02000000000000000000" pitchFamily="2" charset="0"/>
                <a:cs typeface="NikoshBAN" panose="02000000000000000000" pitchFamily="2" charset="0"/>
              </a:rPr>
              <a:t>মের</a:t>
            </a:r>
            <a:r>
              <a:rPr lang="bn-BD" sz="4000" b="1" dirty="0">
                <a:solidFill>
                  <a:prstClr val="black"/>
                </a:solidFill>
                <a:latin typeface="NikoshBAN" panose="02000000000000000000" pitchFamily="2" charset="0"/>
                <a:cs typeface="NikoshBAN" panose="02000000000000000000" pitchFamily="2" charset="0"/>
              </a:rPr>
              <a:t> </a:t>
            </a:r>
            <a:r>
              <a:rPr lang="en-US" sz="4000" b="1" dirty="0" err="1">
                <a:solidFill>
                  <a:prstClr val="black"/>
                </a:solidFill>
                <a:latin typeface="NikoshBAN" panose="02000000000000000000" pitchFamily="2" charset="0"/>
                <a:cs typeface="NikoshBAN" panose="02000000000000000000" pitchFamily="2" charset="0"/>
              </a:rPr>
              <a:t>গুরুত্ব</a:t>
            </a:r>
            <a:endParaRPr lang="en-US" sz="4000" b="1" dirty="0">
              <a:solidFill>
                <a:prstClr val="black"/>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795355">
            <a:off x="2773902" y="3385942"/>
            <a:ext cx="3020888" cy="2077892"/>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43871">
            <a:off x="6573730" y="3330744"/>
            <a:ext cx="3362695" cy="2295159"/>
          </a:xfrm>
          <a:prstGeom prst="rect">
            <a:avLst/>
          </a:prstGeom>
          <a:noFill/>
          <a:ln>
            <a:noFill/>
          </a:ln>
        </p:spPr>
      </p:pic>
      <p:sp>
        <p:nvSpPr>
          <p:cNvPr id="6" name="Rectangle 5"/>
          <p:cNvSpPr/>
          <p:nvPr/>
        </p:nvSpPr>
        <p:spPr>
          <a:xfrm>
            <a:off x="1034093" y="4589859"/>
            <a:ext cx="1208664" cy="584775"/>
          </a:xfrm>
          <a:prstGeom prst="rect">
            <a:avLst/>
          </a:prstGeom>
        </p:spPr>
        <p:txBody>
          <a:bodyPr wrap="none">
            <a:spAutoFit/>
          </a:bodyPr>
          <a:lstStyle/>
          <a:p>
            <a:pPr marL="274320" lvl="0" algn="just" defTabSz="457200">
              <a:defRPr/>
            </a:pPr>
            <a:r>
              <a:rPr lang="bn-BD" sz="3200" b="1" dirty="0" smtClean="0">
                <a:solidFill>
                  <a:prstClr val="black"/>
                </a:solidFill>
                <a:latin typeface="NikoshBAN" panose="02000000000000000000" pitchFamily="2" charset="0"/>
                <a:cs typeface="NikoshBAN" panose="02000000000000000000" pitchFamily="2" charset="0"/>
              </a:rPr>
              <a:t>মডেম</a:t>
            </a:r>
            <a:endParaRPr lang="en-US" sz="3200" b="1" dirty="0">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1021661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799" y="1371600"/>
            <a:ext cx="9692829" cy="2369880"/>
          </a:xfrm>
          <a:prstGeom prst="rect">
            <a:avLst/>
          </a:prstGeom>
        </p:spPr>
        <p:txBody>
          <a:bodyPr wrap="square">
            <a:spAutoFit/>
          </a:bodyPr>
          <a:lstStyle/>
          <a:p>
            <a:pPr marL="571500" lvl="0" indent="-571500" algn="just" defTabSz="457200">
              <a:buFont typeface="Wingdings" panose="05000000000000000000" pitchFamily="2" charset="2"/>
              <a:buChar char="Ø"/>
              <a:defRPr/>
            </a:pPr>
            <a:r>
              <a:rPr lang="bn-BD" sz="3600" b="1" dirty="0">
                <a:latin typeface="NikoshBAN" pitchFamily="2" charset="0"/>
                <a:cs typeface="NikoshBAN" pitchFamily="2" charset="0"/>
              </a:rPr>
              <a:t>কমিউনিকেশন চ্যানেল </a:t>
            </a:r>
            <a:r>
              <a:rPr lang="bn-BD" sz="3600" b="1" dirty="0" smtClean="0">
                <a:latin typeface="NikoshBAN" pitchFamily="2" charset="0"/>
                <a:cs typeface="NikoshBAN" pitchFamily="2" charset="0"/>
              </a:rPr>
              <a:t>বা</a:t>
            </a:r>
            <a:r>
              <a:rPr lang="bn-IN" sz="3600" b="1" dirty="0" smtClean="0">
                <a:latin typeface="NikoshBAN" pitchFamily="2" charset="0"/>
                <a:cs typeface="NikoshBAN" pitchFamily="2" charset="0"/>
              </a:rPr>
              <a:t> </a:t>
            </a:r>
            <a:r>
              <a:rPr lang="bn-BD" sz="3600" b="1" dirty="0" smtClean="0">
                <a:latin typeface="NikoshBAN" pitchFamily="2" charset="0"/>
                <a:cs typeface="NikoshBAN" pitchFamily="2" charset="0"/>
              </a:rPr>
              <a:t>মাধ্যম</a:t>
            </a:r>
            <a:r>
              <a:rPr lang="bn-IN" sz="3600" b="1" dirty="0" smtClean="0">
                <a:latin typeface="NikoshBAN" pitchFamily="2" charset="0"/>
                <a:cs typeface="NikoshBAN" pitchFamily="2" charset="0"/>
              </a:rPr>
              <a:t>   </a:t>
            </a:r>
            <a:r>
              <a:rPr lang="bn-BD" sz="3600" b="1" dirty="0" smtClean="0">
                <a:latin typeface="NikoshBAN" pitchFamily="2" charset="0"/>
                <a:cs typeface="NikoshBAN" pitchFamily="2" charset="0"/>
              </a:rPr>
              <a:t>(</a:t>
            </a:r>
            <a:r>
              <a:rPr lang="en-US" sz="3600" b="1" dirty="0">
                <a:latin typeface="Times New Roman" pitchFamily="18" charset="0"/>
                <a:cs typeface="Times New Roman" pitchFamily="18" charset="0"/>
              </a:rPr>
              <a:t>Medium</a:t>
            </a:r>
            <a:r>
              <a:rPr lang="en-US" sz="3600" b="1" dirty="0">
                <a:latin typeface="NikoshBAN" pitchFamily="2" charset="0"/>
                <a:cs typeface="NikoshBAN" pitchFamily="2" charset="0"/>
              </a:rPr>
              <a:t>): </a:t>
            </a:r>
          </a:p>
          <a:p>
            <a:pPr marL="457200" lvl="0" indent="-457200" algn="just" defTabSz="457200">
              <a:buFont typeface="Wingdings" panose="05000000000000000000" pitchFamily="2" charset="2"/>
              <a:buChar char="v"/>
              <a:defRPr/>
            </a:pPr>
            <a:r>
              <a:rPr lang="bn-BD" sz="2800" spc="-150" dirty="0">
                <a:latin typeface="NikoshBAN" pitchFamily="2" charset="0"/>
                <a:cs typeface="NikoshBAN" pitchFamily="2" charset="0"/>
              </a:rPr>
              <a:t>যার ম</a:t>
            </a:r>
            <a:r>
              <a:rPr lang="en-US" sz="2800" spc="-150" dirty="0" err="1">
                <a:latin typeface="NikoshBAN" pitchFamily="2" charset="0"/>
                <a:cs typeface="NikoshBAN" pitchFamily="2" charset="0"/>
              </a:rPr>
              <a:t>ধ্যে</a:t>
            </a:r>
            <a:r>
              <a:rPr lang="bn-BD" sz="2800" spc="-150" dirty="0">
                <a:latin typeface="NikoshBAN" pitchFamily="2" charset="0"/>
                <a:cs typeface="NikoshBAN" pitchFamily="2" charset="0"/>
              </a:rPr>
              <a:t> দিয়ে ডেটা </a:t>
            </a:r>
            <a:r>
              <a:rPr lang="en-US" sz="2800" spc="-150" dirty="0" err="1">
                <a:latin typeface="NikoshBAN" pitchFamily="2" charset="0"/>
                <a:cs typeface="NikoshBAN" pitchFamily="2" charset="0"/>
              </a:rPr>
              <a:t>ট্রান্সমিট</a:t>
            </a:r>
            <a:r>
              <a:rPr lang="en-US" sz="2800" spc="-150" dirty="0">
                <a:latin typeface="NikoshBAN" pitchFamily="2" charset="0"/>
                <a:cs typeface="NikoshBAN" pitchFamily="2" charset="0"/>
              </a:rPr>
              <a:t> </a:t>
            </a:r>
            <a:r>
              <a:rPr lang="en-US" sz="2800" spc="-150" dirty="0" err="1">
                <a:latin typeface="NikoshBAN" pitchFamily="2" charset="0"/>
                <a:cs typeface="NikoshBAN" pitchFamily="2" charset="0"/>
              </a:rPr>
              <a:t>হয়</a:t>
            </a:r>
            <a:r>
              <a:rPr lang="en-US" sz="2800" spc="-150" dirty="0">
                <a:latin typeface="NikoshBAN" pitchFamily="2" charset="0"/>
                <a:cs typeface="NikoshBAN" pitchFamily="2" charset="0"/>
              </a:rPr>
              <a:t> </a:t>
            </a:r>
            <a:r>
              <a:rPr lang="en-US" sz="2800" spc="-150" dirty="0" err="1">
                <a:latin typeface="NikoshBAN" pitchFamily="2" charset="0"/>
                <a:cs typeface="NikoshBAN" pitchFamily="2" charset="0"/>
              </a:rPr>
              <a:t>তাকে</a:t>
            </a:r>
            <a:r>
              <a:rPr lang="en-US" sz="2800" spc="-150" dirty="0">
                <a:latin typeface="NikoshBAN" pitchFamily="2" charset="0"/>
                <a:cs typeface="NikoshBAN" pitchFamily="2" charset="0"/>
              </a:rPr>
              <a:t> </a:t>
            </a:r>
            <a:r>
              <a:rPr lang="bn-BD" sz="2800" spc="-150" dirty="0">
                <a:latin typeface="NikoshBAN" pitchFamily="2" charset="0"/>
                <a:cs typeface="NikoshBAN" pitchFamily="2" charset="0"/>
              </a:rPr>
              <a:t>চ্যানেল বা মাধ্যম বলে। </a:t>
            </a:r>
            <a:r>
              <a:rPr lang="bn-IN" sz="2800" spc="-150" dirty="0" smtClean="0">
                <a:latin typeface="NikoshBAN" pitchFamily="2" charset="0"/>
                <a:cs typeface="NikoshBAN" pitchFamily="2" charset="0"/>
              </a:rPr>
              <a:t>  </a:t>
            </a:r>
          </a:p>
          <a:p>
            <a:pPr lvl="0" algn="just" defTabSz="457200">
              <a:defRPr/>
            </a:pPr>
            <a:r>
              <a:rPr lang="en-US" sz="2800" dirty="0" err="1" smtClean="0">
                <a:latin typeface="NikoshBAN" pitchFamily="2" charset="0"/>
                <a:cs typeface="NikoshBAN" pitchFamily="2" charset="0"/>
              </a:rPr>
              <a:t>যেমন</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a:p>
            <a:pPr lvl="0" algn="just" defTabSz="457200">
              <a:defRPr/>
            </a:pPr>
            <a:endParaRPr lang="en-US" sz="2800" dirty="0">
              <a:latin typeface="NikoshBAN" pitchFamily="2" charset="0"/>
              <a:cs typeface="NikoshBAN" pitchFamily="2" charset="0"/>
            </a:endParaRPr>
          </a:p>
          <a:p>
            <a:pPr lvl="0" algn="just" defTabSz="457200">
              <a:defRPr/>
            </a:pPr>
            <a:endParaRPr lang="en-US" sz="2800" dirty="0">
              <a:latin typeface="NikoshBAN" pitchFamily="2" charset="0"/>
              <a:cs typeface="NikoshBAN" pitchFamily="2" charset="0"/>
            </a:endParaRPr>
          </a:p>
        </p:txBody>
      </p:sp>
      <p:sp>
        <p:nvSpPr>
          <p:cNvPr id="3" name="Rectangle 2"/>
          <p:cNvSpPr/>
          <p:nvPr/>
        </p:nvSpPr>
        <p:spPr>
          <a:xfrm>
            <a:off x="2590800" y="680774"/>
            <a:ext cx="6705600" cy="707886"/>
          </a:xfrm>
          <a:prstGeom prst="rect">
            <a:avLst/>
          </a:prstGeom>
        </p:spPr>
        <p:txBody>
          <a:bodyPr wrap="square">
            <a:spAutoFit/>
          </a:bodyPr>
          <a:lstStyle/>
          <a:p>
            <a:pPr lvl="0"/>
            <a:r>
              <a:rPr lang="bn-BD" sz="4000" b="1" dirty="0">
                <a:solidFill>
                  <a:prstClr val="black"/>
                </a:solidFill>
                <a:latin typeface="NikoshBAN" panose="02000000000000000000" pitchFamily="2" charset="0"/>
                <a:cs typeface="NikoshBAN" panose="02000000000000000000" pitchFamily="2" charset="0"/>
              </a:rPr>
              <a:t>ডেটা কমিউনিকেশন সিস্টে</a:t>
            </a:r>
            <a:r>
              <a:rPr lang="en-US" sz="4000" b="1" dirty="0" err="1">
                <a:solidFill>
                  <a:prstClr val="black"/>
                </a:solidFill>
                <a:latin typeface="NikoshBAN" panose="02000000000000000000" pitchFamily="2" charset="0"/>
                <a:cs typeface="NikoshBAN" panose="02000000000000000000" pitchFamily="2" charset="0"/>
              </a:rPr>
              <a:t>মের</a:t>
            </a:r>
            <a:r>
              <a:rPr lang="bn-BD" sz="4000" b="1" dirty="0">
                <a:solidFill>
                  <a:prstClr val="black"/>
                </a:solidFill>
                <a:latin typeface="NikoshBAN" panose="02000000000000000000" pitchFamily="2" charset="0"/>
                <a:cs typeface="NikoshBAN" panose="02000000000000000000" pitchFamily="2" charset="0"/>
              </a:rPr>
              <a:t> </a:t>
            </a:r>
            <a:r>
              <a:rPr lang="en-US" sz="4000" b="1" dirty="0" err="1">
                <a:solidFill>
                  <a:prstClr val="black"/>
                </a:solidFill>
                <a:latin typeface="NikoshBAN" panose="02000000000000000000" pitchFamily="2" charset="0"/>
                <a:cs typeface="NikoshBAN" panose="02000000000000000000" pitchFamily="2" charset="0"/>
              </a:rPr>
              <a:t>গুরুত্ব</a:t>
            </a:r>
            <a:endParaRPr lang="en-US" sz="4000" b="1" dirty="0">
              <a:solidFill>
                <a:prstClr val="black"/>
              </a:solidFill>
              <a:latin typeface="NikoshBAN" panose="02000000000000000000" pitchFamily="2" charset="0"/>
              <a:cs typeface="NikoshBAN" panose="02000000000000000000" pitchFamily="2" charset="0"/>
            </a:endParaRPr>
          </a:p>
        </p:txBody>
      </p:sp>
      <p:grpSp>
        <p:nvGrpSpPr>
          <p:cNvPr id="4" name="Group 3"/>
          <p:cNvGrpSpPr/>
          <p:nvPr/>
        </p:nvGrpSpPr>
        <p:grpSpPr>
          <a:xfrm>
            <a:off x="3487833" y="2491578"/>
            <a:ext cx="2015808" cy="1816552"/>
            <a:chOff x="-675729" y="5255395"/>
            <a:chExt cx="2015808" cy="247897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767" y="5255395"/>
              <a:ext cx="1849846" cy="1505102"/>
            </a:xfrm>
            <a:prstGeom prst="rect">
              <a:avLst/>
            </a:prstGeom>
          </p:spPr>
        </p:pic>
        <p:sp>
          <p:nvSpPr>
            <p:cNvPr id="6" name="Rectangle 5"/>
            <p:cNvSpPr/>
            <p:nvPr/>
          </p:nvSpPr>
          <p:spPr>
            <a:xfrm>
              <a:off x="-675729" y="7099931"/>
              <a:ext cx="1849845" cy="634438"/>
            </a:xfrm>
            <a:prstGeom prst="rect">
              <a:avLst/>
            </a:prstGeom>
          </p:spPr>
          <p:txBody>
            <a:bodyPr wrap="square">
              <a:spAutoFit/>
            </a:bodyPr>
            <a:lstStyle/>
            <a:p>
              <a:pPr algn="ctr" defTabSz="457200"/>
              <a:r>
                <a:rPr lang="en-US" sz="2000" dirty="0" err="1" smtClean="0">
                  <a:latin typeface="NikoshBAN" panose="02000000000000000000" pitchFamily="2" charset="0"/>
                  <a:cs typeface="NikoshBAN" panose="02000000000000000000" pitchFamily="2" charset="0"/>
                </a:rPr>
                <a:t>টুইস্টেড</a:t>
              </a:r>
              <a:r>
                <a:rPr lang="en-US" sz="2000" dirty="0" smtClean="0">
                  <a:latin typeface="SolaimanLipi" pitchFamily="65" charset="0"/>
                  <a:cs typeface="SolaimanLipi" pitchFamily="65" charset="0"/>
                </a:rPr>
                <a:t> </a:t>
              </a:r>
              <a:r>
                <a:rPr lang="en-US" sz="2000" dirty="0" err="1" smtClean="0">
                  <a:latin typeface="SolaimanLipi" pitchFamily="65" charset="0"/>
                  <a:cs typeface="SolaimanLipi" pitchFamily="65" charset="0"/>
                </a:rPr>
                <a:t>পেয়ার</a:t>
              </a:r>
              <a:endParaRPr lang="bn-BD" sz="2000" dirty="0">
                <a:latin typeface="SolaimanLipi" pitchFamily="65" charset="0"/>
                <a:cs typeface="SolaimanLipi" pitchFamily="65" charset="0"/>
              </a:endParaRPr>
            </a:p>
          </p:txBody>
        </p:sp>
      </p:grpSp>
      <p:grpSp>
        <p:nvGrpSpPr>
          <p:cNvPr id="7" name="Group 6"/>
          <p:cNvGrpSpPr/>
          <p:nvPr/>
        </p:nvGrpSpPr>
        <p:grpSpPr>
          <a:xfrm>
            <a:off x="8007489" y="2381510"/>
            <a:ext cx="2203311" cy="1851283"/>
            <a:chOff x="8782206" y="2570331"/>
            <a:chExt cx="2542604" cy="2561117"/>
          </a:xfrm>
        </p:grpSpPr>
        <p:pic>
          <p:nvPicPr>
            <p:cNvPr id="8" name="Picture 7" descr="fiber-optic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2206" y="2570331"/>
              <a:ext cx="2542604" cy="1711106"/>
            </a:xfrm>
            <a:prstGeom prst="rect">
              <a:avLst/>
            </a:prstGeom>
            <a:noFill/>
            <a:ln>
              <a:noFill/>
            </a:ln>
          </p:spPr>
        </p:pic>
        <p:sp>
          <p:nvSpPr>
            <p:cNvPr id="9" name="Rectangle 8"/>
            <p:cNvSpPr/>
            <p:nvPr/>
          </p:nvSpPr>
          <p:spPr>
            <a:xfrm>
              <a:off x="8831900" y="4577925"/>
              <a:ext cx="2081146" cy="553523"/>
            </a:xfrm>
            <a:prstGeom prst="rect">
              <a:avLst/>
            </a:prstGeom>
          </p:spPr>
          <p:txBody>
            <a:bodyPr wrap="square">
              <a:spAutoFit/>
            </a:bodyPr>
            <a:lstStyle/>
            <a:p>
              <a:pPr algn="ctr" defTabSz="457200"/>
              <a:r>
                <a:rPr lang="en-US" sz="2000" dirty="0" err="1" smtClean="0">
                  <a:latin typeface="NikoshBAN" panose="02000000000000000000" pitchFamily="2" charset="0"/>
                  <a:cs typeface="NikoshBAN" panose="02000000000000000000" pitchFamily="2" charset="0"/>
                </a:rPr>
                <a:t>ফাইবার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অপটিক্স</a:t>
              </a:r>
              <a:endParaRPr lang="bn-BD" sz="2000" dirty="0">
                <a:latin typeface="NikoshBAN" panose="02000000000000000000" pitchFamily="2" charset="0"/>
                <a:cs typeface="NikoshBAN" panose="02000000000000000000" pitchFamily="2" charset="0"/>
              </a:endParaRPr>
            </a:p>
          </p:txBody>
        </p:sp>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3792" y="2304705"/>
            <a:ext cx="1831009" cy="1583583"/>
          </a:xfrm>
          <a:prstGeom prst="rect">
            <a:avLst/>
          </a:prstGeom>
        </p:spPr>
      </p:pic>
      <p:sp>
        <p:nvSpPr>
          <p:cNvPr id="11" name="Rectangle 10"/>
          <p:cNvSpPr/>
          <p:nvPr/>
        </p:nvSpPr>
        <p:spPr>
          <a:xfrm>
            <a:off x="5589936" y="3857115"/>
            <a:ext cx="1849845" cy="400110"/>
          </a:xfrm>
          <a:prstGeom prst="rect">
            <a:avLst/>
          </a:prstGeom>
        </p:spPr>
        <p:txBody>
          <a:bodyPr wrap="square">
            <a:spAutoFit/>
          </a:bodyPr>
          <a:lstStyle/>
          <a:p>
            <a:pPr algn="ctr" defTabSz="457200"/>
            <a:r>
              <a:rPr lang="en-US" sz="2000" dirty="0" smtClean="0">
                <a:latin typeface="NikoshBAN" panose="02000000000000000000" pitchFamily="2" charset="0"/>
                <a:cs typeface="NikoshBAN" panose="02000000000000000000" pitchFamily="2" charset="0"/>
              </a:rPr>
              <a:t>কো</a:t>
            </a:r>
            <a:r>
              <a:rPr lang="bn-IN" sz="2000" dirty="0" smtClean="0">
                <a:latin typeface="NikoshBAN" panose="02000000000000000000" pitchFamily="2" charset="0"/>
                <a:cs typeface="NikoshBAN" panose="02000000000000000000" pitchFamily="2" charset="0"/>
              </a:rPr>
              <a:t>-</a:t>
            </a:r>
            <a:r>
              <a:rPr lang="en-US" sz="2000" dirty="0" smtClean="0">
                <a:latin typeface="NikoshBAN" panose="02000000000000000000" pitchFamily="2" charset="0"/>
                <a:cs typeface="NikoshBAN" panose="02000000000000000000" pitchFamily="2" charset="0"/>
              </a:rPr>
              <a:t>এক্সিয়েল</a:t>
            </a:r>
            <a:endParaRPr lang="bn-BD" sz="2000" dirty="0">
              <a:latin typeface="NikoshBAN" panose="02000000000000000000" pitchFamily="2" charset="0"/>
              <a:cs typeface="NikoshBAN" panose="02000000000000000000" pitchFamily="2" charset="0"/>
            </a:endParaRPr>
          </a:p>
        </p:txBody>
      </p:sp>
      <p:grpSp>
        <p:nvGrpSpPr>
          <p:cNvPr id="12" name="Group 11"/>
          <p:cNvGrpSpPr/>
          <p:nvPr/>
        </p:nvGrpSpPr>
        <p:grpSpPr>
          <a:xfrm>
            <a:off x="5330465" y="4322955"/>
            <a:ext cx="2487674" cy="1906522"/>
            <a:chOff x="5618416" y="4473343"/>
            <a:chExt cx="3629085" cy="2190812"/>
          </a:xfrm>
        </p:grpSpPr>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2280" y="4473343"/>
              <a:ext cx="3478412" cy="1582243"/>
            </a:xfrm>
            <a:prstGeom prst="rect">
              <a:avLst/>
            </a:prstGeom>
          </p:spPr>
        </p:pic>
        <p:sp>
          <p:nvSpPr>
            <p:cNvPr id="14" name="Rectangle 13"/>
            <p:cNvSpPr/>
            <p:nvPr/>
          </p:nvSpPr>
          <p:spPr>
            <a:xfrm>
              <a:off x="5618416" y="6204383"/>
              <a:ext cx="3629085" cy="459772"/>
            </a:xfrm>
            <a:prstGeom prst="rect">
              <a:avLst/>
            </a:prstGeom>
          </p:spPr>
          <p:txBody>
            <a:bodyPr wrap="square">
              <a:spAutoFit/>
            </a:bodyPr>
            <a:lstStyle/>
            <a:p>
              <a:pPr algn="ctr" defTabSz="457200"/>
              <a:r>
                <a:rPr lang="bn-BD" sz="2000" dirty="0">
                  <a:latin typeface="NikoshBAN" panose="02000000000000000000" pitchFamily="2" charset="0"/>
                  <a:cs typeface="NikoshBAN" panose="02000000000000000000" pitchFamily="2" charset="0"/>
                </a:rPr>
                <a:t>মাইক্রোওয়েভ</a:t>
              </a:r>
            </a:p>
          </p:txBody>
        </p:sp>
      </p:grpSp>
      <p:grpSp>
        <p:nvGrpSpPr>
          <p:cNvPr id="15" name="Group 14"/>
          <p:cNvGrpSpPr/>
          <p:nvPr/>
        </p:nvGrpSpPr>
        <p:grpSpPr>
          <a:xfrm>
            <a:off x="8119339" y="4303214"/>
            <a:ext cx="2259290" cy="1907132"/>
            <a:chOff x="9244165" y="4473343"/>
            <a:chExt cx="2707985" cy="2194503"/>
          </a:xfrm>
        </p:grpSpPr>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44165" y="4473343"/>
              <a:ext cx="2707985" cy="1572038"/>
            </a:xfrm>
            <a:prstGeom prst="rect">
              <a:avLst/>
            </a:prstGeom>
          </p:spPr>
        </p:pic>
        <p:sp>
          <p:nvSpPr>
            <p:cNvPr id="17" name="Rectangle 16"/>
            <p:cNvSpPr/>
            <p:nvPr/>
          </p:nvSpPr>
          <p:spPr>
            <a:xfrm>
              <a:off x="9244165" y="6207446"/>
              <a:ext cx="2707985" cy="460400"/>
            </a:xfrm>
            <a:prstGeom prst="rect">
              <a:avLst/>
            </a:prstGeom>
          </p:spPr>
          <p:txBody>
            <a:bodyPr wrap="square">
              <a:spAutoFit/>
            </a:bodyPr>
            <a:lstStyle/>
            <a:p>
              <a:pPr algn="ctr" defTabSz="457200"/>
              <a:r>
                <a:rPr lang="bn-BD" sz="2000" dirty="0">
                  <a:latin typeface="NikoshBAN" panose="02000000000000000000" pitchFamily="2" charset="0"/>
                  <a:cs typeface="NikoshBAN" panose="02000000000000000000" pitchFamily="2" charset="0"/>
                </a:rPr>
                <a:t>স্যাটেলাইট</a:t>
              </a:r>
              <a:endParaRPr lang="en-US" sz="2000" dirty="0">
                <a:latin typeface="NikoshBAN" panose="02000000000000000000" pitchFamily="2" charset="0"/>
                <a:cs typeface="NikoshBAN" panose="02000000000000000000" pitchFamily="2" charset="0"/>
              </a:endParaRPr>
            </a:p>
          </p:txBody>
        </p:sp>
      </p:grpSp>
      <p:grpSp>
        <p:nvGrpSpPr>
          <p:cNvPr id="18" name="Group 17"/>
          <p:cNvGrpSpPr/>
          <p:nvPr/>
        </p:nvGrpSpPr>
        <p:grpSpPr>
          <a:xfrm>
            <a:off x="2695317" y="4372874"/>
            <a:ext cx="2333950" cy="1845547"/>
            <a:chOff x="4041907" y="4175071"/>
            <a:chExt cx="1573173" cy="2750184"/>
          </a:xfrm>
        </p:grpSpPr>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4138" y="4175071"/>
              <a:ext cx="1550942" cy="2010735"/>
            </a:xfrm>
            <a:prstGeom prst="rect">
              <a:avLst/>
            </a:prstGeom>
          </p:spPr>
        </p:pic>
        <p:sp>
          <p:nvSpPr>
            <p:cNvPr id="20" name="Rectangle 19"/>
            <p:cNvSpPr/>
            <p:nvPr/>
          </p:nvSpPr>
          <p:spPr>
            <a:xfrm>
              <a:off x="4041907" y="6329022"/>
              <a:ext cx="1550942" cy="596233"/>
            </a:xfrm>
            <a:prstGeom prst="rect">
              <a:avLst/>
            </a:prstGeom>
          </p:spPr>
          <p:txBody>
            <a:bodyPr wrap="square">
              <a:spAutoFit/>
            </a:bodyPr>
            <a:lstStyle/>
            <a:p>
              <a:pPr algn="ctr" defTabSz="457200"/>
              <a:r>
                <a:rPr lang="bn-BD" sz="2000" dirty="0">
                  <a:latin typeface="NikoshBAN" panose="02000000000000000000" pitchFamily="2" charset="0"/>
                  <a:cs typeface="NikoshBAN" panose="02000000000000000000" pitchFamily="2" charset="0"/>
                </a:rPr>
                <a:t>রেডিওওয়েভ</a:t>
              </a:r>
              <a:endParaRPr lang="en-US" sz="2000" dirty="0">
                <a:latin typeface="NikoshBAN" panose="02000000000000000000" pitchFamily="2" charset="0"/>
                <a:cs typeface="NikoshBAN" panose="02000000000000000000" pitchFamily="2" charset="0"/>
              </a:endParaRPr>
            </a:p>
          </p:txBody>
        </p:sp>
      </p:grpSp>
      <p:sp>
        <p:nvSpPr>
          <p:cNvPr id="21" name="Rectangle 20"/>
          <p:cNvSpPr/>
          <p:nvPr/>
        </p:nvSpPr>
        <p:spPr>
          <a:xfrm>
            <a:off x="667198" y="4814671"/>
            <a:ext cx="2028119" cy="523220"/>
          </a:xfrm>
          <a:prstGeom prst="rect">
            <a:avLst/>
          </a:prstGeom>
        </p:spPr>
        <p:txBody>
          <a:bodyPr wrap="none">
            <a:spAutoFit/>
          </a:bodyPr>
          <a:lstStyle/>
          <a:p>
            <a:pPr lvl="0" algn="just" defTabSz="457200">
              <a:defRPr/>
            </a:pPr>
            <a:r>
              <a:rPr lang="bn-BD" sz="2800" dirty="0">
                <a:solidFill>
                  <a:prstClr val="black"/>
                </a:solidFill>
                <a:latin typeface="NikoshBAN" pitchFamily="2" charset="0"/>
                <a:cs typeface="NikoshBAN" pitchFamily="2" charset="0"/>
              </a:rPr>
              <a:t>তার</a:t>
            </a:r>
            <a:r>
              <a:rPr lang="en-US" sz="2800" dirty="0" err="1">
                <a:solidFill>
                  <a:prstClr val="black"/>
                </a:solidFill>
                <a:latin typeface="NikoshBAN" pitchFamily="2" charset="0"/>
                <a:cs typeface="NikoshBAN" pitchFamily="2" charset="0"/>
              </a:rPr>
              <a:t>বিহীন</a:t>
            </a:r>
            <a:r>
              <a:rPr lang="en-US" sz="2800" dirty="0">
                <a:solidFill>
                  <a:prstClr val="black"/>
                </a:solidFill>
                <a:latin typeface="NikoshBAN" pitchFamily="2" charset="0"/>
                <a:cs typeface="NikoshBAN" pitchFamily="2" charset="0"/>
              </a:rPr>
              <a:t> </a:t>
            </a:r>
            <a:r>
              <a:rPr lang="en-US" sz="2800" dirty="0" err="1">
                <a:solidFill>
                  <a:prstClr val="black"/>
                </a:solidFill>
                <a:latin typeface="NikoshBAN" pitchFamily="2" charset="0"/>
                <a:cs typeface="NikoshBAN" pitchFamily="2" charset="0"/>
              </a:rPr>
              <a:t>মাধ্যম</a:t>
            </a:r>
            <a:endParaRPr lang="en-US" sz="2800" dirty="0">
              <a:solidFill>
                <a:prstClr val="black"/>
              </a:solidFill>
              <a:latin typeface="NikoshBAN" pitchFamily="2" charset="0"/>
              <a:cs typeface="NikoshBAN" pitchFamily="2" charset="0"/>
            </a:endParaRPr>
          </a:p>
        </p:txBody>
      </p:sp>
      <p:sp>
        <p:nvSpPr>
          <p:cNvPr id="22" name="Rectangle 21"/>
          <p:cNvSpPr/>
          <p:nvPr/>
        </p:nvSpPr>
        <p:spPr>
          <a:xfrm>
            <a:off x="1625097" y="2444791"/>
            <a:ext cx="1846980" cy="523220"/>
          </a:xfrm>
          <a:prstGeom prst="rect">
            <a:avLst/>
          </a:prstGeom>
        </p:spPr>
        <p:txBody>
          <a:bodyPr wrap="none">
            <a:spAutoFit/>
          </a:bodyPr>
          <a:lstStyle/>
          <a:p>
            <a:r>
              <a:rPr lang="en-US" sz="2800" dirty="0">
                <a:solidFill>
                  <a:prstClr val="black"/>
                </a:solidFill>
                <a:latin typeface="NikoshBAN" pitchFamily="2" charset="0"/>
                <a:cs typeface="NikoshBAN" pitchFamily="2" charset="0"/>
              </a:rPr>
              <a:t>ক্যাবল </a:t>
            </a:r>
            <a:r>
              <a:rPr lang="en-US" sz="2800" dirty="0" err="1">
                <a:solidFill>
                  <a:prstClr val="black"/>
                </a:solidFill>
                <a:latin typeface="NikoshBAN" pitchFamily="2" charset="0"/>
                <a:cs typeface="NikoshBAN" pitchFamily="2" charset="0"/>
              </a:rPr>
              <a:t>বা</a:t>
            </a:r>
            <a:r>
              <a:rPr lang="en-US" sz="2800" dirty="0">
                <a:solidFill>
                  <a:prstClr val="black"/>
                </a:solidFill>
                <a:latin typeface="NikoshBAN" pitchFamily="2" charset="0"/>
                <a:cs typeface="NikoshBAN" pitchFamily="2" charset="0"/>
              </a:rPr>
              <a:t> </a:t>
            </a:r>
            <a:r>
              <a:rPr lang="bn-BD" sz="2800" dirty="0">
                <a:solidFill>
                  <a:prstClr val="black"/>
                </a:solidFill>
                <a:latin typeface="NikoshBAN" pitchFamily="2" charset="0"/>
                <a:cs typeface="NikoshBAN" pitchFamily="2" charset="0"/>
              </a:rPr>
              <a:t>তার </a:t>
            </a:r>
            <a:endParaRPr lang="en-US" dirty="0"/>
          </a:p>
        </p:txBody>
      </p:sp>
    </p:spTree>
    <p:extLst>
      <p:ext uri="{BB962C8B-B14F-4D97-AF65-F5344CB8AC3E}">
        <p14:creationId xmlns:p14="http://schemas.microsoft.com/office/powerpoint/2010/main" val="6058916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419086"/>
            <a:ext cx="8915400" cy="3600986"/>
          </a:xfrm>
          <a:prstGeom prst="rect">
            <a:avLst/>
          </a:prstGeom>
        </p:spPr>
        <p:txBody>
          <a:bodyPr wrap="square">
            <a:spAutoFit/>
          </a:bodyPr>
          <a:lstStyle/>
          <a:p>
            <a:pPr marL="571500" lvl="0" indent="-571500" algn="just" defTabSz="457200">
              <a:buFont typeface="Wingdings" panose="05000000000000000000" pitchFamily="2" charset="2"/>
              <a:buChar char="Ø"/>
              <a:defRPr/>
            </a:pPr>
            <a:r>
              <a:rPr lang="bn-BD" sz="3600" b="1" dirty="0">
                <a:latin typeface="NikoshBAN" panose="02000000000000000000" pitchFamily="2" charset="0"/>
                <a:cs typeface="NikoshBAN" panose="02000000000000000000" pitchFamily="2" charset="0"/>
              </a:rPr>
              <a:t>গ্রাহক বা প্রাপক (</a:t>
            </a:r>
            <a:r>
              <a:rPr lang="en-US" sz="3600" b="1" dirty="0">
                <a:latin typeface="NikoshBAN" panose="02000000000000000000" pitchFamily="2" charset="0"/>
                <a:cs typeface="NikoshBAN" panose="02000000000000000000" pitchFamily="2" charset="0"/>
              </a:rPr>
              <a:t>Receiver):</a:t>
            </a:r>
            <a:r>
              <a:rPr lang="en-US" sz="3600" dirty="0">
                <a:latin typeface="NikoshBAN" panose="02000000000000000000" pitchFamily="2" charset="0"/>
                <a:cs typeface="NikoshBAN" panose="02000000000000000000" pitchFamily="2" charset="0"/>
              </a:rPr>
              <a:t> </a:t>
            </a:r>
          </a:p>
          <a:p>
            <a:pPr lvl="0" algn="just" defTabSz="457200">
              <a:defRPr/>
            </a:pPr>
            <a:r>
              <a:rPr lang="en-US"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গ্রাহকের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হচেছ</a:t>
            </a:r>
            <a:r>
              <a:rPr lang="en-US" sz="3200" dirty="0">
                <a:latin typeface="NikoshBAN" panose="02000000000000000000" pitchFamily="2" charset="0"/>
                <a:cs typeface="NikoshBAN" panose="02000000000000000000" pitchFamily="2" charset="0"/>
              </a:rPr>
              <a:t> ট্রান্সমিশন </a:t>
            </a:r>
            <a:r>
              <a:rPr lang="en-US" sz="3200" dirty="0" err="1">
                <a:latin typeface="NikoshBAN" panose="02000000000000000000" pitchFamily="2" charset="0"/>
                <a:cs typeface="NikoshBAN" panose="02000000000000000000" pitchFamily="2" charset="0"/>
              </a:rPr>
              <a:t>সিস্টেম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থেকে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সিগনাল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গ্রহন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এব</a:t>
            </a:r>
            <a:r>
              <a:rPr lang="bn-IN" sz="3200" dirty="0">
                <a:latin typeface="NikoshBAN" panose="02000000000000000000" pitchFamily="2" charset="0"/>
                <a:cs typeface="NikoshBAN" panose="02000000000000000000" pitchFamily="2" charset="0"/>
              </a:rPr>
              <a:t>ং</a:t>
            </a:r>
            <a:r>
              <a:rPr lang="en-US" sz="3200" dirty="0" smtClean="0">
                <a:latin typeface="NikoshBAN" panose="02000000000000000000" pitchFamily="2" charset="0"/>
                <a:cs typeface="NikoshBAN" panose="02000000000000000000" pitchFamily="2" charset="0"/>
              </a:rPr>
              <a:t> </a:t>
            </a:r>
            <a:r>
              <a:rPr lang="en-US" sz="3200" dirty="0">
                <a:latin typeface="NikoshBAN" panose="02000000000000000000" pitchFamily="2" charset="0"/>
                <a:cs typeface="NikoshBAN" panose="02000000000000000000" pitchFamily="2" charset="0"/>
              </a:rPr>
              <a:t>এই 	</a:t>
            </a:r>
            <a:r>
              <a:rPr lang="en-US" sz="3200" dirty="0" err="1">
                <a:latin typeface="NikoshBAN" panose="02000000000000000000" pitchFamily="2" charset="0"/>
                <a:cs typeface="NikoshBAN" panose="02000000000000000000" pitchFamily="2" charset="0"/>
              </a:rPr>
              <a:t>সিগনালকে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গম্তব্য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ডিভাইসের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বোধগম্য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উপস্থাপন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a:t>
            </a:r>
            <a:r>
              <a:rPr lang="bn-BD" sz="3200" dirty="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a:p>
            <a:pPr lvl="0" algn="just" defTabSz="457200">
              <a:defRPr/>
            </a:pPr>
            <a:endParaRPr lang="bn-IN" sz="3200" dirty="0" smtClean="0">
              <a:latin typeface="NikoshBAN" panose="02000000000000000000" pitchFamily="2" charset="0"/>
              <a:cs typeface="NikoshBAN" panose="02000000000000000000" pitchFamily="2" charset="0"/>
            </a:endParaRPr>
          </a:p>
          <a:p>
            <a:pPr lvl="0" algn="just" defTabSz="457200">
              <a:defRPr/>
            </a:pPr>
            <a:r>
              <a:rPr lang="bn-BD" sz="3200" dirty="0" smtClean="0">
                <a:latin typeface="NikoshBAN" panose="02000000000000000000" pitchFamily="2" charset="0"/>
                <a:cs typeface="NikoshBAN" panose="02000000000000000000" pitchFamily="2" charset="0"/>
              </a:rPr>
              <a:t>যেমন- </a:t>
            </a:r>
            <a:endParaRPr lang="en-US" sz="3200" dirty="0">
              <a:latin typeface="NikoshBAN" panose="02000000000000000000" pitchFamily="2" charset="0"/>
              <a:cs typeface="NikoshBAN" panose="02000000000000000000" pitchFamily="2" charset="0"/>
            </a:endParaRPr>
          </a:p>
          <a:p>
            <a:pPr marL="274320" lvl="0" algn="just" defTabSz="457200">
              <a:defRPr/>
            </a:pPr>
            <a:endParaRPr lang="bn-IN" sz="3200" dirty="0">
              <a:latin typeface="NikoshBAN" panose="02000000000000000000" pitchFamily="2" charset="0"/>
              <a:cs typeface="NikoshBAN" panose="02000000000000000000" pitchFamily="2" charset="0"/>
            </a:endParaRPr>
          </a:p>
          <a:p>
            <a:pPr marL="274320" lvl="0" algn="just" defTabSz="457200">
              <a:defRPr/>
            </a:pPr>
            <a:endParaRPr lang="bn-IN" sz="3200" dirty="0">
              <a:latin typeface="NikoshBAN" panose="02000000000000000000" pitchFamily="2" charset="0"/>
              <a:cs typeface="NikoshBAN" panose="02000000000000000000" pitchFamily="2" charset="0"/>
            </a:endParaRPr>
          </a:p>
        </p:txBody>
      </p:sp>
      <p:sp>
        <p:nvSpPr>
          <p:cNvPr id="3" name="Rectangle 2"/>
          <p:cNvSpPr/>
          <p:nvPr/>
        </p:nvSpPr>
        <p:spPr>
          <a:xfrm>
            <a:off x="2438400" y="685800"/>
            <a:ext cx="6629400" cy="707886"/>
          </a:xfrm>
          <a:prstGeom prst="rect">
            <a:avLst/>
          </a:prstGeom>
        </p:spPr>
        <p:txBody>
          <a:bodyPr wrap="square">
            <a:spAutoFit/>
          </a:bodyPr>
          <a:lstStyle/>
          <a:p>
            <a:pPr lvl="0"/>
            <a:r>
              <a:rPr lang="bn-BD" sz="4000" b="1" dirty="0">
                <a:solidFill>
                  <a:prstClr val="black"/>
                </a:solidFill>
                <a:latin typeface="NikoshBAN" panose="02000000000000000000" pitchFamily="2" charset="0"/>
                <a:cs typeface="NikoshBAN" panose="02000000000000000000" pitchFamily="2" charset="0"/>
              </a:rPr>
              <a:t>ডেটা কমিউনিকেশন সিস্টে</a:t>
            </a:r>
            <a:r>
              <a:rPr lang="en-US" sz="4000" b="1" dirty="0" err="1">
                <a:solidFill>
                  <a:prstClr val="black"/>
                </a:solidFill>
                <a:latin typeface="NikoshBAN" panose="02000000000000000000" pitchFamily="2" charset="0"/>
                <a:cs typeface="NikoshBAN" panose="02000000000000000000" pitchFamily="2" charset="0"/>
              </a:rPr>
              <a:t>মের</a:t>
            </a:r>
            <a:r>
              <a:rPr lang="bn-BD" sz="4000" b="1" dirty="0">
                <a:solidFill>
                  <a:prstClr val="black"/>
                </a:solidFill>
                <a:latin typeface="NikoshBAN" panose="02000000000000000000" pitchFamily="2" charset="0"/>
                <a:cs typeface="NikoshBAN" panose="02000000000000000000" pitchFamily="2" charset="0"/>
              </a:rPr>
              <a:t> </a:t>
            </a:r>
            <a:r>
              <a:rPr lang="en-US" sz="4000" b="1" dirty="0" err="1">
                <a:solidFill>
                  <a:prstClr val="black"/>
                </a:solidFill>
                <a:latin typeface="NikoshBAN" panose="02000000000000000000" pitchFamily="2" charset="0"/>
                <a:cs typeface="NikoshBAN" panose="02000000000000000000" pitchFamily="2" charset="0"/>
              </a:rPr>
              <a:t>গুরুত্ব</a:t>
            </a:r>
            <a:endParaRPr lang="en-US" sz="4000" b="1" dirty="0">
              <a:solidFill>
                <a:prstClr val="black"/>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35140">
            <a:off x="2438401" y="4144522"/>
            <a:ext cx="4791441" cy="1532772"/>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1722" y="3465800"/>
            <a:ext cx="3186311" cy="2569723"/>
          </a:xfrm>
          <a:prstGeom prst="rect">
            <a:avLst/>
          </a:prstGeom>
          <a:noFill/>
          <a:ln>
            <a:noFill/>
          </a:ln>
        </p:spPr>
      </p:pic>
      <p:sp>
        <p:nvSpPr>
          <p:cNvPr id="6" name="Rectangle 5"/>
          <p:cNvSpPr/>
          <p:nvPr/>
        </p:nvSpPr>
        <p:spPr>
          <a:xfrm>
            <a:off x="990599" y="4753084"/>
            <a:ext cx="1309654" cy="584775"/>
          </a:xfrm>
          <a:prstGeom prst="rect">
            <a:avLst/>
          </a:prstGeom>
        </p:spPr>
        <p:txBody>
          <a:bodyPr wrap="none">
            <a:spAutoFit/>
          </a:bodyPr>
          <a:lstStyle/>
          <a:p>
            <a:pPr marL="274320" lvl="0" algn="just" defTabSz="457200">
              <a:defRPr/>
            </a:pPr>
            <a:r>
              <a:rPr lang="bn-BD" sz="3200" b="1" dirty="0">
                <a:solidFill>
                  <a:prstClr val="black"/>
                </a:solidFill>
                <a:latin typeface="NikoshBAN" panose="02000000000000000000" pitchFamily="2" charset="0"/>
                <a:cs typeface="NikoshBAN" panose="02000000000000000000" pitchFamily="2" charset="0"/>
              </a:rPr>
              <a:t>মডেম </a:t>
            </a:r>
            <a:endParaRPr lang="en-US" sz="3200" b="1" dirty="0">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126024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685800"/>
            <a:ext cx="6934200" cy="707886"/>
          </a:xfrm>
          <a:prstGeom prst="rect">
            <a:avLst/>
          </a:prstGeom>
        </p:spPr>
        <p:txBody>
          <a:bodyPr wrap="square">
            <a:spAutoFit/>
          </a:bodyPr>
          <a:lstStyle/>
          <a:p>
            <a:pPr lvl="0"/>
            <a:r>
              <a:rPr lang="bn-BD" sz="4000" b="1" dirty="0">
                <a:solidFill>
                  <a:prstClr val="black"/>
                </a:solidFill>
                <a:latin typeface="NikoshBAN" panose="02000000000000000000" pitchFamily="2" charset="0"/>
                <a:cs typeface="NikoshBAN" panose="02000000000000000000" pitchFamily="2" charset="0"/>
              </a:rPr>
              <a:t>ডেটা কমিউনিকেশন সিস্টে</a:t>
            </a:r>
            <a:r>
              <a:rPr lang="en-US" sz="4000" b="1" dirty="0" err="1">
                <a:solidFill>
                  <a:prstClr val="black"/>
                </a:solidFill>
                <a:latin typeface="NikoshBAN" panose="02000000000000000000" pitchFamily="2" charset="0"/>
                <a:cs typeface="NikoshBAN" panose="02000000000000000000" pitchFamily="2" charset="0"/>
              </a:rPr>
              <a:t>মের</a:t>
            </a:r>
            <a:r>
              <a:rPr lang="bn-BD" sz="4000" b="1" dirty="0">
                <a:solidFill>
                  <a:prstClr val="black"/>
                </a:solidFill>
                <a:latin typeface="NikoshBAN" panose="02000000000000000000" pitchFamily="2" charset="0"/>
                <a:cs typeface="NikoshBAN" panose="02000000000000000000" pitchFamily="2" charset="0"/>
              </a:rPr>
              <a:t> </a:t>
            </a:r>
            <a:r>
              <a:rPr lang="en-US" sz="4000" b="1" dirty="0" err="1">
                <a:solidFill>
                  <a:prstClr val="black"/>
                </a:solidFill>
                <a:latin typeface="NikoshBAN" panose="02000000000000000000" pitchFamily="2" charset="0"/>
                <a:cs typeface="NikoshBAN" panose="02000000000000000000" pitchFamily="2" charset="0"/>
              </a:rPr>
              <a:t>গুরুত্ব</a:t>
            </a:r>
            <a:endParaRPr lang="en-US" sz="4000" b="1" dirty="0">
              <a:solidFill>
                <a:prstClr val="black"/>
              </a:solidFill>
              <a:latin typeface="NikoshBAN" panose="02000000000000000000" pitchFamily="2" charset="0"/>
              <a:cs typeface="NikoshBAN" panose="02000000000000000000" pitchFamily="2" charset="0"/>
            </a:endParaRPr>
          </a:p>
        </p:txBody>
      </p:sp>
      <p:sp>
        <p:nvSpPr>
          <p:cNvPr id="3" name="Rectangle 2"/>
          <p:cNvSpPr/>
          <p:nvPr/>
        </p:nvSpPr>
        <p:spPr>
          <a:xfrm>
            <a:off x="838200" y="1393686"/>
            <a:ext cx="9753600" cy="2123658"/>
          </a:xfrm>
          <a:prstGeom prst="rect">
            <a:avLst/>
          </a:prstGeom>
        </p:spPr>
        <p:txBody>
          <a:bodyPr wrap="square">
            <a:spAutoFit/>
          </a:bodyPr>
          <a:lstStyle/>
          <a:p>
            <a:pPr marL="571500" lvl="0" indent="-571500" algn="just" defTabSz="457200">
              <a:buFont typeface="Wingdings" panose="05000000000000000000" pitchFamily="2" charset="2"/>
              <a:buChar char="Ø"/>
              <a:defRPr/>
            </a:pPr>
            <a:r>
              <a:rPr lang="bn-BD" sz="3600" b="1" dirty="0">
                <a:latin typeface="NikoshBAN" panose="02000000000000000000" pitchFamily="2" charset="0"/>
                <a:cs typeface="NikoshBAN" panose="02000000000000000000" pitchFamily="2" charset="0"/>
              </a:rPr>
              <a:t>গন্তব্য (</a:t>
            </a:r>
            <a:r>
              <a:rPr lang="en-US" sz="3600" b="1" dirty="0">
                <a:latin typeface="NikoshBAN" panose="02000000000000000000" pitchFamily="2" charset="0"/>
                <a:cs typeface="NikoshBAN" panose="02000000000000000000" pitchFamily="2" charset="0"/>
              </a:rPr>
              <a:t>Destination</a:t>
            </a:r>
            <a:r>
              <a:rPr lang="bn-BD" sz="3600" b="1" dirty="0">
                <a:latin typeface="NikoshBAN" panose="02000000000000000000" pitchFamily="2" charset="0"/>
                <a:cs typeface="NikoshBAN" panose="02000000000000000000" pitchFamily="2" charset="0"/>
              </a:rPr>
              <a:t>)</a:t>
            </a:r>
            <a:r>
              <a:rPr lang="en-US" sz="3600" b="1" dirty="0">
                <a:latin typeface="NikoshBAN" panose="02000000000000000000" pitchFamily="2" charset="0"/>
                <a:cs typeface="NikoshBAN" panose="02000000000000000000" pitchFamily="2" charset="0"/>
              </a:rPr>
              <a:t>: </a:t>
            </a:r>
          </a:p>
          <a:p>
            <a:pPr lvl="0" algn="just" defTabSz="457200">
              <a:defRPr/>
            </a:pPr>
            <a:r>
              <a:rPr lang="en-US"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dirty="0">
                <a:solidFill>
                  <a:prstClr val="black"/>
                </a:solidFill>
                <a:latin typeface="NikoshBAN" panose="02000000000000000000" pitchFamily="2" charset="0"/>
                <a:cs typeface="NikoshBAN" panose="02000000000000000000" pitchFamily="2" charset="0"/>
              </a:rPr>
              <a:t>গন্তব্য </a:t>
            </a:r>
            <a:r>
              <a:rPr lang="en-US" sz="3200" dirty="0" err="1">
                <a:solidFill>
                  <a:prstClr val="black"/>
                </a:solidFill>
                <a:latin typeface="NikoshBAN" panose="02000000000000000000" pitchFamily="2" charset="0"/>
                <a:cs typeface="NikoshBAN" panose="02000000000000000000" pitchFamily="2" charset="0"/>
              </a:rPr>
              <a:t>ডিভাইস</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গ্রাহক</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থেকে</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প্রাপ্ত</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অরিজিনাল</a:t>
            </a:r>
            <a:r>
              <a:rPr lang="en-US" sz="3200" dirty="0">
                <a:solidFill>
                  <a:prstClr val="black"/>
                </a:solidFill>
                <a:latin typeface="NikoshBAN" panose="02000000000000000000" pitchFamily="2" charset="0"/>
                <a:cs typeface="NikoshBAN" panose="02000000000000000000" pitchFamily="2" charset="0"/>
              </a:rPr>
              <a:t> ডেটা </a:t>
            </a:r>
            <a:r>
              <a:rPr lang="en-US" sz="3200" dirty="0" err="1">
                <a:solidFill>
                  <a:prstClr val="black"/>
                </a:solidFill>
                <a:latin typeface="NikoshBAN" panose="02000000000000000000" pitchFamily="2" charset="0"/>
                <a:cs typeface="NikoshBAN" panose="02000000000000000000" pitchFamily="2" charset="0"/>
              </a:rPr>
              <a:t>গ্রহন</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করে</a:t>
            </a:r>
            <a:r>
              <a:rPr lang="en-US" sz="3200" dirty="0">
                <a:solidFill>
                  <a:prstClr val="black"/>
                </a:solidFill>
                <a:latin typeface="NikoshBAN" panose="02000000000000000000" pitchFamily="2" charset="0"/>
                <a:cs typeface="NikoshBAN" panose="02000000000000000000" pitchFamily="2" charset="0"/>
              </a:rPr>
              <a:t>।  </a:t>
            </a:r>
          </a:p>
          <a:p>
            <a:pPr lvl="0" algn="just" defTabSz="457200">
              <a:defRPr/>
            </a:pP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যেমন</a:t>
            </a:r>
            <a:r>
              <a:rPr lang="en-US" sz="3200" dirty="0">
                <a:solidFill>
                  <a:prstClr val="black"/>
                </a:solidFill>
                <a:latin typeface="NikoshBAN" panose="02000000000000000000" pitchFamily="2" charset="0"/>
                <a:cs typeface="NikoshBAN" panose="02000000000000000000" pitchFamily="2" charset="0"/>
              </a:rPr>
              <a:t>-</a:t>
            </a:r>
          </a:p>
          <a:p>
            <a:pPr lvl="0" algn="just" defTabSz="457200">
              <a:defRPr/>
            </a:pPr>
            <a:r>
              <a:rPr lang="en-US" sz="3200" dirty="0">
                <a:solidFill>
                  <a:srgbClr val="003300"/>
                </a:solidFill>
                <a:latin typeface="SolaimanLipi" pitchFamily="65" charset="0"/>
                <a:cs typeface="SolaimanLipi" pitchFamily="65" charset="0"/>
              </a:rPr>
              <a:t>		</a:t>
            </a:r>
            <a:r>
              <a:rPr lang="en-US" sz="3200" dirty="0">
                <a:solidFill>
                  <a:srgbClr val="003300"/>
                </a:solidFill>
                <a:latin typeface="NikoshBAN" panose="02000000000000000000" pitchFamily="2" charset="0"/>
                <a:cs typeface="NikoshBAN" panose="02000000000000000000" pitchFamily="2" charset="0"/>
              </a:rPr>
              <a:t>	</a:t>
            </a:r>
            <a:endParaRPr lang="en-US" sz="3200" dirty="0">
              <a:solidFill>
                <a:srgbClr val="003300"/>
              </a:solidFill>
              <a:latin typeface="SolaimanLipi" pitchFamily="65" charset="0"/>
              <a:cs typeface="SolaimanLipi" pitchFamily="65"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156" y="3199556"/>
            <a:ext cx="4087144" cy="2195278"/>
          </a:xfrm>
          <a:prstGeom prst="roundRect">
            <a:avLst>
              <a:gd name="adj" fmla="val 667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300" y="3048000"/>
            <a:ext cx="3927078" cy="2134468"/>
          </a:xfrm>
          <a:prstGeom prst="roundRect">
            <a:avLst>
              <a:gd name="adj" fmla="val 556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3048000" y="5562600"/>
            <a:ext cx="845103" cy="461665"/>
          </a:xfrm>
          <a:prstGeom prst="rect">
            <a:avLst/>
          </a:prstGeom>
        </p:spPr>
        <p:txBody>
          <a:bodyPr wrap="none">
            <a:spAutoFit/>
          </a:bodyPr>
          <a:lstStyle/>
          <a:p>
            <a:r>
              <a:rPr lang="bn-BD" sz="2400" dirty="0">
                <a:latin typeface="NikoshBAN" panose="02000000000000000000" pitchFamily="2" charset="0"/>
                <a:cs typeface="NikoshBAN" panose="02000000000000000000" pitchFamily="2" charset="0"/>
              </a:rPr>
              <a:t>সা</a:t>
            </a:r>
            <a:r>
              <a:rPr lang="en-US" sz="2400" dirty="0" err="1">
                <a:latin typeface="NikoshBAN" panose="02000000000000000000" pitchFamily="2" charset="0"/>
                <a:cs typeface="NikoshBAN" panose="02000000000000000000" pitchFamily="2" charset="0"/>
              </a:rPr>
              <a:t>র্ভা</a:t>
            </a:r>
            <a:r>
              <a:rPr lang="bn-BD" sz="2400" dirty="0">
                <a:latin typeface="NikoshBAN" panose="02000000000000000000" pitchFamily="2" charset="0"/>
                <a:cs typeface="NikoshBAN" panose="02000000000000000000" pitchFamily="2" charset="0"/>
              </a:rPr>
              <a:t>র</a:t>
            </a:r>
            <a:r>
              <a:rPr lang="en-US" sz="2400" dirty="0">
                <a:latin typeface="NikoshBAN" panose="02000000000000000000" pitchFamily="2" charset="0"/>
                <a:cs typeface="NikoshBAN" panose="02000000000000000000" pitchFamily="2" charset="0"/>
              </a:rPr>
              <a:t> </a:t>
            </a:r>
            <a:endParaRPr lang="en-US" sz="2400" dirty="0"/>
          </a:p>
        </p:txBody>
      </p:sp>
      <p:sp>
        <p:nvSpPr>
          <p:cNvPr id="7" name="Rectangle 6"/>
          <p:cNvSpPr/>
          <p:nvPr/>
        </p:nvSpPr>
        <p:spPr>
          <a:xfrm>
            <a:off x="6932954" y="5562600"/>
            <a:ext cx="2175596" cy="461665"/>
          </a:xfrm>
          <a:prstGeom prst="rect">
            <a:avLst/>
          </a:prstGeom>
        </p:spPr>
        <p:txBody>
          <a:bodyPr wrap="none">
            <a:spAutoFit/>
          </a:bodyPr>
          <a:lstStyle/>
          <a:p>
            <a:r>
              <a:rPr lang="bn-BD" sz="2400" dirty="0">
                <a:latin typeface="NikoshBAN" panose="02000000000000000000" pitchFamily="2" charset="0"/>
                <a:cs typeface="NikoshBAN" panose="02000000000000000000" pitchFamily="2" charset="0"/>
              </a:rPr>
              <a:t>পাসোনাল কম্পিউটার</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49488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92864" y="685800"/>
            <a:ext cx="2064988" cy="707886"/>
          </a:xfrm>
          <a:prstGeom prst="rect">
            <a:avLst/>
          </a:prstGeom>
        </p:spPr>
        <p:txBody>
          <a:bodyPr wrap="none">
            <a:spAutoFit/>
          </a:bodyPr>
          <a:lstStyle/>
          <a:p>
            <a:pPr algn="ctr"/>
            <a:r>
              <a:rPr lang="bn-IN" sz="4000" b="1" dirty="0">
                <a:latin typeface="NikoshBAN" pitchFamily="2" charset="0"/>
                <a:cs typeface="NikoshBAN" pitchFamily="2" charset="0"/>
              </a:rPr>
              <a:t>দলগত কাজ</a:t>
            </a:r>
            <a:endParaRPr lang="en-US" sz="4000" b="1" dirty="0">
              <a:latin typeface="NikoshBAN" pitchFamily="2" charset="0"/>
              <a:cs typeface="NikoshBAN" pitchFamily="2" charset="0"/>
            </a:endParaRPr>
          </a:p>
        </p:txBody>
      </p:sp>
      <p:pic>
        <p:nvPicPr>
          <p:cNvPr id="6" name="Picture 2" descr="http://thumbs.dreamstime.com/z/two-opposing-teams-cogwheels-23982404.jpg"/>
          <p:cNvPicPr>
            <a:picLocks noChangeAspect="1" noChangeArrowheads="1"/>
          </p:cNvPicPr>
          <p:nvPr/>
        </p:nvPicPr>
        <p:blipFill rotWithShape="1">
          <a:blip r:embed="rId2">
            <a:extLst>
              <a:ext uri="{28A0092B-C50C-407E-A947-70E740481C1C}">
                <a14:useLocalDpi xmlns:a14="http://schemas.microsoft.com/office/drawing/2010/main" val="0"/>
              </a:ext>
            </a:extLst>
          </a:blip>
          <a:srcRect l="3686" t="12657" r="3410" b="12135"/>
          <a:stretch/>
        </p:blipFill>
        <p:spPr bwMode="auto">
          <a:xfrm>
            <a:off x="990600" y="2514600"/>
            <a:ext cx="9715500" cy="35242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95400" y="1395300"/>
            <a:ext cx="8839200" cy="646331"/>
          </a:xfrm>
          <a:prstGeom prst="rect">
            <a:avLst/>
          </a:prstGeom>
        </p:spPr>
        <p:txBody>
          <a:bodyPr wrap="square">
            <a:spAutoFit/>
          </a:bodyPr>
          <a:lstStyle/>
          <a:p>
            <a:pPr marL="571500" indent="-571500">
              <a:buFont typeface="Wingdings" panose="05000000000000000000" pitchFamily="2" charset="2"/>
              <a:buChar char="Ø"/>
            </a:pPr>
            <a:r>
              <a:rPr lang="bn-BD" sz="3600" b="1" dirty="0">
                <a:solidFill>
                  <a:prstClr val="black"/>
                </a:solidFill>
                <a:latin typeface="Nikosh" pitchFamily="2" charset="0"/>
                <a:cs typeface="Nikosh" pitchFamily="2" charset="0"/>
              </a:rPr>
              <a:t>ডেটা কমিউনিকেশন সিস্টে</a:t>
            </a:r>
            <a:r>
              <a:rPr lang="en-US" sz="3600" b="1" dirty="0" err="1">
                <a:solidFill>
                  <a:prstClr val="black"/>
                </a:solidFill>
                <a:latin typeface="Nikosh" pitchFamily="2" charset="0"/>
                <a:cs typeface="Nikosh" pitchFamily="2" charset="0"/>
              </a:rPr>
              <a:t>মের</a:t>
            </a:r>
            <a:r>
              <a:rPr lang="bn-BD" sz="3600" b="1" dirty="0">
                <a:solidFill>
                  <a:prstClr val="black"/>
                </a:solidFill>
                <a:latin typeface="Nikosh" pitchFamily="2" charset="0"/>
                <a:cs typeface="Nikosh" pitchFamily="2" charset="0"/>
              </a:rPr>
              <a:t> </a:t>
            </a:r>
            <a:r>
              <a:rPr lang="en-US" sz="3600" b="1" dirty="0" err="1" smtClean="0">
                <a:solidFill>
                  <a:prstClr val="black"/>
                </a:solidFill>
                <a:latin typeface="Nikosh" pitchFamily="2" charset="0"/>
                <a:cs typeface="Nikosh" pitchFamily="2" charset="0"/>
              </a:rPr>
              <a:t>গুরুত্ব</a:t>
            </a:r>
            <a:r>
              <a:rPr lang="en-US" sz="3600" b="1" dirty="0" smtClean="0">
                <a:solidFill>
                  <a:prstClr val="black"/>
                </a:solidFill>
                <a:latin typeface="Nikosh" pitchFamily="2" charset="0"/>
                <a:cs typeface="Nikosh" pitchFamily="2" charset="0"/>
              </a:rPr>
              <a:t> </a:t>
            </a:r>
            <a:r>
              <a:rPr lang="en-US" sz="3600" b="1" dirty="0" err="1" smtClean="0">
                <a:solidFill>
                  <a:prstClr val="black"/>
                </a:solidFill>
                <a:latin typeface="Nikosh" pitchFamily="2" charset="0"/>
                <a:cs typeface="Nikosh" pitchFamily="2" charset="0"/>
              </a:rPr>
              <a:t>আলোচনা</a:t>
            </a:r>
            <a:r>
              <a:rPr lang="en-US" sz="3600" b="1" dirty="0" smtClean="0">
                <a:solidFill>
                  <a:prstClr val="black"/>
                </a:solidFill>
                <a:latin typeface="Nikosh" pitchFamily="2" charset="0"/>
                <a:cs typeface="Nikosh" pitchFamily="2" charset="0"/>
              </a:rPr>
              <a:t> </a:t>
            </a:r>
            <a:r>
              <a:rPr lang="en-US" sz="3600" b="1" dirty="0" err="1" smtClean="0">
                <a:solidFill>
                  <a:prstClr val="black"/>
                </a:solidFill>
                <a:latin typeface="Nikosh" pitchFamily="2" charset="0"/>
                <a:cs typeface="Nikosh" pitchFamily="2" charset="0"/>
              </a:rPr>
              <a:t>কর</a:t>
            </a:r>
            <a:r>
              <a:rPr lang="en-US" sz="3600" b="1" dirty="0" smtClean="0">
                <a:solidFill>
                  <a:prstClr val="black"/>
                </a:solidFill>
                <a:latin typeface="Nikosh" pitchFamily="2" charset="0"/>
                <a:cs typeface="Nikosh" pitchFamily="2" charset="0"/>
              </a:rPr>
              <a:t> ।</a:t>
            </a:r>
            <a:endParaRPr lang="en-US" sz="3600" b="1" dirty="0"/>
          </a:p>
        </p:txBody>
      </p:sp>
    </p:spTree>
  </p:cSld>
  <p:clrMapOvr>
    <a:masterClrMapping/>
  </p:clrMapOvr>
  <p:transition spd="slow">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600200"/>
            <a:ext cx="7239000" cy="4147289"/>
          </a:xfrm>
          <a:prstGeom prst="rect">
            <a:avLst/>
          </a:prstGeom>
        </p:spPr>
        <p:txBody>
          <a:bodyPr wrap="square">
            <a:spAutoFit/>
          </a:bodyPr>
          <a:lstStyle/>
          <a:p>
            <a:pPr>
              <a:buNone/>
            </a:pPr>
            <a:r>
              <a:rPr lang="bn-BD" sz="2400" dirty="0">
                <a:latin typeface="NikoshBAN" panose="02000000000000000000" pitchFamily="2" charset="0"/>
                <a:cs typeface="NikoshBAN" panose="02000000000000000000" pitchFamily="2" charset="0"/>
              </a:rPr>
              <a:t>১। কোনটি ট্রান্সমিশন সিস্টেমের উপাদান </a:t>
            </a:r>
          </a:p>
          <a:p>
            <a:pPr>
              <a:buNone/>
            </a:pPr>
            <a:r>
              <a:rPr lang="bn-BD" sz="2400" dirty="0">
                <a:latin typeface="NikoshBAN" panose="02000000000000000000" pitchFamily="2" charset="0"/>
                <a:cs typeface="NikoshBAN" panose="02000000000000000000" pitchFamily="2" charset="0"/>
              </a:rPr>
              <a:t>ক। ডিভাইস    </a:t>
            </a:r>
            <a:r>
              <a:rPr lang="bn-BD" sz="2400" b="1" dirty="0">
                <a:latin typeface="NikoshBAN" panose="02000000000000000000" pitchFamily="2" charset="0"/>
                <a:cs typeface="NikoshBAN" panose="02000000000000000000" pitchFamily="2" charset="0"/>
              </a:rPr>
              <a:t>খ। রিসিভার    </a:t>
            </a:r>
            <a:r>
              <a:rPr lang="bn-BD" sz="2400" dirty="0">
                <a:latin typeface="NikoshBAN" panose="02000000000000000000" pitchFamily="2" charset="0"/>
                <a:cs typeface="NikoshBAN" panose="02000000000000000000" pitchFamily="2" charset="0"/>
              </a:rPr>
              <a:t>গ। জিপিএস   ঘ। পার্সোনাল ডিজিটাল   </a:t>
            </a:r>
          </a:p>
          <a:p>
            <a:pPr>
              <a:buNone/>
            </a:pPr>
            <a:r>
              <a:rPr lang="bn-BD" sz="2400" dirty="0">
                <a:latin typeface="NikoshBAN" panose="02000000000000000000" pitchFamily="2" charset="0"/>
                <a:cs typeface="NikoshBAN" panose="02000000000000000000" pitchFamily="2" charset="0"/>
              </a:rPr>
              <a:t> ২। কোনটি একমুখী ডেটাপ্রবাহ </a:t>
            </a:r>
          </a:p>
          <a:p>
            <a:pPr>
              <a:buNone/>
            </a:pPr>
            <a:r>
              <a:rPr lang="bn-BD" sz="2400" dirty="0">
                <a:latin typeface="NikoshBAN" panose="02000000000000000000" pitchFamily="2" charset="0"/>
                <a:cs typeface="NikoshBAN" panose="02000000000000000000" pitchFamily="2" charset="0"/>
              </a:rPr>
              <a:t>ক। সিনক্রোনাস   খ। হাফ- ডুপ্লেক্স   </a:t>
            </a:r>
            <a:r>
              <a:rPr lang="bn-BD" sz="2400" b="1" dirty="0">
                <a:latin typeface="NikoshBAN" panose="02000000000000000000" pitchFamily="2" charset="0"/>
                <a:cs typeface="NikoshBAN" panose="02000000000000000000" pitchFamily="2" charset="0"/>
              </a:rPr>
              <a:t>গ। সিমপ্লেক্স   </a:t>
            </a:r>
            <a:r>
              <a:rPr lang="bn-BD" sz="2400" dirty="0">
                <a:latin typeface="NikoshBAN" panose="02000000000000000000" pitchFamily="2" charset="0"/>
                <a:cs typeface="NikoshBAN" panose="02000000000000000000" pitchFamily="2" charset="0"/>
              </a:rPr>
              <a:t>ঘ। আইসোক্রোনাস </a:t>
            </a:r>
            <a:endParaRPr lang="en-US" sz="2400" dirty="0">
              <a:latin typeface="NikoshBAN" panose="02000000000000000000" pitchFamily="2" charset="0"/>
              <a:cs typeface="NikoshBAN" panose="02000000000000000000" pitchFamily="2" charset="0"/>
            </a:endParaRPr>
          </a:p>
          <a:p>
            <a:pPr>
              <a:buNone/>
            </a:pPr>
            <a:r>
              <a:rPr lang="bn-BD" sz="2400" dirty="0">
                <a:latin typeface="NikoshBAN" panose="02000000000000000000" pitchFamily="2" charset="0"/>
                <a:cs typeface="NikoshBAN" panose="02000000000000000000" pitchFamily="2" charset="0"/>
              </a:rPr>
              <a:t>৩। হাফ ডুপ্লেক্স এর উদাহরন কোনটি ? </a:t>
            </a:r>
          </a:p>
          <a:p>
            <a:pPr>
              <a:buNone/>
            </a:pPr>
            <a:r>
              <a:rPr lang="bn-BD" sz="2400" dirty="0">
                <a:latin typeface="NikoshBAN" panose="02000000000000000000" pitchFamily="2" charset="0"/>
                <a:cs typeface="NikoshBAN" panose="02000000000000000000" pitchFamily="2" charset="0"/>
              </a:rPr>
              <a:t>ক। রেডিও  </a:t>
            </a:r>
            <a:r>
              <a:rPr lang="bn-BD" sz="2400" b="1" dirty="0">
                <a:latin typeface="NikoshBAN" panose="02000000000000000000" pitchFamily="2" charset="0"/>
                <a:cs typeface="NikoshBAN" panose="02000000000000000000" pitchFamily="2" charset="0"/>
              </a:rPr>
              <a:t>খ। ওয়াকিটকি   </a:t>
            </a:r>
            <a:r>
              <a:rPr lang="bn-BD" sz="2400" dirty="0">
                <a:latin typeface="NikoshBAN" panose="02000000000000000000" pitchFamily="2" charset="0"/>
                <a:cs typeface="NikoshBAN" panose="02000000000000000000" pitchFamily="2" charset="0"/>
              </a:rPr>
              <a:t>গ। টেলিভিশন   ঘ। মোবাইল ফোন </a:t>
            </a:r>
          </a:p>
          <a:p>
            <a:pPr>
              <a:buNone/>
            </a:pPr>
            <a:r>
              <a:rPr lang="bn-BD" sz="2400" dirty="0">
                <a:latin typeface="NikoshBAN" panose="02000000000000000000" pitchFamily="2" charset="0"/>
                <a:cs typeface="NikoshBAN" panose="02000000000000000000" pitchFamily="2" charset="0"/>
              </a:rPr>
              <a:t>৪। ব্যান্ডউইথ কি?  </a:t>
            </a:r>
          </a:p>
          <a:p>
            <a:pPr>
              <a:buNone/>
            </a:pPr>
            <a:r>
              <a:rPr lang="bn-BD" sz="2400" dirty="0">
                <a:latin typeface="NikoshBAN" panose="02000000000000000000" pitchFamily="2" charset="0"/>
                <a:cs typeface="NikoshBAN" panose="02000000000000000000" pitchFamily="2" charset="0"/>
              </a:rPr>
              <a:t>ক। ডেটা প্রবাহের মাধ্যম   খ। ডেটা প্রবাহের  দিক </a:t>
            </a:r>
          </a:p>
          <a:p>
            <a:pPr>
              <a:buNone/>
            </a:pPr>
            <a:r>
              <a:rPr lang="bn-BD" sz="2400" b="1" dirty="0">
                <a:latin typeface="NikoshBAN" panose="02000000000000000000" pitchFamily="2" charset="0"/>
                <a:cs typeface="NikoshBAN" panose="02000000000000000000" pitchFamily="2" charset="0"/>
              </a:rPr>
              <a:t>গ। ডেটা প্রবাহের হার   </a:t>
            </a:r>
            <a:r>
              <a:rPr lang="bn-BD" sz="2400" dirty="0">
                <a:latin typeface="NikoshBAN" panose="02000000000000000000" pitchFamily="2" charset="0"/>
                <a:cs typeface="NikoshBAN" panose="02000000000000000000" pitchFamily="2" charset="0"/>
              </a:rPr>
              <a:t>ঘ। ডেটা প্রবাহের  পদ্ধতি </a:t>
            </a:r>
            <a:endParaRPr lang="bn-IN" sz="2400" dirty="0">
              <a:latin typeface="NikoshBAN" panose="02000000000000000000" pitchFamily="2" charset="0"/>
              <a:cs typeface="NikoshBAN" panose="02000000000000000000" pitchFamily="2" charset="0"/>
            </a:endParaRPr>
          </a:p>
          <a:p>
            <a:pPr>
              <a:buNone/>
            </a:pPr>
            <a:endParaRPr lang="bn-BD" sz="2400" dirty="0">
              <a:latin typeface="Nikosh" pitchFamily="2" charset="0"/>
              <a:cs typeface="Nikosh" pitchFamily="2" charset="0"/>
            </a:endParaRPr>
          </a:p>
          <a:p>
            <a:pPr>
              <a:buNone/>
            </a:pPr>
            <a:r>
              <a:rPr lang="bn-BD" sz="2400" dirty="0" smtClean="0">
                <a:latin typeface="Nikosh" pitchFamily="2" charset="0"/>
                <a:cs typeface="Nikosh" pitchFamily="2" charset="0"/>
              </a:rPr>
              <a:t>  </a:t>
            </a:r>
            <a:endParaRPr lang="bn-BD" sz="2400" dirty="0">
              <a:latin typeface="Nikosh" pitchFamily="2" charset="0"/>
              <a:cs typeface="Nikosh" pitchFamily="2" charset="0"/>
            </a:endParaRPr>
          </a:p>
        </p:txBody>
      </p:sp>
      <p:sp>
        <p:nvSpPr>
          <p:cNvPr id="6" name="Rectangle 5"/>
          <p:cNvSpPr/>
          <p:nvPr/>
        </p:nvSpPr>
        <p:spPr>
          <a:xfrm>
            <a:off x="4648200" y="762001"/>
            <a:ext cx="1402948" cy="707886"/>
          </a:xfrm>
          <a:prstGeom prst="rect">
            <a:avLst/>
          </a:prstGeom>
        </p:spPr>
        <p:txBody>
          <a:bodyPr wrap="none">
            <a:spAutoFit/>
          </a:bodyPr>
          <a:lstStyle/>
          <a:p>
            <a:pPr lvl="0" algn="ctr"/>
            <a:r>
              <a:rPr lang="bn-IN" sz="4000" b="1" dirty="0">
                <a:solidFill>
                  <a:prstClr val="black"/>
                </a:solidFill>
                <a:latin typeface="NikoshBAN" panose="02000000000000000000" pitchFamily="2" charset="0"/>
                <a:cs typeface="NikoshBAN" panose="02000000000000000000" pitchFamily="2" charset="0"/>
              </a:rPr>
              <a:t>মূল্যায়ন</a:t>
            </a:r>
            <a:endParaRPr lang="en-US" sz="4000" b="1" dirty="0">
              <a:solidFill>
                <a:prstClr val="black"/>
              </a:solidFill>
              <a:latin typeface="NikoshBAN" panose="02000000000000000000" pitchFamily="2" charset="0"/>
              <a:cs typeface="NikoshBAN" panose="02000000000000000000" pitchFamily="2" charset="0"/>
            </a:endParaRPr>
          </a:p>
        </p:txBody>
      </p:sp>
      <p:sp>
        <p:nvSpPr>
          <p:cNvPr id="2" name="TextBox 1"/>
          <p:cNvSpPr txBox="1"/>
          <p:nvPr/>
        </p:nvSpPr>
        <p:spPr>
          <a:xfrm>
            <a:off x="8305800" y="1981200"/>
            <a:ext cx="2286000" cy="461665"/>
          </a:xfrm>
          <a:prstGeom prst="rect">
            <a:avLst/>
          </a:prstGeom>
          <a:noFill/>
        </p:spPr>
        <p:txBody>
          <a:bodyPr wrap="square" rtlCol="0">
            <a:spAutoFit/>
          </a:bodyPr>
          <a:lstStyle/>
          <a:p>
            <a:r>
              <a:rPr lang="en-US" sz="2400" b="1" dirty="0" smtClean="0">
                <a:latin typeface="NikoshBAN" panose="02000000000000000000" pitchFamily="2" charset="0"/>
                <a:cs typeface="NikoshBAN" panose="02000000000000000000" pitchFamily="2" charset="0"/>
              </a:rPr>
              <a:t>সমাধান-খ</a:t>
            </a:r>
            <a:endParaRPr lang="en-US" sz="2400" b="1" dirty="0">
              <a:latin typeface="NikoshBAN" panose="02000000000000000000" pitchFamily="2" charset="0"/>
              <a:cs typeface="NikoshBAN" panose="02000000000000000000" pitchFamily="2" charset="0"/>
            </a:endParaRPr>
          </a:p>
        </p:txBody>
      </p:sp>
      <p:sp>
        <p:nvSpPr>
          <p:cNvPr id="3" name="Rectangle 2"/>
          <p:cNvSpPr/>
          <p:nvPr/>
        </p:nvSpPr>
        <p:spPr>
          <a:xfrm>
            <a:off x="8305800" y="2834142"/>
            <a:ext cx="1144865" cy="461665"/>
          </a:xfrm>
          <a:prstGeom prst="rect">
            <a:avLst/>
          </a:prstGeom>
        </p:spPr>
        <p:txBody>
          <a:bodyPr wrap="none">
            <a:spAutoFit/>
          </a:bodyPr>
          <a:lstStyle/>
          <a:p>
            <a:pPr lvl="0"/>
            <a:r>
              <a:rPr lang="en-US" sz="2400" b="1" dirty="0">
                <a:solidFill>
                  <a:prstClr val="black"/>
                </a:solidFill>
                <a:latin typeface="NikoshBAN" panose="02000000000000000000" pitchFamily="2" charset="0"/>
                <a:cs typeface="NikoshBAN" panose="02000000000000000000" pitchFamily="2" charset="0"/>
              </a:rPr>
              <a:t>সমাধান-খ</a:t>
            </a:r>
          </a:p>
        </p:txBody>
      </p:sp>
      <p:sp>
        <p:nvSpPr>
          <p:cNvPr id="7" name="Rectangle 6"/>
          <p:cNvSpPr/>
          <p:nvPr/>
        </p:nvSpPr>
        <p:spPr>
          <a:xfrm>
            <a:off x="8305800" y="3549555"/>
            <a:ext cx="1144865" cy="461665"/>
          </a:xfrm>
          <a:prstGeom prst="rect">
            <a:avLst/>
          </a:prstGeom>
        </p:spPr>
        <p:txBody>
          <a:bodyPr wrap="none">
            <a:spAutoFit/>
          </a:bodyPr>
          <a:lstStyle/>
          <a:p>
            <a:pPr lvl="0"/>
            <a:r>
              <a:rPr lang="en-US" sz="2400" b="1" dirty="0">
                <a:solidFill>
                  <a:prstClr val="black"/>
                </a:solidFill>
                <a:latin typeface="NikoshBAN" panose="02000000000000000000" pitchFamily="2" charset="0"/>
                <a:cs typeface="NikoshBAN" panose="02000000000000000000" pitchFamily="2" charset="0"/>
              </a:rPr>
              <a:t>সমাধান-খ</a:t>
            </a:r>
          </a:p>
        </p:txBody>
      </p:sp>
      <p:sp>
        <p:nvSpPr>
          <p:cNvPr id="8" name="Rectangle 7"/>
          <p:cNvSpPr/>
          <p:nvPr/>
        </p:nvSpPr>
        <p:spPr>
          <a:xfrm>
            <a:off x="8305800" y="4495800"/>
            <a:ext cx="1136850" cy="461665"/>
          </a:xfrm>
          <a:prstGeom prst="rect">
            <a:avLst/>
          </a:prstGeom>
        </p:spPr>
        <p:txBody>
          <a:bodyPr wrap="none">
            <a:spAutoFit/>
          </a:bodyPr>
          <a:lstStyle/>
          <a:p>
            <a:pPr lvl="0"/>
            <a:r>
              <a:rPr lang="en-US" sz="2400" b="1" dirty="0" smtClean="0">
                <a:solidFill>
                  <a:prstClr val="black"/>
                </a:solidFill>
                <a:latin typeface="NikoshBAN" panose="02000000000000000000" pitchFamily="2" charset="0"/>
                <a:cs typeface="NikoshBAN" panose="02000000000000000000" pitchFamily="2" charset="0"/>
              </a:rPr>
              <a:t>সমাধান-</a:t>
            </a:r>
            <a:r>
              <a:rPr lang="bn-IN" sz="2400" b="1" dirty="0" smtClean="0">
                <a:solidFill>
                  <a:prstClr val="black"/>
                </a:solidFill>
                <a:latin typeface="NikoshBAN" panose="02000000000000000000" pitchFamily="2" charset="0"/>
                <a:cs typeface="NikoshBAN" panose="02000000000000000000" pitchFamily="2" charset="0"/>
              </a:rPr>
              <a:t>গ</a:t>
            </a:r>
            <a:endParaRPr lang="en-US" sz="2400" b="1" dirty="0">
              <a:solidFill>
                <a:prstClr val="black"/>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nswawards.architecture.com.au/wp-content/gallery/2013-residential-architecture-new-house-entries/2013029293_0_maccormicksimonianarchitectsmaccormickassociatesarchitects_bantrybayhouse_huwlambe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275" y="2133600"/>
            <a:ext cx="9829800" cy="4076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16644" y="1334406"/>
            <a:ext cx="8215711" cy="646331"/>
          </a:xfrm>
          <a:prstGeom prst="rect">
            <a:avLst/>
          </a:prstGeom>
        </p:spPr>
        <p:txBody>
          <a:bodyPr wrap="none">
            <a:spAutoFit/>
          </a:bodyPr>
          <a:lstStyle/>
          <a:p>
            <a:pPr marL="571500" indent="-571500">
              <a:buFont typeface="Wingdings" panose="05000000000000000000" pitchFamily="2" charset="2"/>
              <a:buChar char="Ø"/>
            </a:pPr>
            <a:r>
              <a:rPr lang="bn-BD" sz="3600" b="1" dirty="0">
                <a:latin typeface="Nikosh" pitchFamily="2" charset="0"/>
                <a:cs typeface="Nikosh" pitchFamily="2" charset="0"/>
              </a:rPr>
              <a:t>ডেটা কমিউনিকেশন সিস্টেমের সুফল</a:t>
            </a:r>
            <a:r>
              <a:rPr lang="bn-IN" sz="3600" b="1" dirty="0">
                <a:latin typeface="Nikosh" pitchFamily="2" charset="0"/>
                <a:cs typeface="Nikosh" pitchFamily="2" charset="0"/>
              </a:rPr>
              <a:t> </a:t>
            </a:r>
            <a:r>
              <a:rPr lang="bn-IN" sz="3600" b="1" dirty="0" smtClean="0">
                <a:latin typeface="Nikosh" pitchFamily="2" charset="0"/>
                <a:cs typeface="Nikosh" pitchFamily="2" charset="0"/>
              </a:rPr>
              <a:t>লিখে আনবে । </a:t>
            </a:r>
            <a:r>
              <a:rPr lang="bn-BD" sz="3600" b="1" dirty="0" smtClean="0">
                <a:latin typeface="Nikosh" pitchFamily="2" charset="0"/>
                <a:cs typeface="Nikosh" pitchFamily="2" charset="0"/>
              </a:rPr>
              <a:t> </a:t>
            </a:r>
            <a:endParaRPr lang="en-US" sz="3600" b="1" dirty="0"/>
          </a:p>
        </p:txBody>
      </p:sp>
      <p:sp>
        <p:nvSpPr>
          <p:cNvPr id="5" name="TextBox 4"/>
          <p:cNvSpPr txBox="1"/>
          <p:nvPr/>
        </p:nvSpPr>
        <p:spPr>
          <a:xfrm>
            <a:off x="3124200" y="643580"/>
            <a:ext cx="4800600" cy="707886"/>
          </a:xfrm>
          <a:prstGeom prst="rect">
            <a:avLst/>
          </a:prstGeom>
          <a:noFill/>
        </p:spPr>
        <p:txBody>
          <a:bodyPr wrap="square" rtlCol="0">
            <a:spAutoFit/>
          </a:bodyPr>
          <a:lstStyle/>
          <a:p>
            <a:pPr algn="ctr"/>
            <a:r>
              <a:rPr lang="bn-IN" sz="4000" b="1" dirty="0" smtClean="0">
                <a:latin typeface="NikoshBAN" panose="02000000000000000000" pitchFamily="2" charset="0"/>
                <a:cs typeface="NikoshBAN" panose="02000000000000000000" pitchFamily="2" charset="0"/>
              </a:rPr>
              <a:t>বাড়ির কাজ</a:t>
            </a:r>
            <a:endParaRPr lang="en-US" sz="4000" b="1" dirty="0">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images41.jpg"/>
          <p:cNvPicPr>
            <a:picLocks noChangeAspect="1"/>
          </p:cNvPicPr>
          <p:nvPr/>
        </p:nvPicPr>
        <p:blipFill>
          <a:blip r:embed="rId2"/>
          <a:stretch>
            <a:fillRect/>
          </a:stretch>
        </p:blipFill>
        <p:spPr>
          <a:xfrm>
            <a:off x="762000" y="1393686"/>
            <a:ext cx="9906000" cy="4740414"/>
          </a:xfrm>
          <a:prstGeom prst="rect">
            <a:avLst/>
          </a:prstGeom>
        </p:spPr>
      </p:pic>
      <p:sp>
        <p:nvSpPr>
          <p:cNvPr id="4" name="TextBox 3"/>
          <p:cNvSpPr txBox="1"/>
          <p:nvPr/>
        </p:nvSpPr>
        <p:spPr>
          <a:xfrm>
            <a:off x="2971800" y="685800"/>
            <a:ext cx="5562600" cy="707886"/>
          </a:xfrm>
          <a:prstGeom prst="rect">
            <a:avLst/>
          </a:prstGeom>
          <a:noFill/>
        </p:spPr>
        <p:txBody>
          <a:bodyPr wrap="square" rtlCol="0">
            <a:spAutoFit/>
          </a:bodyPr>
          <a:lstStyle/>
          <a:p>
            <a:pPr algn="ctr"/>
            <a:r>
              <a:rPr lang="bn-IN" sz="4000" b="1" dirty="0" smtClean="0">
                <a:latin typeface="NikoshBAN" panose="02000000000000000000" pitchFamily="2" charset="0"/>
                <a:cs typeface="NikoshBAN" panose="02000000000000000000" pitchFamily="2" charset="0"/>
              </a:rPr>
              <a:t>ধন্যবাদ</a:t>
            </a:r>
            <a:endParaRPr lang="en-US" sz="4000" b="1" dirty="0">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609600"/>
            <a:ext cx="5619750" cy="707886"/>
          </a:xfrm>
          <a:prstGeom prst="rect">
            <a:avLst/>
          </a:prstGeom>
        </p:spPr>
        <p:txBody>
          <a:bodyPr wrap="square">
            <a:spAutoFit/>
          </a:bodyPr>
          <a:lstStyle/>
          <a:p>
            <a:pPr algn="ctr"/>
            <a:r>
              <a:rPr lang="en-US" sz="4000" b="1" dirty="0" err="1">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নিচের</a:t>
            </a:r>
            <a:r>
              <a:rPr lang="en-US" sz="4000" b="1" dirty="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en-US" sz="4000" b="1" dirty="0" err="1">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ছবি</a:t>
            </a:r>
            <a:r>
              <a:rPr lang="en-US" sz="4000" b="1" dirty="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en-US" sz="4000" b="1" dirty="0" err="1">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গুলো</a:t>
            </a:r>
            <a:r>
              <a:rPr lang="en-US" sz="4000" b="1" dirty="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en-US" sz="4000" b="1" dirty="0" err="1">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দেখ</a:t>
            </a:r>
            <a:r>
              <a:rPr lang="en-US" sz="4000" b="1" dirty="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endParaRPr lang="en-US" sz="40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3" name="Content Placeholder 3" descr="images321.jpg"/>
          <p:cNvPicPr>
            <a:picLocks noChangeAspect="1"/>
          </p:cNvPicPr>
          <p:nvPr/>
        </p:nvPicPr>
        <p:blipFill>
          <a:blip r:embed="rId2" cstate="print"/>
          <a:stretch>
            <a:fillRect/>
          </a:stretch>
        </p:blipFill>
        <p:spPr>
          <a:xfrm>
            <a:off x="762000" y="1219200"/>
            <a:ext cx="4800600" cy="4953000"/>
          </a:xfrm>
          <a:prstGeom prst="rect">
            <a:avLst/>
          </a:prstGeom>
          <a:ln>
            <a:noFill/>
          </a:ln>
          <a:effectLst>
            <a:softEdge rad="112500"/>
          </a:effectLst>
        </p:spPr>
      </p:pic>
      <p:pic>
        <p:nvPicPr>
          <p:cNvPr id="4" name="Content Placeholder 3" descr="images321.jpg"/>
          <p:cNvPicPr>
            <a:picLocks noChangeAspect="1"/>
          </p:cNvPicPr>
          <p:nvPr/>
        </p:nvPicPr>
        <p:blipFill>
          <a:blip r:embed="rId3"/>
          <a:stretch>
            <a:fillRect/>
          </a:stretch>
        </p:blipFill>
        <p:spPr>
          <a:xfrm>
            <a:off x="6086475" y="1344543"/>
            <a:ext cx="4419600" cy="47023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images321.jpg"/>
          <p:cNvPicPr>
            <a:picLocks noChangeAspect="1"/>
          </p:cNvPicPr>
          <p:nvPr/>
        </p:nvPicPr>
        <p:blipFill>
          <a:blip r:embed="rId2"/>
          <a:stretch>
            <a:fillRect/>
          </a:stretch>
        </p:blipFill>
        <p:spPr>
          <a:xfrm>
            <a:off x="6096000" y="1524000"/>
            <a:ext cx="4437193" cy="4514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Content Placeholder 3" descr="images321.jpg"/>
          <p:cNvPicPr>
            <a:picLocks noChangeAspect="1"/>
          </p:cNvPicPr>
          <p:nvPr/>
        </p:nvPicPr>
        <p:blipFill>
          <a:blip r:embed="rId3"/>
          <a:stretch>
            <a:fillRect/>
          </a:stretch>
        </p:blipFill>
        <p:spPr>
          <a:xfrm>
            <a:off x="931813" y="1600200"/>
            <a:ext cx="4422875" cy="4438650"/>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3886200" y="609600"/>
            <a:ext cx="5374469" cy="707886"/>
          </a:xfrm>
          <a:prstGeom prst="rect">
            <a:avLst/>
          </a:prstGeom>
        </p:spPr>
        <p:txBody>
          <a:bodyPr wrap="square">
            <a:spAutoFit/>
          </a:bodyPr>
          <a:lstStyle/>
          <a:p>
            <a:r>
              <a:rPr lang="en-US" sz="4000" b="1" dirty="0" err="1">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নিচের</a:t>
            </a:r>
            <a:r>
              <a:rPr lang="en-US" sz="4000" b="1" dirty="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en-US" sz="4000" b="1" dirty="0" err="1">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ছবি</a:t>
            </a:r>
            <a:r>
              <a:rPr lang="en-US" sz="4000" b="1" dirty="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en-US" sz="4000" b="1" dirty="0" err="1">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গুলো</a:t>
            </a:r>
            <a:r>
              <a:rPr lang="en-US" sz="4000" b="1" dirty="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en-US" sz="4000" b="1" dirty="0" err="1">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দেখ</a:t>
            </a:r>
            <a:r>
              <a:rPr lang="en-US" sz="4000" b="1" dirty="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endParaRPr lang="en-US" sz="40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5800" y="630079"/>
            <a:ext cx="1975220" cy="707886"/>
          </a:xfrm>
          <a:prstGeom prst="rect">
            <a:avLst/>
          </a:prstGeom>
        </p:spPr>
        <p:txBody>
          <a:bodyPr wrap="none">
            <a:spAutoFit/>
          </a:bodyPr>
          <a:lstStyle/>
          <a:p>
            <a:pPr algn="ctr"/>
            <a:r>
              <a:rPr lang="bn-IN" sz="4000" b="1" dirty="0">
                <a:ln w="12700">
                  <a:solidFill>
                    <a:schemeClr val="tx2">
                      <a:satMod val="155000"/>
                    </a:schemeClr>
                  </a:solidFill>
                  <a:prstDash val="solid"/>
                </a:ln>
                <a:latin typeface="NikoshBAN" pitchFamily="2" charset="0"/>
                <a:cs typeface="NikoshBAN" pitchFamily="2" charset="0"/>
              </a:rPr>
              <a:t>পাঠ </a:t>
            </a:r>
            <a:r>
              <a:rPr lang="bn-IN" sz="4000" b="1" dirty="0" smtClean="0">
                <a:ln w="12700">
                  <a:solidFill>
                    <a:schemeClr val="tx2">
                      <a:satMod val="155000"/>
                    </a:schemeClr>
                  </a:solidFill>
                  <a:prstDash val="solid"/>
                </a:ln>
                <a:latin typeface="NikoshBAN" pitchFamily="2" charset="0"/>
                <a:cs typeface="NikoshBAN" pitchFamily="2" charset="0"/>
              </a:rPr>
              <a:t>ঘোষনা</a:t>
            </a:r>
            <a:endParaRPr lang="en-US" sz="4000" b="1" dirty="0">
              <a:ln w="12700">
                <a:solidFill>
                  <a:schemeClr val="tx2">
                    <a:satMod val="155000"/>
                  </a:schemeClr>
                </a:solidFill>
                <a:prstDash val="solid"/>
              </a:ln>
              <a:latin typeface="NikoshBAN" pitchFamily="2" charset="0"/>
              <a:cs typeface="NikoshBAN" pitchFamily="2" charset="0"/>
            </a:endParaRPr>
          </a:p>
        </p:txBody>
      </p:sp>
      <p:sp>
        <p:nvSpPr>
          <p:cNvPr id="4" name="Rectangle 3"/>
          <p:cNvSpPr/>
          <p:nvPr/>
        </p:nvSpPr>
        <p:spPr>
          <a:xfrm>
            <a:off x="3276600" y="1733750"/>
            <a:ext cx="5715000" cy="584775"/>
          </a:xfrm>
          <a:prstGeom prst="rect">
            <a:avLst/>
          </a:prstGeom>
        </p:spPr>
        <p:txBody>
          <a:bodyPr>
            <a:spAutoFit/>
          </a:bodyPr>
          <a:lstStyle/>
          <a:p>
            <a:pPr lvl="0" algn="ctr"/>
            <a:r>
              <a:rPr lang="bn-BD" sz="3200" b="1" dirty="0">
                <a:solidFill>
                  <a:prstClr val="black"/>
                </a:solidFill>
                <a:latin typeface="Nikosh" pitchFamily="2" charset="0"/>
                <a:cs typeface="Nikosh" pitchFamily="2" charset="0"/>
              </a:rPr>
              <a:t>ডেটা </a:t>
            </a:r>
            <a:r>
              <a:rPr lang="bn-BD" sz="3200" b="1" dirty="0">
                <a:solidFill>
                  <a:prstClr val="black"/>
                </a:solidFill>
                <a:latin typeface="NikoshBAN" panose="02000000000000000000" pitchFamily="2" charset="0"/>
                <a:cs typeface="NikoshBAN" panose="02000000000000000000" pitchFamily="2" charset="0"/>
              </a:rPr>
              <a:t>কমিউনিকেশন</a:t>
            </a:r>
            <a:r>
              <a:rPr lang="bn-BD" sz="3200" b="1" dirty="0">
                <a:solidFill>
                  <a:prstClr val="black"/>
                </a:solidFill>
                <a:latin typeface="Nikosh" pitchFamily="2" charset="0"/>
                <a:cs typeface="Nikosh" pitchFamily="2" charset="0"/>
              </a:rPr>
              <a:t> সিস্টেম </a:t>
            </a:r>
            <a:endParaRPr lang="bn-IN" sz="3200" b="1" dirty="0">
              <a:solidFill>
                <a:prstClr val="black"/>
              </a:solidFill>
              <a:latin typeface="Nikosh" pitchFamily="2" charset="0"/>
              <a:cs typeface="Nikosh" pitchFamily="2" charset="0"/>
            </a:endParaRPr>
          </a:p>
        </p:txBody>
      </p:sp>
      <p:pic>
        <p:nvPicPr>
          <p:cNvPr id="5" name="Picture 4" descr="deat-com1.jpg"/>
          <p:cNvPicPr>
            <a:picLocks noChangeAspect="1"/>
          </p:cNvPicPr>
          <p:nvPr/>
        </p:nvPicPr>
        <p:blipFill rotWithShape="1">
          <a:blip r:embed="rId2" cstate="print"/>
          <a:srcRect l="8450" t="18143" r="3688" b="17880"/>
          <a:stretch/>
        </p:blipFill>
        <p:spPr>
          <a:xfrm>
            <a:off x="760324" y="2380080"/>
            <a:ext cx="9831476" cy="3792120"/>
          </a:xfrm>
          <a:prstGeom prst="rect">
            <a:avLst/>
          </a:prstGeom>
        </p:spPr>
      </p:pic>
      <p:sp>
        <p:nvSpPr>
          <p:cNvPr id="6" name="Rectangle 5"/>
          <p:cNvSpPr/>
          <p:nvPr/>
        </p:nvSpPr>
        <p:spPr>
          <a:xfrm>
            <a:off x="760324" y="1101864"/>
            <a:ext cx="3988592" cy="646331"/>
          </a:xfrm>
          <a:prstGeom prst="rect">
            <a:avLst/>
          </a:prstGeom>
        </p:spPr>
        <p:txBody>
          <a:bodyPr wrap="none">
            <a:spAutoFit/>
          </a:bodyPr>
          <a:lstStyle/>
          <a:p>
            <a:pPr marL="571500" lvl="0" indent="-571500" algn="ctr">
              <a:buFont typeface="Wingdings" panose="05000000000000000000" pitchFamily="2" charset="2"/>
              <a:buChar char="Ø"/>
            </a:pPr>
            <a:r>
              <a:rPr lang="bn-IN" sz="3600" b="1" dirty="0">
                <a:solidFill>
                  <a:prstClr val="black"/>
                </a:solidFill>
                <a:latin typeface="NikoshBAN" panose="02000000000000000000" pitchFamily="2" charset="0"/>
                <a:cs typeface="NikoshBAN" panose="02000000000000000000" pitchFamily="2" charset="0"/>
              </a:rPr>
              <a:t>আজকের পাঠের বিষয় </a:t>
            </a:r>
            <a:endParaRPr lang="en-US" sz="3600" b="1" dirty="0">
              <a:solidFill>
                <a:prstClr val="black"/>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3124200"/>
            <a:ext cx="9448800" cy="1569660"/>
          </a:xfrm>
          <a:prstGeom prst="rect">
            <a:avLst/>
          </a:prstGeom>
        </p:spPr>
        <p:txBody>
          <a:bodyPr wrap="square">
            <a:spAutoFit/>
          </a:bodyPr>
          <a:lstStyle/>
          <a:p>
            <a:pPr>
              <a:buNone/>
            </a:pPr>
            <a:r>
              <a:rPr lang="bn-BD" sz="3200" dirty="0" smtClean="0">
                <a:latin typeface="Nikosh" pitchFamily="2" charset="0"/>
                <a:cs typeface="Nikosh" pitchFamily="2" charset="0"/>
              </a:rPr>
              <a:t>১</a:t>
            </a:r>
            <a:r>
              <a:rPr lang="bn-BD" sz="3200" dirty="0">
                <a:latin typeface="NikoshBAN" panose="02000000000000000000" pitchFamily="2" charset="0"/>
                <a:cs typeface="NikoshBAN" panose="02000000000000000000" pitchFamily="2" charset="0"/>
              </a:rPr>
              <a:t>। ডেটা কমিউনিকেশন সিস্টেম </a:t>
            </a:r>
            <a:r>
              <a:rPr lang="bn-IN" sz="3200" dirty="0" smtClean="0">
                <a:latin typeface="NikoshBAN" panose="02000000000000000000" pitchFamily="2" charset="0"/>
                <a:cs typeface="NikoshBAN" panose="02000000000000000000" pitchFamily="2" charset="0"/>
              </a:rPr>
              <a:t>কী তা </a:t>
            </a:r>
            <a:r>
              <a:rPr lang="en-US" sz="3200" dirty="0" err="1" smtClean="0">
                <a:latin typeface="NikoshBAN" panose="02000000000000000000" pitchFamily="2" charset="0"/>
                <a:cs typeface="NikoshBAN" panose="02000000000000000000" pitchFamily="2" charset="0"/>
              </a:rPr>
              <a:t>বলতে</a:t>
            </a:r>
            <a:r>
              <a:rPr lang="en-US" sz="3200" dirty="0" smtClean="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a:t>
            </a:r>
            <a:r>
              <a:rPr lang="bn-IN" sz="3200" dirty="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a:t>
            </a:r>
          </a:p>
          <a:p>
            <a:pPr lvl="0"/>
            <a:r>
              <a:rPr lang="bn-IN" sz="3200" dirty="0" smtClean="0">
                <a:solidFill>
                  <a:prstClr val="black"/>
                </a:solidFill>
                <a:latin typeface="NikoshBAN" panose="02000000000000000000" pitchFamily="2" charset="0"/>
                <a:cs typeface="NikoshBAN" panose="02000000000000000000" pitchFamily="2" charset="0"/>
              </a:rPr>
              <a:t>২। </a:t>
            </a:r>
            <a:r>
              <a:rPr lang="bn-BD" sz="3200" dirty="0">
                <a:solidFill>
                  <a:prstClr val="black"/>
                </a:solidFill>
                <a:latin typeface="NikoshBAN" panose="02000000000000000000" pitchFamily="2" charset="0"/>
                <a:cs typeface="NikoshBAN" panose="02000000000000000000" pitchFamily="2" charset="0"/>
              </a:rPr>
              <a:t>ডেটা</a:t>
            </a:r>
            <a:r>
              <a:rPr lang="bn-IN" sz="3200" dirty="0">
                <a:solidFill>
                  <a:prstClr val="black"/>
                </a:solidFill>
                <a:latin typeface="NikoshBAN" panose="02000000000000000000" pitchFamily="2" charset="0"/>
                <a:cs typeface="NikoshBAN" panose="02000000000000000000" pitchFamily="2" charset="0"/>
              </a:rPr>
              <a:t> </a:t>
            </a:r>
            <a:r>
              <a:rPr lang="bn-BD" sz="3200" dirty="0">
                <a:solidFill>
                  <a:prstClr val="black"/>
                </a:solidFill>
                <a:latin typeface="NikoshBAN" panose="02000000000000000000" pitchFamily="2" charset="0"/>
                <a:cs typeface="NikoshBAN" panose="02000000000000000000" pitchFamily="2" charset="0"/>
              </a:rPr>
              <a:t>কমিউনিকেশন সিস্টে</a:t>
            </a:r>
            <a:r>
              <a:rPr lang="bn-IN" sz="3200" dirty="0">
                <a:solidFill>
                  <a:prstClr val="black"/>
                </a:solidFill>
                <a:latin typeface="NikoshBAN" panose="02000000000000000000" pitchFamily="2" charset="0"/>
                <a:cs typeface="NikoshBAN" panose="02000000000000000000" pitchFamily="2" charset="0"/>
              </a:rPr>
              <a:t>মের </a:t>
            </a:r>
            <a:r>
              <a:rPr lang="bn-IN" sz="3200" dirty="0" smtClean="0">
                <a:solidFill>
                  <a:prstClr val="black"/>
                </a:solidFill>
                <a:latin typeface="NikoshBAN" panose="02000000000000000000" pitchFamily="2" charset="0"/>
                <a:cs typeface="NikoshBAN" panose="02000000000000000000" pitchFamily="2" charset="0"/>
              </a:rPr>
              <a:t>উপাদানসমূ</a:t>
            </a:r>
            <a:r>
              <a:rPr lang="en-US" sz="3200" dirty="0" err="1" smtClean="0">
                <a:solidFill>
                  <a:prstClr val="black"/>
                </a:solidFill>
                <a:latin typeface="NikoshBAN" panose="02000000000000000000" pitchFamily="2" charset="0"/>
                <a:cs typeface="NikoshBAN" panose="02000000000000000000" pitchFamily="2" charset="0"/>
              </a:rPr>
              <a:t>হের</a:t>
            </a:r>
            <a:r>
              <a:rPr lang="bn-IN" sz="3200" dirty="0" smtClean="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নাম</a:t>
            </a:r>
            <a:r>
              <a:rPr lang="en-US" sz="3200" dirty="0">
                <a:solidFill>
                  <a:prstClr val="black"/>
                </a:solidFill>
                <a:latin typeface="NikoshBAN" panose="02000000000000000000" pitchFamily="2" charset="0"/>
                <a:cs typeface="NikoshBAN" panose="02000000000000000000" pitchFamily="2" charset="0"/>
              </a:rPr>
              <a:t> </a:t>
            </a:r>
            <a:r>
              <a:rPr lang="en-US" sz="3200" dirty="0" err="1">
                <a:solidFill>
                  <a:prstClr val="black"/>
                </a:solidFill>
                <a:latin typeface="NikoshBAN" panose="02000000000000000000" pitchFamily="2" charset="0"/>
                <a:cs typeface="NikoshBAN" panose="02000000000000000000" pitchFamily="2" charset="0"/>
              </a:rPr>
              <a:t>লিখতে</a:t>
            </a:r>
            <a:r>
              <a:rPr lang="en-US" sz="3200" dirty="0">
                <a:solidFill>
                  <a:prstClr val="black"/>
                </a:solidFill>
                <a:latin typeface="NikoshBAN" panose="02000000000000000000" pitchFamily="2" charset="0"/>
                <a:cs typeface="NikoshBAN" panose="02000000000000000000" pitchFamily="2" charset="0"/>
              </a:rPr>
              <a:t> </a:t>
            </a:r>
            <a:r>
              <a:rPr lang="en-US" sz="3200" dirty="0" err="1" smtClean="0">
                <a:solidFill>
                  <a:prstClr val="black"/>
                </a:solidFill>
                <a:latin typeface="NikoshBAN" panose="02000000000000000000" pitchFamily="2" charset="0"/>
                <a:cs typeface="NikoshBAN" panose="02000000000000000000" pitchFamily="2" charset="0"/>
              </a:rPr>
              <a:t>পারবে</a:t>
            </a:r>
            <a:r>
              <a:rPr lang="bn-IN" sz="3200" dirty="0" smtClean="0">
                <a:solidFill>
                  <a:prstClr val="black"/>
                </a:solidFill>
                <a:latin typeface="NikoshBAN" panose="02000000000000000000" pitchFamily="2" charset="0"/>
                <a:cs typeface="NikoshBAN" panose="02000000000000000000" pitchFamily="2" charset="0"/>
              </a:rPr>
              <a:t> ;</a:t>
            </a:r>
            <a:endParaRPr lang="bn-BD" sz="3200" dirty="0">
              <a:solidFill>
                <a:prstClr val="black"/>
              </a:solidFill>
              <a:latin typeface="NikoshBAN" panose="02000000000000000000" pitchFamily="2" charset="0"/>
              <a:cs typeface="NikoshBAN" panose="02000000000000000000" pitchFamily="2" charset="0"/>
            </a:endParaRPr>
          </a:p>
          <a:p>
            <a:pPr lvl="0"/>
            <a:r>
              <a:rPr lang="bn-IN" sz="3200" dirty="0" smtClean="0">
                <a:solidFill>
                  <a:prstClr val="black"/>
                </a:solidFill>
                <a:latin typeface="NikoshBAN" panose="02000000000000000000" pitchFamily="2" charset="0"/>
                <a:cs typeface="NikoshBAN" panose="02000000000000000000" pitchFamily="2" charset="0"/>
              </a:rPr>
              <a:t>৩</a:t>
            </a:r>
            <a:r>
              <a:rPr lang="bn-IN" sz="3200" dirty="0" smtClean="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ডেটা কমিউনিকেশন সিস্টে</a:t>
            </a:r>
            <a:r>
              <a:rPr lang="en-US" sz="3200" dirty="0" err="1">
                <a:latin typeface="NikoshBAN" panose="02000000000000000000" pitchFamily="2" charset="0"/>
                <a:cs typeface="NikoshBAN" panose="02000000000000000000" pitchFamily="2" charset="0"/>
              </a:rPr>
              <a:t>মের</a:t>
            </a:r>
            <a:r>
              <a:rPr lang="bn-BD"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গুরুত্ব</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ব্যাখ্যা করতে পারবে ।</a:t>
            </a:r>
            <a:endParaRPr lang="en-US" sz="3200" dirty="0">
              <a:latin typeface="NikoshBAN" panose="02000000000000000000" pitchFamily="2" charset="0"/>
              <a:cs typeface="NikoshBAN" panose="02000000000000000000" pitchFamily="2" charset="0"/>
            </a:endParaRPr>
          </a:p>
        </p:txBody>
      </p:sp>
      <p:sp>
        <p:nvSpPr>
          <p:cNvPr id="5" name="Rectangle 4"/>
          <p:cNvSpPr/>
          <p:nvPr/>
        </p:nvSpPr>
        <p:spPr>
          <a:xfrm>
            <a:off x="4573750" y="778386"/>
            <a:ext cx="1625766" cy="707886"/>
          </a:xfrm>
          <a:prstGeom prst="rect">
            <a:avLst/>
          </a:prstGeom>
        </p:spPr>
        <p:txBody>
          <a:bodyPr wrap="none">
            <a:spAutoFit/>
          </a:bodyPr>
          <a:lstStyle/>
          <a:p>
            <a:pPr lvl="0" algn="ctr"/>
            <a:r>
              <a:rPr lang="bn-IN" sz="4000" b="1" dirty="0">
                <a:solidFill>
                  <a:prstClr val="black"/>
                </a:solidFill>
                <a:latin typeface="NikoshBAN" panose="02000000000000000000" pitchFamily="2" charset="0"/>
                <a:cs typeface="NikoshBAN" panose="02000000000000000000" pitchFamily="2" charset="0"/>
              </a:rPr>
              <a:t>শিখনফল</a:t>
            </a:r>
            <a:endParaRPr lang="en-US" sz="4000" b="1" dirty="0">
              <a:solidFill>
                <a:prstClr val="black"/>
              </a:solidFill>
              <a:latin typeface="NikoshBAN" panose="02000000000000000000" pitchFamily="2" charset="0"/>
              <a:cs typeface="NikoshBAN" panose="02000000000000000000" pitchFamily="2" charset="0"/>
            </a:endParaRPr>
          </a:p>
        </p:txBody>
      </p:sp>
      <p:sp>
        <p:nvSpPr>
          <p:cNvPr id="6" name="Rectangle 5"/>
          <p:cNvSpPr/>
          <p:nvPr/>
        </p:nvSpPr>
        <p:spPr>
          <a:xfrm>
            <a:off x="931460" y="1486272"/>
            <a:ext cx="3956532" cy="646331"/>
          </a:xfrm>
          <a:prstGeom prst="rect">
            <a:avLst/>
          </a:prstGeom>
        </p:spPr>
        <p:txBody>
          <a:bodyPr wrap="none">
            <a:spAutoFit/>
          </a:bodyPr>
          <a:lstStyle/>
          <a:p>
            <a:pPr lvl="0">
              <a:defRPr/>
            </a:pPr>
            <a:r>
              <a:rPr lang="bn-IN" sz="3600" b="1" kern="0" dirty="0">
                <a:solidFill>
                  <a:prstClr val="black"/>
                </a:solidFill>
                <a:latin typeface="Times New Roman" panose="02020603050405020304" pitchFamily="18" charset="0"/>
                <a:cs typeface="NikoshBAN" panose="02000000000000000000" pitchFamily="2" charset="0"/>
              </a:rPr>
              <a:t>এই পাঠ শেষে শিক্ষার্থীরা...</a:t>
            </a:r>
            <a:endParaRPr lang="en-US" sz="3600" kern="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665746"/>
            <a:ext cx="3623188" cy="707886"/>
          </a:xfrm>
          <a:prstGeom prst="rect">
            <a:avLst/>
          </a:prstGeom>
        </p:spPr>
        <p:txBody>
          <a:bodyPr wrap="square">
            <a:spAutoFit/>
          </a:bodyPr>
          <a:lstStyle/>
          <a:p>
            <a:pPr algn="ctr"/>
            <a:r>
              <a:rPr lang="bn-BD" sz="4000" b="1" spc="63" dirty="0">
                <a:ln w="11430"/>
                <a:latin typeface="NikoshBAN" panose="02000000000000000000" pitchFamily="2" charset="0"/>
                <a:cs typeface="NikoshBAN" panose="02000000000000000000" pitchFamily="2" charset="0"/>
              </a:rPr>
              <a:t>ছবি গুলি দেখ</a:t>
            </a:r>
            <a:endParaRPr lang="en-US" sz="4000" dirty="0">
              <a:latin typeface="NikoshBAN" panose="02000000000000000000" pitchFamily="2" charset="0"/>
              <a:cs typeface="NikoshBAN" panose="02000000000000000000" pitchFamily="2" charset="0"/>
            </a:endParaRPr>
          </a:p>
        </p:txBody>
      </p:sp>
      <p:sp>
        <p:nvSpPr>
          <p:cNvPr id="3" name="Rectangle 2"/>
          <p:cNvSpPr/>
          <p:nvPr/>
        </p:nvSpPr>
        <p:spPr>
          <a:xfrm>
            <a:off x="853412" y="952500"/>
            <a:ext cx="1620958" cy="461665"/>
          </a:xfrm>
          <a:prstGeom prst="rect">
            <a:avLst/>
          </a:prstGeom>
        </p:spPr>
        <p:txBody>
          <a:bodyPr wrap="none">
            <a:spAutoFit/>
          </a:bodyPr>
          <a:lstStyle/>
          <a:p>
            <a:pPr algn="ctr"/>
            <a:r>
              <a:rPr lang="bn-BD" sz="2400" b="1" dirty="0">
                <a:latin typeface="NikoshBAN" panose="02000000000000000000" pitchFamily="2" charset="0"/>
                <a:cs typeface="NikoshBAN" panose="02000000000000000000" pitchFamily="2" charset="0"/>
              </a:rPr>
              <a:t>দূরবর্তী সংযোগ</a:t>
            </a:r>
            <a:endParaRPr lang="en-US" sz="2400" b="1" dirty="0">
              <a:latin typeface="NikoshBAN" panose="02000000000000000000" pitchFamily="2" charset="0"/>
              <a:cs typeface="NikoshBAN" panose="02000000000000000000" pitchFamily="2" charset="0"/>
            </a:endParaRPr>
          </a:p>
        </p:txBody>
      </p:sp>
      <p:pic>
        <p:nvPicPr>
          <p:cNvPr id="4" name="Picture 3" descr="article-new_ehow_images_a07_pp_10_types-cable-communication-systems-800x800.jpg"/>
          <p:cNvPicPr>
            <a:picLocks noChangeAspect="1"/>
          </p:cNvPicPr>
          <p:nvPr/>
        </p:nvPicPr>
        <p:blipFill>
          <a:blip r:embed="rId2" cstate="print"/>
          <a:stretch>
            <a:fillRect/>
          </a:stretch>
        </p:blipFill>
        <p:spPr>
          <a:xfrm>
            <a:off x="741098" y="2000250"/>
            <a:ext cx="4476750" cy="4191000"/>
          </a:xfrm>
          <a:prstGeom prst="rect">
            <a:avLst/>
          </a:prstGeom>
          <a:ln>
            <a:noFill/>
          </a:ln>
          <a:effectLst>
            <a:softEdge rad="112500"/>
          </a:effectLst>
        </p:spPr>
      </p:pic>
      <p:pic>
        <p:nvPicPr>
          <p:cNvPr id="5" name="Picture 4" descr="Optical-fiber-640x480.jpg"/>
          <p:cNvPicPr>
            <a:picLocks noChangeAspect="1"/>
          </p:cNvPicPr>
          <p:nvPr/>
        </p:nvPicPr>
        <p:blipFill>
          <a:blip r:embed="rId3" cstate="print"/>
          <a:stretch>
            <a:fillRect/>
          </a:stretch>
        </p:blipFill>
        <p:spPr>
          <a:xfrm>
            <a:off x="6477000" y="665746"/>
            <a:ext cx="4286250" cy="4251080"/>
          </a:xfrm>
          <a:prstGeom prst="rect">
            <a:avLst/>
          </a:prstGeom>
          <a:ln>
            <a:noFill/>
          </a:ln>
          <a:effectLst>
            <a:softEdge rad="112500"/>
          </a:effectLst>
        </p:spPr>
      </p:pic>
      <p:sp>
        <p:nvSpPr>
          <p:cNvPr id="6" name="Rectangle 5"/>
          <p:cNvSpPr/>
          <p:nvPr/>
        </p:nvSpPr>
        <p:spPr>
          <a:xfrm>
            <a:off x="8117953" y="5752668"/>
            <a:ext cx="1880643" cy="461665"/>
          </a:xfrm>
          <a:prstGeom prst="rect">
            <a:avLst/>
          </a:prstGeom>
        </p:spPr>
        <p:txBody>
          <a:bodyPr wrap="none">
            <a:spAutoFit/>
          </a:bodyPr>
          <a:lstStyle/>
          <a:p>
            <a:pPr algn="ctr"/>
            <a:r>
              <a:rPr lang="bn-BD" sz="2400" b="1" dirty="0">
                <a:latin typeface="NikoshBAN" panose="02000000000000000000" pitchFamily="2" charset="0"/>
                <a:cs typeface="NikoshBAN" panose="02000000000000000000" pitchFamily="2" charset="0"/>
              </a:rPr>
              <a:t>নিকটবর্তী সংযোগ</a:t>
            </a:r>
            <a:endParaRPr lang="en-US" sz="2400" b="1" dirty="0">
              <a:latin typeface="NikoshBAN" panose="02000000000000000000" pitchFamily="2" charset="0"/>
              <a:cs typeface="NikoshBAN" panose="02000000000000000000" pitchFamily="2" charset="0"/>
            </a:endParaRPr>
          </a:p>
        </p:txBody>
      </p:sp>
      <p:sp>
        <p:nvSpPr>
          <p:cNvPr id="9" name="Down Arrow 8"/>
          <p:cNvSpPr/>
          <p:nvPr/>
        </p:nvSpPr>
        <p:spPr>
          <a:xfrm>
            <a:off x="2796386" y="1183332"/>
            <a:ext cx="28575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a:solidFill>
                <a:schemeClr val="tx2"/>
              </a:solidFill>
            </a:endParaRPr>
          </a:p>
        </p:txBody>
      </p:sp>
      <p:sp>
        <p:nvSpPr>
          <p:cNvPr id="10" name="Up Arrow 9"/>
          <p:cNvSpPr/>
          <p:nvPr/>
        </p:nvSpPr>
        <p:spPr>
          <a:xfrm>
            <a:off x="8915400" y="4879295"/>
            <a:ext cx="285750" cy="76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625614"/>
            <a:ext cx="4804521" cy="707886"/>
          </a:xfrm>
          <a:prstGeom prst="rect">
            <a:avLst/>
          </a:prstGeom>
        </p:spPr>
        <p:txBody>
          <a:bodyPr wrap="none">
            <a:spAutoFit/>
          </a:bodyPr>
          <a:lstStyle/>
          <a:p>
            <a:pPr algn="ctr"/>
            <a:r>
              <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000" b="1" dirty="0" smtClean="0">
                <a:latin typeface="NikoshBAN" panose="02000000000000000000" pitchFamily="2" charset="0"/>
                <a:cs typeface="NikoshBAN" panose="02000000000000000000" pitchFamily="2" charset="0"/>
              </a:rPr>
              <a:t>ডেটা </a:t>
            </a:r>
            <a:r>
              <a:rPr lang="bn-BD" sz="4000" b="1" dirty="0">
                <a:latin typeface="NikoshBAN" panose="02000000000000000000" pitchFamily="2" charset="0"/>
                <a:cs typeface="NikoshBAN" panose="02000000000000000000" pitchFamily="2" charset="0"/>
              </a:rPr>
              <a:t>কমিউনিকেশন সিস্টেম </a:t>
            </a:r>
            <a:endParaRPr lang="en-US" sz="4000" b="1" dirty="0">
              <a:latin typeface="NikoshBAN" panose="02000000000000000000" pitchFamily="2" charset="0"/>
              <a:cs typeface="NikoshBAN" panose="02000000000000000000" pitchFamily="2" charset="0"/>
            </a:endParaRPr>
          </a:p>
        </p:txBody>
      </p:sp>
      <p:sp>
        <p:nvSpPr>
          <p:cNvPr id="3" name="Rectangle 2"/>
          <p:cNvSpPr/>
          <p:nvPr/>
        </p:nvSpPr>
        <p:spPr>
          <a:xfrm>
            <a:off x="1619250" y="1333500"/>
            <a:ext cx="8667750" cy="1754326"/>
          </a:xfrm>
          <a:prstGeom prst="rect">
            <a:avLst/>
          </a:prstGeom>
        </p:spPr>
        <p:txBody>
          <a:bodyPr wrap="square">
            <a:spAutoFit/>
          </a:bodyPr>
          <a:lstStyle/>
          <a:p>
            <a:pPr marL="457200" indent="-457200" algn="just">
              <a:buFont typeface="Wingdings" panose="05000000000000000000" pitchFamily="2" charset="2"/>
              <a:buChar char="v"/>
            </a:pPr>
            <a:r>
              <a:rPr lang="bn-BD" sz="3600" dirty="0">
                <a:latin typeface="NikoshBAN" pitchFamily="2" charset="0"/>
                <a:cs typeface="NikoshBAN" pitchFamily="2" charset="0"/>
              </a:rPr>
              <a:t>কমিউনিকেশন শব্দটির অর্থ হল যোগাযোগ। কোন </a:t>
            </a:r>
            <a:r>
              <a:rPr lang="bn-BD" sz="3600" dirty="0" smtClean="0">
                <a:latin typeface="NikoshBAN" pitchFamily="2" charset="0"/>
                <a:cs typeface="NikoshBAN" pitchFamily="2" charset="0"/>
              </a:rPr>
              <a:t>কি</a:t>
            </a:r>
            <a:r>
              <a:rPr lang="bn-IN" sz="3600" dirty="0" smtClean="0">
                <a:latin typeface="NikoshBAN" pitchFamily="2" charset="0"/>
                <a:cs typeface="NikoshBAN" pitchFamily="2" charset="0"/>
              </a:rPr>
              <a:t>ছু</a:t>
            </a:r>
            <a:r>
              <a:rPr lang="bn-BD" sz="3600" dirty="0" smtClean="0">
                <a:latin typeface="NikoshBAN" pitchFamily="2" charset="0"/>
                <a:cs typeface="NikoshBAN" pitchFamily="2" charset="0"/>
              </a:rPr>
              <a:t>র </a:t>
            </a:r>
            <a:r>
              <a:rPr lang="bn-BD" sz="3600" dirty="0">
                <a:latin typeface="NikoshBAN" pitchFamily="2" charset="0"/>
                <a:cs typeface="NikoshBAN" pitchFamily="2" charset="0"/>
              </a:rPr>
              <a:t>সাহায্যে এক প্রান্ত থেকে অন্য প্রান্তে তথ্য আদান-প্রদান </a:t>
            </a:r>
            <a:r>
              <a:rPr lang="bn-BD" sz="3600" dirty="0" smtClean="0">
                <a:latin typeface="NikoshBAN" pitchFamily="2" charset="0"/>
                <a:cs typeface="NikoshBAN" pitchFamily="2" charset="0"/>
              </a:rPr>
              <a:t>ক</a:t>
            </a:r>
            <a:r>
              <a:rPr lang="bn-IN" sz="3600" dirty="0" smtClean="0">
                <a:latin typeface="NikoshBAN" pitchFamily="2" charset="0"/>
                <a:cs typeface="NikoshBAN" pitchFamily="2" charset="0"/>
              </a:rPr>
              <a:t>রায়</a:t>
            </a:r>
            <a:r>
              <a:rPr lang="bn-BD" sz="3600" dirty="0" smtClean="0">
                <a:latin typeface="NikoshBAN" pitchFamily="2" charset="0"/>
                <a:cs typeface="NikoshBAN" pitchFamily="2" charset="0"/>
              </a:rPr>
              <a:t> </a:t>
            </a:r>
            <a:r>
              <a:rPr lang="bn-BD" sz="3600" dirty="0">
                <a:latin typeface="NikoshBAN" pitchFamily="2" charset="0"/>
                <a:cs typeface="NikoshBAN" pitchFamily="2" charset="0"/>
              </a:rPr>
              <a:t>হল কমিউনিকেশন। </a:t>
            </a:r>
            <a:endParaRPr lang="en-US" sz="3600" dirty="0">
              <a:latin typeface="NikoshBAN" pitchFamily="2" charset="0"/>
              <a:cs typeface="NikoshBAN" pitchFamily="2" charset="0"/>
            </a:endParaRPr>
          </a:p>
        </p:txBody>
      </p:sp>
      <p:sp>
        <p:nvSpPr>
          <p:cNvPr id="4" name="Rectangle 3"/>
          <p:cNvSpPr/>
          <p:nvPr/>
        </p:nvSpPr>
        <p:spPr>
          <a:xfrm>
            <a:off x="890312" y="3083277"/>
            <a:ext cx="4620176" cy="646331"/>
          </a:xfrm>
          <a:prstGeom prst="rect">
            <a:avLst/>
          </a:prstGeom>
        </p:spPr>
        <p:txBody>
          <a:bodyPr wrap="none">
            <a:spAutoFit/>
          </a:bodyPr>
          <a:lstStyle/>
          <a:p>
            <a:pPr marL="685800" indent="-685800" algn="just">
              <a:buFont typeface="Wingdings" panose="05000000000000000000" pitchFamily="2" charset="2"/>
              <a:buChar char="Ø"/>
            </a:pPr>
            <a:r>
              <a:rPr lang="bn-BD" sz="3600" b="1" dirty="0">
                <a:latin typeface="NikoshBAN" pitchFamily="2" charset="0"/>
                <a:cs typeface="NikoshBAN" pitchFamily="2" charset="0"/>
              </a:rPr>
              <a:t>কমিউনিকেশন দুই প্রকার -</a:t>
            </a:r>
            <a:endParaRPr lang="en-US" sz="3600" b="1" dirty="0"/>
          </a:p>
        </p:txBody>
      </p:sp>
      <p:sp>
        <p:nvSpPr>
          <p:cNvPr id="5" name="Rectangle 4"/>
          <p:cNvSpPr/>
          <p:nvPr/>
        </p:nvSpPr>
        <p:spPr>
          <a:xfrm>
            <a:off x="1619250" y="3698901"/>
            <a:ext cx="8428914" cy="2308324"/>
          </a:xfrm>
          <a:prstGeom prst="rect">
            <a:avLst/>
          </a:prstGeom>
        </p:spPr>
        <p:txBody>
          <a:bodyPr wrap="square">
            <a:spAutoFit/>
          </a:bodyPr>
          <a:lstStyle/>
          <a:p>
            <a:pPr marL="571500" indent="-571500">
              <a:buFont typeface="Wingdings" panose="05000000000000000000" pitchFamily="2" charset="2"/>
              <a:buChar char="§"/>
            </a:pPr>
            <a:r>
              <a:rPr lang="bn-BD" sz="3600" b="1" dirty="0">
                <a:latin typeface="NikoshBAN" panose="02000000000000000000" pitchFamily="2" charset="0"/>
                <a:cs typeface="NikoshBAN" panose="02000000000000000000" pitchFamily="2" charset="0"/>
              </a:rPr>
              <a:t>নিকটবর্তী সংযোগ</a:t>
            </a:r>
            <a:r>
              <a:rPr lang="en-US" sz="3600" b="1" dirty="0">
                <a:latin typeface="NikoshBAN" panose="02000000000000000000" pitchFamily="2" charset="0"/>
                <a:cs typeface="NikoshBAN" panose="02000000000000000000" pitchFamily="2" charset="0"/>
              </a:rPr>
              <a:t> </a:t>
            </a:r>
            <a:r>
              <a:rPr lang="en-US" sz="3600" dirty="0">
                <a:latin typeface="NikoshBAN" pitchFamily="2" charset="0"/>
                <a:cs typeface="NikoshBAN" pitchFamily="2" charset="0"/>
              </a:rPr>
              <a:t>(Local Communication)</a:t>
            </a:r>
          </a:p>
          <a:p>
            <a:pPr marL="571500" indent="-571500">
              <a:buFont typeface="Wingdings" panose="05000000000000000000" pitchFamily="2" charset="2"/>
              <a:buChar char="§"/>
            </a:pPr>
            <a:r>
              <a:rPr lang="bn-BD" sz="3600" b="1" dirty="0">
                <a:latin typeface="NikoshBAN" panose="02000000000000000000" pitchFamily="2" charset="0"/>
                <a:cs typeface="NikoshBAN" panose="02000000000000000000" pitchFamily="2" charset="0"/>
              </a:rPr>
              <a:t>দূরবর্তী সংযোগ</a:t>
            </a:r>
            <a:r>
              <a:rPr lang="en-US" sz="3600" b="1" dirty="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   </a:t>
            </a:r>
            <a:r>
              <a:rPr lang="en-US" sz="3600" dirty="0" smtClean="0">
                <a:latin typeface="NikoshBAN" pitchFamily="2" charset="0"/>
                <a:cs typeface="NikoshBAN" pitchFamily="2" charset="0"/>
              </a:rPr>
              <a:t>(</a:t>
            </a:r>
            <a:r>
              <a:rPr lang="en-US" sz="3600" dirty="0">
                <a:latin typeface="NikoshBAN" pitchFamily="2" charset="0"/>
                <a:cs typeface="NikoshBAN" pitchFamily="2" charset="0"/>
              </a:rPr>
              <a:t>Remote Communication)</a:t>
            </a:r>
            <a:endParaRPr lang="bn-BD" sz="3600" dirty="0">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40374" y="625944"/>
            <a:ext cx="3539751" cy="707886"/>
          </a:xfrm>
          <a:prstGeom prst="rect">
            <a:avLst/>
          </a:prstGeom>
        </p:spPr>
        <p:txBody>
          <a:bodyPr wrap="none">
            <a:spAutoFit/>
          </a:bodyPr>
          <a:lstStyle/>
          <a:p>
            <a:pPr algn="ctr"/>
            <a:r>
              <a:rPr lang="bn-BD" sz="4000" b="1" dirty="0">
                <a:latin typeface="NikoshBAN" panose="02000000000000000000" pitchFamily="2" charset="0"/>
                <a:cs typeface="NikoshBAN" panose="02000000000000000000" pitchFamily="2" charset="0"/>
              </a:rPr>
              <a:t>ডেটা কমিউনিকেশন  </a:t>
            </a:r>
            <a:endParaRPr lang="en-US" sz="40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74831">
            <a:off x="1185367" y="1549540"/>
            <a:ext cx="3646438" cy="23239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750" y="1428750"/>
            <a:ext cx="3752850" cy="2494578"/>
          </a:xfrm>
          <a:prstGeom prst="rect">
            <a:avLst/>
          </a:prstGeom>
        </p:spPr>
      </p:pic>
      <p:sp>
        <p:nvSpPr>
          <p:cNvPr id="6" name="Rectangle 5"/>
          <p:cNvSpPr/>
          <p:nvPr/>
        </p:nvSpPr>
        <p:spPr>
          <a:xfrm>
            <a:off x="1143000" y="4572000"/>
            <a:ext cx="9334500" cy="1200329"/>
          </a:xfrm>
          <a:prstGeom prst="rect">
            <a:avLst/>
          </a:prstGeom>
        </p:spPr>
        <p:txBody>
          <a:bodyPr wrap="square">
            <a:spAutoFit/>
          </a:bodyPr>
          <a:lstStyle/>
          <a:p>
            <a:pPr marL="571500" indent="-571500">
              <a:buFont typeface="Wingdings" panose="05000000000000000000" pitchFamily="2" charset="2"/>
              <a:buChar char="v"/>
            </a:pPr>
            <a:r>
              <a:rPr lang="bn-BD" sz="3600" dirty="0">
                <a:latin typeface="NikoshBAN" panose="02000000000000000000" pitchFamily="2" charset="0"/>
                <a:cs typeface="NikoshBAN" panose="02000000000000000000" pitchFamily="2" charset="0"/>
              </a:rPr>
              <a:t>কম্পিউটার কিংবা অন্য যন্ত্রের মাধ্যমে একস্থান হতে অন্য স্থানে ডেটা</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স্থানান্তরকে প্রক্রিয়াকে ডেটা কমিউনিকেশন বলে। </a:t>
            </a:r>
            <a:endParaRPr lang="en-US" sz="3600" dirty="0">
              <a:latin typeface="NikoshBAN" panose="02000000000000000000" pitchFamily="2" charset="0"/>
              <a:cs typeface="NikoshBAN" panose="02000000000000000000" pitchFamily="2" charset="0"/>
            </a:endParaRPr>
          </a:p>
        </p:txBody>
      </p:sp>
      <p:sp>
        <p:nvSpPr>
          <p:cNvPr id="7" name="TextBox 6"/>
          <p:cNvSpPr txBox="1"/>
          <p:nvPr/>
        </p:nvSpPr>
        <p:spPr>
          <a:xfrm>
            <a:off x="2286000" y="2179454"/>
            <a:ext cx="857250" cy="438582"/>
          </a:xfrm>
          <a:prstGeom prst="rect">
            <a:avLst/>
          </a:prstGeom>
          <a:noFill/>
        </p:spPr>
        <p:txBody>
          <a:bodyPr wrap="square" rtlCol="0">
            <a:spAutoFit/>
          </a:bodyPr>
          <a:lstStyle/>
          <a:p>
            <a:r>
              <a:rPr lang="en-US" sz="2250" dirty="0"/>
              <a:t>hi</a:t>
            </a:r>
          </a:p>
        </p:txBody>
      </p:sp>
      <p:sp>
        <p:nvSpPr>
          <p:cNvPr id="8" name="TextBox 7"/>
          <p:cNvSpPr txBox="1"/>
          <p:nvPr/>
        </p:nvSpPr>
        <p:spPr>
          <a:xfrm>
            <a:off x="8077200" y="2057400"/>
            <a:ext cx="762000" cy="438582"/>
          </a:xfrm>
          <a:prstGeom prst="rect">
            <a:avLst/>
          </a:prstGeom>
          <a:noFill/>
        </p:spPr>
        <p:txBody>
          <a:bodyPr wrap="square" rtlCol="0">
            <a:spAutoFit/>
          </a:bodyPr>
          <a:lstStyle/>
          <a:p>
            <a:r>
              <a:rPr lang="en-US" sz="2250" dirty="0"/>
              <a:t>hi</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943</TotalTime>
  <Words>672</Words>
  <Application>Microsoft Office PowerPoint</Application>
  <PresentationFormat>Custom</PresentationFormat>
  <Paragraphs>157</Paragraphs>
  <Slides>29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Calibri</vt:lpstr>
      <vt:lpstr>Courier New</vt:lpstr>
      <vt:lpstr>Garamond</vt:lpstr>
      <vt:lpstr>Nikosh</vt:lpstr>
      <vt:lpstr>NikoshBAN</vt:lpstr>
      <vt:lpstr>SolaimanLipi</vt:lpstr>
      <vt:lpstr>SutonnyMJ</vt:lpstr>
      <vt:lpstr>Times New Roman</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169</cp:revision>
  <dcterms:created xsi:type="dcterms:W3CDTF">2019-08-27T04:16:19Z</dcterms:created>
  <dcterms:modified xsi:type="dcterms:W3CDTF">2019-10-18T11:12:18Z</dcterms:modified>
</cp:coreProperties>
</file>