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24"/>
  </p:notesMasterIdLst>
  <p:sldIdLst>
    <p:sldId id="286" r:id="rId7"/>
    <p:sldId id="287" r:id="rId8"/>
    <p:sldId id="288" r:id="rId9"/>
    <p:sldId id="257" r:id="rId10"/>
    <p:sldId id="277" r:id="rId11"/>
    <p:sldId id="289" r:id="rId12"/>
    <p:sldId id="259" r:id="rId13"/>
    <p:sldId id="285" r:id="rId14"/>
    <p:sldId id="262" r:id="rId15"/>
    <p:sldId id="264" r:id="rId16"/>
    <p:sldId id="270" r:id="rId17"/>
    <p:sldId id="265" r:id="rId18"/>
    <p:sldId id="261" r:id="rId19"/>
    <p:sldId id="263" r:id="rId20"/>
    <p:sldId id="266" r:id="rId21"/>
    <p:sldId id="267" r:id="rId22"/>
    <p:sldId id="268" r:id="rId23"/>
  </p:sldIdLst>
  <p:sldSz cx="9144000" cy="6858000" type="screen4x3"/>
  <p:notesSz cx="6858000" cy="9144000"/>
  <p:custShowLst>
    <p:custShow name="Custom Show 1" id="0">
      <p:sldLst>
        <p:sld r:id="rId10"/>
        <p:sld r:id="rId11"/>
        <p:sld r:id="rId13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A6C7-4715-41FC-A3FD-C744D5F4101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6D896-F466-4F71-9B06-6880A9C0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D896-F466-4F71-9B06-6880A9C004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6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0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9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6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04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26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7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38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  <p:extLst>
      <p:ext uri="{BB962C8B-B14F-4D97-AF65-F5344CB8AC3E}">
        <p14:creationId xmlns:p14="http://schemas.microsoft.com/office/powerpoint/2010/main" val="30961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পরাগায়নের গুরুত্ব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১.পরাগায়ন অনেকটা নিশ্চিত।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২.পরাগরেনু নষ্ট হয় কম।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৩.বিশুদ্ধতা রক্ষিত হয়।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অপকারিতা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১.নতুন গুনের বিকাশ ঘটে না।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২.প্রজাতির বিলুপ্তি ঘটতে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6800" y="1447800"/>
            <a:ext cx="3733800" cy="762000"/>
          </a:xfrm>
        </p:spPr>
        <p:txBody>
          <a:bodyPr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পরপরাগায়ন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১.নতুন প্রজাতি সৃষ্টি হয়।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২.অভিযোজন ক্ষমতা বাড়ে।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অপকারিতা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১.পরাগায়ন অনেকটা অনিশ্চিত।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২.বিশুদ্ধতা রক্ষিত হয় না।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35_poll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7458"/>
            <a:ext cx="2796965" cy="2134694"/>
          </a:xfrm>
          <a:prstGeom prst="rect">
            <a:avLst/>
          </a:prstGeom>
        </p:spPr>
      </p:pic>
      <p:pic>
        <p:nvPicPr>
          <p:cNvPr id="7" name="Picture 6" descr="polllna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371600"/>
            <a:ext cx="2362200" cy="2254595"/>
          </a:xfrm>
          <a:prstGeom prst="rect">
            <a:avLst/>
          </a:prstGeom>
        </p:spPr>
      </p:pic>
      <p:pic>
        <p:nvPicPr>
          <p:cNvPr id="8" name="Picture 7" descr="honey-b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371600"/>
            <a:ext cx="2641599" cy="2209800"/>
          </a:xfrm>
          <a:prstGeom prst="rect">
            <a:avLst/>
          </a:prstGeom>
        </p:spPr>
      </p:pic>
      <p:pic>
        <p:nvPicPr>
          <p:cNvPr id="9" name="Picture 8" descr="wind ka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0"/>
            <a:ext cx="4648200" cy="2743200"/>
          </a:xfrm>
          <a:prstGeom prst="rect">
            <a:avLst/>
          </a:prstGeom>
        </p:spPr>
      </p:pic>
      <p:pic>
        <p:nvPicPr>
          <p:cNvPr id="10" name="Picture 9" descr="wind chob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3962401"/>
            <a:ext cx="3962400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১.পতঙ্গ মাধ্যমে পরাগায়ন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5915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২.বায়ুর মাধ্যমে পরাগায়ন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lination_Sunbird_and_aloe_flowers_DP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3454400" cy="2590800"/>
          </a:xfrm>
          <a:prstGeom prst="rect">
            <a:avLst/>
          </a:prstGeom>
        </p:spPr>
      </p:pic>
      <p:pic>
        <p:nvPicPr>
          <p:cNvPr id="8" name="Picture 7" descr="pollin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33400"/>
            <a:ext cx="3429000" cy="2705100"/>
          </a:xfrm>
          <a:prstGeom prst="rect">
            <a:avLst/>
          </a:prstGeom>
        </p:spPr>
      </p:pic>
      <p:pic>
        <p:nvPicPr>
          <p:cNvPr id="9" name="Picture 8" descr="wete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24300"/>
            <a:ext cx="3556000" cy="2933700"/>
          </a:xfrm>
          <a:prstGeom prst="rect">
            <a:avLst/>
          </a:prstGeom>
        </p:spPr>
      </p:pic>
      <p:pic>
        <p:nvPicPr>
          <p:cNvPr id="10" name="Picture 9" descr="water.png"/>
          <p:cNvPicPr>
            <a:picLocks noChangeAspect="1"/>
          </p:cNvPicPr>
          <p:nvPr/>
        </p:nvPicPr>
        <p:blipFill>
          <a:blip r:embed="rId5"/>
          <a:srcRect t="5746" r="22377"/>
          <a:stretch>
            <a:fillRect/>
          </a:stretch>
        </p:blipFill>
        <p:spPr>
          <a:xfrm>
            <a:off x="5105400" y="3786345"/>
            <a:ext cx="3505200" cy="29954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76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৩.প্রাণি পরাগায়ন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76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৪.পানি পরাগায়ন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676400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ছবিতে তোমরা কি দেখতে পাচ্ছো তা জোড়ায় আলোচনা কর।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59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2057400"/>
            <a:ext cx="4495800" cy="4572000"/>
          </a:xfrm>
          <a:solidFill>
            <a:schemeClr val="bg2">
              <a:lumMod val="50000"/>
            </a:schemeClr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03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 (ক ও খ )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স্বপরাগায়নের উপকারিতা ও অপকারিতা লিখ 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 (গ ও ঘ)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পরপরাগায়নের উপকারিতা ও অপকারিতা লিখ।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পরাগায়ন কাকে বলে?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ধরনের পরাগায়নে প্রজাতির অভিযোজন ক্ষমতা বেশী থাকে?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অভিযোজনের মাধ্যম গুলো কি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967506" cy="4724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41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Water lil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14608"/>
            <a:ext cx="2088745" cy="2451882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286000" y="3962400"/>
            <a:ext cx="4572000" cy="1701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দিপু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" indent="0" algn="ctr"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হামানকদ্দি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1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০১৯১৩৬৩৪৫৫০</a:t>
            </a:r>
          </a:p>
          <a:p>
            <a:pPr marL="4572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sowkothossain@gmail.com</a:t>
            </a:r>
          </a:p>
          <a:p>
            <a:pPr marL="45720" indent="0" algn="ctr">
              <a:buNone/>
            </a:pP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199"/>
            <a:ext cx="3505200" cy="4732759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২৪-০৯-১৮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685800" y="2971800"/>
            <a:ext cx="7086600" cy="17526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:</a:t>
            </a:r>
            <a:endParaRPr kumimoji="0" lang="en-US" sz="10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96" y="0"/>
            <a:ext cx="4579204" cy="3121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96" y="3292642"/>
            <a:ext cx="4579204" cy="3565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3121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2642"/>
            <a:ext cx="4114800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467600" cy="1831848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u="sng" dirty="0" err="1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7200" b="1" u="sng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4648200" cy="281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200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এ পাঠ শেষে শিক্ষার্থীরা জানতে  </a:t>
            </a:r>
            <a:br>
              <a:rPr lang="bn-BD" sz="4800" dirty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0" indent="0">
              <a:buNone/>
            </a:pP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পরাগায়ন কী  তা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পরাগায়নের প্রকারভেদ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পরাগায়নের গুরুত্ব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পরাগায়নের মাধ্যম গুলো কী কী তা বলতে পারবে।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গর্ভমুন্ডে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পরাগায়নের প্রকারভেদ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648200" y="2601913"/>
            <a:ext cx="4495800" cy="750887"/>
          </a:xfrm>
        </p:spPr>
        <p:txBody>
          <a:bodyPr>
            <a:norm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২.পরপরাগায়ন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user\My Documents\My Pictures\559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76800" y="3193473"/>
            <a:ext cx="3932238" cy="321407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228600" y="2590800"/>
            <a:ext cx="4267200" cy="750887"/>
          </a:xfrm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১.স্বপরাগায়ন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845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পরাগায়ন দুই প্রকারঃ 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3186545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94912 L 0 0.072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  <p:bldP spid="11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804</TotalTime>
  <Words>213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Apex</vt:lpstr>
      <vt:lpstr>Concourse</vt:lpstr>
      <vt:lpstr>Clarity</vt:lpstr>
      <vt:lpstr>1_Clarity</vt:lpstr>
      <vt:lpstr>Office Theme</vt:lpstr>
      <vt:lpstr>Aspect</vt:lpstr>
      <vt:lpstr>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পরাগায়ন কী</vt:lpstr>
      <vt:lpstr>পরাগায়নের প্রকারভেদ </vt:lpstr>
      <vt:lpstr>পরাগায়নের গুরুত্ব</vt:lpstr>
      <vt:lpstr>PowerPoint Presentation</vt:lpstr>
      <vt:lpstr>PowerPoint Presentation</vt:lpstr>
      <vt:lpstr>নিচের ছবিতে তোমরা কি দেখতে পাচ্ছো তা জোড়ায় আলোচনা কর। </vt:lpstr>
      <vt:lpstr>দলীয় কাজ </vt:lpstr>
      <vt:lpstr>মূল্যায়ন</vt:lpstr>
      <vt:lpstr>বাড়ীর কাজ</vt:lpstr>
      <vt:lpstr>ধন্যবাদ সবাইকে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Probook</dc:creator>
  <cp:lastModifiedBy>Probook</cp:lastModifiedBy>
  <cp:revision>189</cp:revision>
  <dcterms:created xsi:type="dcterms:W3CDTF">2006-08-16T00:00:00Z</dcterms:created>
  <dcterms:modified xsi:type="dcterms:W3CDTF">2019-10-19T06:01:51Z</dcterms:modified>
</cp:coreProperties>
</file>