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9"/>
  </p:notesMasterIdLst>
  <p:handoutMasterIdLst>
    <p:handoutMasterId r:id="rId20"/>
  </p:handoutMasterIdLst>
  <p:sldIdLst>
    <p:sldId id="269" r:id="rId2"/>
    <p:sldId id="257" r:id="rId3"/>
    <p:sldId id="277" r:id="rId4"/>
    <p:sldId id="287" r:id="rId5"/>
    <p:sldId id="278" r:id="rId6"/>
    <p:sldId id="259" r:id="rId7"/>
    <p:sldId id="263" r:id="rId8"/>
    <p:sldId id="265" r:id="rId9"/>
    <p:sldId id="270" r:id="rId10"/>
    <p:sldId id="288" r:id="rId11"/>
    <p:sldId id="280" r:id="rId12"/>
    <p:sldId id="283" r:id="rId13"/>
    <p:sldId id="289" r:id="rId14"/>
    <p:sldId id="286" r:id="rId15"/>
    <p:sldId id="291" r:id="rId16"/>
    <p:sldId id="275" r:id="rId17"/>
    <p:sldId id="276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248BC-58BA-417A-8A0C-1CBADD5F8816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B701A9-7420-4F5D-83B2-45FC65D447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5552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97CB4E-1A84-4D55-A9F5-484C60E3B62D}" type="datetimeFigureOut">
              <a:rPr lang="en-US" smtClean="0"/>
              <a:t>10/18/2019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CD7C76-A415-489F-B59C-A0ABE2470E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34706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D7C76-A415-489F-B59C-A0ABE2470EA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3991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D7C76-A415-489F-B59C-A0ABE2470EA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267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10/13/2015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Sowkot Hossain Dipu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amond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10/13/2015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Sowkot Hossain Dipu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amond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10/13/2015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Sowkot Hossain Dipu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amond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10/13/2015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Sowkot Hossain Dipu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amond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10/13/2015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Sowkot Hossain Dipu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amond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10/13/2015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Sowkot Hossain Dipu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amond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10/13/2015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Sowkot Hossain Dipu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amond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10/13/2015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Sowkot Hossain Dipu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amond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10/13/2015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Sowkot Hossain Dipu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amond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10/13/2015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Sowkot Hossain Dipu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amond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10/13/2015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Sowkot Hossain Dipu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10/13/2015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Md Sowkot Hossain Dipu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>
    <p:diamond/>
  </p:transition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KidMtBE7XDk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KLh6MMUA2JA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838200"/>
            <a:ext cx="5562600" cy="13208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8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স্বা</a:t>
            </a:r>
            <a:r>
              <a:rPr lang="en-US" sz="8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গ ত ম</a:t>
            </a:r>
            <a:endParaRPr lang="en-US" sz="8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Md</a:t>
            </a:r>
            <a:r>
              <a:rPr lang="en-US" dirty="0" smtClean="0"/>
              <a:t> </a:t>
            </a:r>
            <a:r>
              <a:rPr lang="en-US" dirty="0" err="1" smtClean="0"/>
              <a:t>Sowkot</a:t>
            </a:r>
            <a:r>
              <a:rPr lang="en-US" dirty="0" smtClean="0"/>
              <a:t> </a:t>
            </a:r>
            <a:r>
              <a:rPr lang="en-US" dirty="0" err="1" smtClean="0"/>
              <a:t>Hossain</a:t>
            </a:r>
            <a:r>
              <a:rPr lang="en-US" dirty="0" smtClean="0"/>
              <a:t> </a:t>
            </a:r>
            <a:r>
              <a:rPr lang="en-US" dirty="0" err="1" smtClean="0"/>
              <a:t>Dipu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855686"/>
            <a:ext cx="4738256" cy="28956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298686"/>
            <a:ext cx="2088745" cy="2451882"/>
          </a:xfrm>
          <a:prstGeom prst="roundRect">
            <a:avLst>
              <a:gd name="adj" fmla="val 16667"/>
            </a:avLst>
          </a:prstGeom>
          <a:ln w="3810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Subtitle 2"/>
          <p:cNvSpPr txBox="1">
            <a:spLocks/>
          </p:cNvSpPr>
          <p:nvPr/>
        </p:nvSpPr>
        <p:spPr>
          <a:xfrm>
            <a:off x="304800" y="4093027"/>
            <a:ext cx="4572000" cy="242654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শওকত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দিপু</a:t>
            </a:r>
            <a:endParaRPr lang="en-US" sz="32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45720" indent="0" algn="ctr">
              <a:buNone/>
            </a:pPr>
            <a:r>
              <a:rPr lang="en-US" sz="1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1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(</a:t>
            </a:r>
            <a:r>
              <a:rPr lang="en-US" sz="1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1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)</a:t>
            </a:r>
          </a:p>
          <a:p>
            <a:pPr marL="45720" indent="0" algn="ctr">
              <a:buNone/>
            </a:pPr>
            <a:r>
              <a:rPr lang="en-US" sz="2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হামানকদ্দি</a:t>
            </a:r>
            <a:r>
              <a:rPr lang="en-US" sz="2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পল্লী</a:t>
            </a:r>
            <a:r>
              <a:rPr lang="en-US" sz="2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মঙ্গল</a:t>
            </a:r>
            <a:r>
              <a:rPr lang="en-US" sz="2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2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45720" indent="0" algn="ctr">
              <a:buNone/>
            </a:pPr>
            <a:r>
              <a:rPr lang="en-US" sz="1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চাঁদপুর</a:t>
            </a:r>
            <a:r>
              <a:rPr lang="en-US" sz="1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সদর</a:t>
            </a:r>
            <a:r>
              <a:rPr lang="en-US" sz="1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, </a:t>
            </a:r>
            <a:r>
              <a:rPr lang="en-US" sz="1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চাঁদপুর</a:t>
            </a:r>
            <a:r>
              <a:rPr lang="en-US" sz="1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1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মোবা</a:t>
            </a:r>
            <a:r>
              <a:rPr lang="en-US" sz="1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০১৯১৩৬৩৪৫৫০</a:t>
            </a:r>
          </a:p>
          <a:p>
            <a:pPr marL="45720" indent="0" algn="ctr">
              <a:buNone/>
            </a:pPr>
            <a:r>
              <a:rPr lang="en-US" sz="1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E-mail: sowkothossain@gmail.com</a:t>
            </a:r>
          </a:p>
          <a:p>
            <a:pPr marL="45720" indent="0" algn="ctr">
              <a:buNone/>
            </a:pPr>
            <a:endParaRPr lang="en-US" sz="16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Md</a:t>
            </a:r>
            <a:r>
              <a:rPr lang="en-US" dirty="0" smtClean="0"/>
              <a:t> </a:t>
            </a:r>
            <a:r>
              <a:rPr lang="en-US" dirty="0" err="1" smtClean="0"/>
              <a:t>Sowkot</a:t>
            </a:r>
            <a:r>
              <a:rPr lang="en-US" dirty="0" smtClean="0"/>
              <a:t> </a:t>
            </a:r>
            <a:r>
              <a:rPr lang="en-US" dirty="0" err="1" smtClean="0"/>
              <a:t>Hossain</a:t>
            </a:r>
            <a:r>
              <a:rPr lang="en-US" dirty="0" smtClean="0"/>
              <a:t> </a:t>
            </a:r>
            <a:r>
              <a:rPr lang="en-US" dirty="0" err="1" smtClean="0"/>
              <a:t>Dipu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132753"/>
            <a:ext cx="1828800" cy="26432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8" name="Pentagon 7"/>
          <p:cNvSpPr/>
          <p:nvPr/>
        </p:nvSpPr>
        <p:spPr>
          <a:xfrm flipH="1">
            <a:off x="5143500" y="3775968"/>
            <a:ext cx="3733800" cy="2928077"/>
          </a:xfrm>
          <a:prstGeom prst="homePlate">
            <a:avLst>
              <a:gd name="adj" fmla="val 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36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2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en-US" sz="2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2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যোগাযোগ</a:t>
            </a:r>
            <a:r>
              <a:rPr lang="en-US" sz="2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r>
              <a:rPr lang="en-US" sz="2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2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2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৯ম</a:t>
            </a:r>
          </a:p>
          <a:p>
            <a:r>
              <a:rPr lang="en-US" sz="2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পিরিয়ড</a:t>
            </a:r>
            <a:r>
              <a:rPr lang="en-US" sz="2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2য়</a:t>
            </a:r>
          </a:p>
          <a:p>
            <a:r>
              <a:rPr lang="en-US" sz="2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2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: 50 </a:t>
            </a:r>
            <a:r>
              <a:rPr lang="en-US" sz="2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মিনিটি</a:t>
            </a:r>
            <a:endParaRPr lang="en-US" sz="26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r>
              <a:rPr lang="en-US" sz="2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: 08/05/2019 </a:t>
            </a:r>
            <a:r>
              <a:rPr lang="en-US" sz="26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খ্রি</a:t>
            </a:r>
            <a:r>
              <a:rPr lang="en-US" sz="26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</a:p>
          <a:p>
            <a:pPr algn="ctr"/>
            <a:endParaRPr lang="en-US" sz="20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2"/>
          <p:cNvSpPr txBox="1">
            <a:spLocks/>
          </p:cNvSpPr>
          <p:nvPr/>
        </p:nvSpPr>
        <p:spPr>
          <a:xfrm flipH="1">
            <a:off x="27708" y="0"/>
            <a:ext cx="4849091" cy="79333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80" y="1143000"/>
            <a:ext cx="4319494" cy="3733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6" name="Group 5"/>
          <p:cNvGrpSpPr/>
          <p:nvPr/>
        </p:nvGrpSpPr>
        <p:grpSpPr>
          <a:xfrm>
            <a:off x="4646470" y="1143000"/>
            <a:ext cx="4268930" cy="3733800"/>
            <a:chOff x="4646470" y="1143000"/>
            <a:chExt cx="3955037" cy="1607127"/>
          </a:xfrm>
        </p:grpSpPr>
        <p:pic>
          <p:nvPicPr>
            <p:cNvPr id="1026" name="Picture 2" descr="C:\Users\DOEL\Music\Downloads\imhhghytages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051"/>
            <a:stretch/>
          </p:blipFill>
          <p:spPr bwMode="auto">
            <a:xfrm>
              <a:off x="6324600" y="1143000"/>
              <a:ext cx="2276907" cy="16002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9334"/>
            <a:stretch/>
          </p:blipFill>
          <p:spPr>
            <a:xfrm>
              <a:off x="4646470" y="1149927"/>
              <a:ext cx="1733549" cy="1600200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10/13/2015</a:t>
            </a:r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Sowkot Hossain Dipu</a:t>
            </a:r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14116" y="5237018"/>
            <a:ext cx="4409022" cy="7265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একে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অন্যের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ভাবের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আদান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করছে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4586116" y="5167745"/>
            <a:ext cx="4409022" cy="7265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ফোনে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বলছে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 </a:t>
            </a:r>
          </a:p>
        </p:txBody>
      </p:sp>
    </p:spTree>
    <p:extLst>
      <p:ext uri="{BB962C8B-B14F-4D97-AF65-F5344CB8AC3E}">
        <p14:creationId xmlns:p14="http://schemas.microsoft.com/office/powerpoint/2010/main" val="1014776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179"/>
          <a:stretch/>
        </p:blipFill>
        <p:spPr>
          <a:xfrm>
            <a:off x="5058173" y="703395"/>
            <a:ext cx="3805514" cy="37176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3" name="Group 12"/>
          <p:cNvGrpSpPr/>
          <p:nvPr/>
        </p:nvGrpSpPr>
        <p:grpSpPr>
          <a:xfrm>
            <a:off x="188670" y="703395"/>
            <a:ext cx="4389794" cy="3717634"/>
            <a:chOff x="188670" y="703395"/>
            <a:chExt cx="4389794" cy="3717634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8670" y="703395"/>
              <a:ext cx="4389794" cy="371763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282230">
              <a:off x="2886821" y="1620604"/>
              <a:ext cx="1182633" cy="99608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Md</a:t>
            </a:r>
            <a:r>
              <a:rPr lang="en-US" dirty="0" smtClean="0"/>
              <a:t> </a:t>
            </a:r>
            <a:r>
              <a:rPr lang="en-US" dirty="0" err="1" smtClean="0"/>
              <a:t>Sowkot</a:t>
            </a:r>
            <a:r>
              <a:rPr lang="en-US" dirty="0" smtClean="0"/>
              <a:t> </a:t>
            </a:r>
            <a:r>
              <a:rPr lang="en-US" dirty="0" err="1" smtClean="0"/>
              <a:t>Hossain</a:t>
            </a:r>
            <a:r>
              <a:rPr lang="en-US" dirty="0" smtClean="0"/>
              <a:t> </a:t>
            </a:r>
            <a:r>
              <a:rPr lang="en-US" dirty="0" err="1" smtClean="0"/>
              <a:t>Dipu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4756419" y="4724400"/>
            <a:ext cx="4409022" cy="7265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মোবাইলে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যোগাযোগের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সাইট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করছে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170565" y="4738255"/>
            <a:ext cx="4409022" cy="7265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কম্পিউটারে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যোগাযোগের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সাইট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করছে</a:t>
            </a:r>
            <a:r>
              <a:rPr lang="en-US" sz="2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3701156041"/>
      </p:ext>
    </p:extLst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ata 1"/>
          <p:cNvSpPr/>
          <p:nvPr/>
        </p:nvSpPr>
        <p:spPr>
          <a:xfrm>
            <a:off x="457199" y="2278743"/>
            <a:ext cx="8672945" cy="1600200"/>
          </a:xfrm>
          <a:prstGeom prst="flowChartInputOutpu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u="sng" dirty="0" err="1" smtClean="0"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40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u="sng" dirty="0" err="1" smtClean="0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4000" b="1" u="sng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u="sng" dirty="0" err="1" smtClean="0">
                <a:latin typeface="NikoshBAN" pitchFamily="2" charset="0"/>
                <a:cs typeface="NikoshBAN" pitchFamily="2" charset="0"/>
              </a:rPr>
              <a:t>আইসিটি</a:t>
            </a:r>
            <a:endParaRPr lang="en-US" sz="4000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10/13/2015</a:t>
            </a:r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Sowkot Hossain Dipu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96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wn Arrow Callout 7"/>
          <p:cNvSpPr/>
          <p:nvPr/>
        </p:nvSpPr>
        <p:spPr>
          <a:xfrm>
            <a:off x="228600" y="1373575"/>
            <a:ext cx="7352084" cy="1293425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64977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…</a:t>
            </a:r>
            <a:endParaRPr lang="en-US" sz="1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Flowchart: Alternate Process 15"/>
          <p:cNvSpPr/>
          <p:nvPr/>
        </p:nvSpPr>
        <p:spPr>
          <a:xfrm>
            <a:off x="76200" y="2667000"/>
            <a:ext cx="8970822" cy="2107452"/>
          </a:xfrm>
          <a:prstGeom prst="flowChartAlternate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সামাজিক যোগাযোগ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রবে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bn-BD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সামাজি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যোগাযো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গের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সাইটগুলোর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বর্ণনা করতে পারবে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Sowkot Hossain Dipu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334000" y="2305914"/>
            <a:ext cx="3432465" cy="23336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286000"/>
            <a:ext cx="3738624" cy="23336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Oval Callout 2"/>
          <p:cNvSpPr/>
          <p:nvPr/>
        </p:nvSpPr>
        <p:spPr>
          <a:xfrm>
            <a:off x="7768936" y="1368137"/>
            <a:ext cx="1059873" cy="83820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মানুষ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Oval Callout 13"/>
          <p:cNvSpPr/>
          <p:nvPr/>
        </p:nvSpPr>
        <p:spPr>
          <a:xfrm flipH="1">
            <a:off x="381000" y="1295400"/>
            <a:ext cx="1000991" cy="838200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মানুষ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Subtitle 2"/>
          <p:cNvSpPr txBox="1">
            <a:spLocks/>
          </p:cNvSpPr>
          <p:nvPr/>
        </p:nvSpPr>
        <p:spPr>
          <a:xfrm flipH="1">
            <a:off x="2854035" y="18966"/>
            <a:ext cx="3494808" cy="676069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 flipH="1" flipV="1">
            <a:off x="2819400" y="4251346"/>
            <a:ext cx="1143000" cy="1387454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5334000" y="4279055"/>
            <a:ext cx="1014843" cy="1387454"/>
          </a:xfrm>
          <a:prstGeom prst="straightConnector1">
            <a:avLst/>
          </a:prstGeom>
          <a:ln w="444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3276600" y="5638800"/>
            <a:ext cx="307571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আইসিটি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Arc 20"/>
          <p:cNvSpPr/>
          <p:nvPr/>
        </p:nvSpPr>
        <p:spPr>
          <a:xfrm>
            <a:off x="2746664" y="1368136"/>
            <a:ext cx="3806536" cy="2365664"/>
          </a:xfrm>
          <a:prstGeom prst="arc">
            <a:avLst>
              <a:gd name="adj1" fmla="val 10685783"/>
              <a:gd name="adj2" fmla="val 32662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733800" y="1600200"/>
            <a:ext cx="1981200" cy="4918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যোগযোগ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করছে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10/13/2015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 animBg="1"/>
      <p:bldP spid="20" grpId="0" animBg="1"/>
      <p:bldP spid="21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 txBox="1">
            <a:spLocks/>
          </p:cNvSpPr>
          <p:nvPr/>
        </p:nvSpPr>
        <p:spPr>
          <a:xfrm flipH="1">
            <a:off x="2514600" y="422079"/>
            <a:ext cx="3505200" cy="79333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 flipH="1">
            <a:off x="199998" y="3618285"/>
            <a:ext cx="8212377" cy="79333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 যোগাযোগ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? 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 flipH="1">
            <a:off x="6167940" y="1772652"/>
            <a:ext cx="2510758" cy="60661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: ৩ </a:t>
            </a:r>
            <a:r>
              <a:rPr lang="en-US" sz="3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3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381000" y="330199"/>
            <a:ext cx="8229600" cy="1139825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6300" dirty="0" smtClean="0">
                <a:latin typeface="SutonnyMJ" pitchFamily="2" charset="0"/>
              </a:rPr>
              <a:t>B-‡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মইল</a:t>
            </a:r>
            <a:r>
              <a:rPr lang="en-US" sz="6300" dirty="0" smtClean="0">
                <a:solidFill>
                  <a:srgbClr val="FFFF00"/>
                </a:solidFill>
                <a:latin typeface="SutonnyMJ" pitchFamily="2" charset="0"/>
              </a:rPr>
              <a:t/>
            </a:r>
            <a:br>
              <a:rPr lang="en-US" sz="6300" dirty="0" smtClean="0">
                <a:solidFill>
                  <a:srgbClr val="FFFF00"/>
                </a:solidFill>
                <a:latin typeface="SutonnyMJ" pitchFamily="2" charset="0"/>
              </a:rPr>
            </a:br>
            <a:endParaRPr lang="en-US" sz="6300" dirty="0" smtClean="0">
              <a:solidFill>
                <a:srgbClr val="FFFF00"/>
              </a:solidFill>
              <a:latin typeface="SutonnyMJ" pitchFamily="2" charset="0"/>
            </a:endParaRPr>
          </a:p>
        </p:txBody>
      </p:sp>
      <p:sp>
        <p:nvSpPr>
          <p:cNvPr id="16" name="Subtitle 2">
            <a:hlinkClick r:id="rId2"/>
          </p:cNvPr>
          <p:cNvSpPr txBox="1">
            <a:spLocks/>
          </p:cNvSpPr>
          <p:nvPr/>
        </p:nvSpPr>
        <p:spPr>
          <a:xfrm flipH="1">
            <a:off x="3352800" y="3352800"/>
            <a:ext cx="2286000" cy="50025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ভিডিওটি</a:t>
            </a:r>
            <a:r>
              <a:rPr lang="en-US" sz="2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দেখি</a:t>
            </a:r>
            <a:endParaRPr lang="en-US" sz="2400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Sowkot Hossain Dipu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4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73" y="457200"/>
            <a:ext cx="8382000" cy="5535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Sowkot Hossain Dipu</a:t>
            </a:r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61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209800" y="279400"/>
            <a:ext cx="3505200" cy="129539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8000" b="1" dirty="0" smtClean="0">
                <a:solidFill>
                  <a:srgbClr val="002060"/>
                </a:solidFill>
                <a:latin typeface="SutonnyMJ" pitchFamily="2" charset="0"/>
              </a:rPr>
              <a:t>†</a:t>
            </a:r>
            <a:r>
              <a:rPr lang="en-US" sz="8000" b="1" dirty="0" err="1" smtClean="0">
                <a:solidFill>
                  <a:srgbClr val="002060"/>
                </a:solidFill>
                <a:latin typeface="SutonnyMJ" pitchFamily="2" charset="0"/>
              </a:rPr>
              <a:t>dmeyK</a:t>
            </a:r>
            <a:r>
              <a:rPr lang="en-US" sz="8000" b="1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686"/>
          <a:stretch/>
        </p:blipFill>
        <p:spPr>
          <a:xfrm>
            <a:off x="5257800" y="1676400"/>
            <a:ext cx="3063445" cy="32004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2" name="Rectangle 3"/>
          <p:cNvSpPr txBox="1">
            <a:spLocks noChangeArrowheads="1"/>
          </p:cNvSpPr>
          <p:nvPr/>
        </p:nvSpPr>
        <p:spPr>
          <a:xfrm>
            <a:off x="5167746" y="5131377"/>
            <a:ext cx="3505200" cy="64769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ফেসবুকের</a:t>
            </a:r>
            <a:r>
              <a:rPr lang="en-US" sz="2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প্রতিষ্ঠাতা</a:t>
            </a:r>
            <a:endParaRPr lang="en-US" sz="28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3"/>
          <p:cNvSpPr txBox="1">
            <a:spLocks noChangeArrowheads="1"/>
          </p:cNvSpPr>
          <p:nvPr/>
        </p:nvSpPr>
        <p:spPr>
          <a:xfrm>
            <a:off x="5271655" y="5638797"/>
            <a:ext cx="3505200" cy="55071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1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২০০৪ </a:t>
            </a:r>
            <a:r>
              <a:rPr lang="en-US" sz="1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সালের</a:t>
            </a:r>
            <a:r>
              <a:rPr lang="en-US" sz="1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৪ঠা </a:t>
            </a:r>
            <a:r>
              <a:rPr lang="en-US" sz="1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ফেব্রুয়ারি</a:t>
            </a:r>
            <a:r>
              <a:rPr lang="en-US" sz="1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প্রতিষ্ঠা</a:t>
            </a:r>
            <a:r>
              <a:rPr lang="en-US" sz="1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1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হয়</a:t>
            </a:r>
            <a:endParaRPr lang="en-US" sz="18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Sowkot Hossain Dipu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16" name="Subtitle 2">
            <a:hlinkClick r:id="rId3"/>
          </p:cNvPr>
          <p:cNvSpPr txBox="1">
            <a:spLocks/>
          </p:cNvSpPr>
          <p:nvPr/>
        </p:nvSpPr>
        <p:spPr>
          <a:xfrm flipH="1">
            <a:off x="1295400" y="2895600"/>
            <a:ext cx="2286000" cy="500254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ভিডিওটি</a:t>
            </a:r>
            <a:r>
              <a:rPr lang="en-US" sz="2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দেখি</a:t>
            </a:r>
            <a:endParaRPr lang="en-US" sz="2800" b="1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833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N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" t="9267" r="47699" b="32047"/>
          <a:stretch>
            <a:fillRect/>
          </a:stretch>
        </p:blipFill>
        <p:spPr bwMode="auto">
          <a:xfrm>
            <a:off x="211802" y="3429000"/>
            <a:ext cx="4169511" cy="2971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4" descr="N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86" t="16988" r="47986" b="30116"/>
          <a:stretch>
            <a:fillRect/>
          </a:stretch>
        </p:blipFill>
        <p:spPr bwMode="auto">
          <a:xfrm>
            <a:off x="4714532" y="3429000"/>
            <a:ext cx="4296547" cy="2971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-27709" y="6400800"/>
            <a:ext cx="4409022" cy="7265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SutonnyMJ" pitchFamily="2" charset="0"/>
              </a:rPr>
              <a:t>e</a:t>
            </a:r>
            <a:r>
              <a:rPr lang="en-US" sz="24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¨</a:t>
            </a:r>
            <a:r>
              <a:rPr lang="en-US" sz="2400" b="1" dirty="0" smtClean="0">
                <a:solidFill>
                  <a:srgbClr val="002060"/>
                </a:solidFill>
                <a:latin typeface="SutonnyMJ" pitchFamily="2" charset="0"/>
              </a:rPr>
              <a:t>w³MZ Z_</a:t>
            </a:r>
            <a:r>
              <a:rPr lang="en-US" sz="2400" b="1" dirty="0" smtClean="0">
                <a:solidFill>
                  <a:srgbClr val="002060"/>
                </a:solidFill>
                <a:latin typeface="SutonnyMJ" pitchFamily="2" charset="0"/>
                <a:cs typeface="SutonnyMJ" pitchFamily="2" charset="0"/>
              </a:rPr>
              <a:t>¨</a:t>
            </a:r>
            <a:r>
              <a:rPr lang="en-US" sz="2400" b="1" dirty="0" err="1" smtClean="0">
                <a:solidFill>
                  <a:srgbClr val="002060"/>
                </a:solidFill>
                <a:latin typeface="SutonnyMJ" pitchFamily="2" charset="0"/>
              </a:rPr>
              <a:t>vejx</a:t>
            </a:r>
            <a:r>
              <a:rPr lang="en-US" sz="2400" b="1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SutonnyMJ" pitchFamily="2" charset="0"/>
              </a:rPr>
              <a:t>cÖKvk,AwfgZ</a:t>
            </a:r>
            <a:r>
              <a:rPr lang="en-US" sz="2400" b="1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SutonnyMJ" pitchFamily="2" charset="0"/>
              </a:rPr>
              <a:t>cÖKvk</a:t>
            </a:r>
            <a:endParaRPr lang="en-US" sz="2400" b="1" dirty="0" smtClean="0">
              <a:solidFill>
                <a:srgbClr val="002060"/>
              </a:solidFill>
              <a:latin typeface="SutonnyMJ" pitchFamily="2" charset="0"/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4602058" y="6385640"/>
            <a:ext cx="4409022" cy="4979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b="1" dirty="0" err="1" smtClean="0">
                <a:solidFill>
                  <a:srgbClr val="002060"/>
                </a:solidFill>
                <a:latin typeface="SutonnyMJ" pitchFamily="2" charset="0"/>
              </a:rPr>
              <a:t>অডিও</a:t>
            </a:r>
            <a:r>
              <a:rPr lang="en-US" sz="2400" b="1" dirty="0" smtClean="0">
                <a:solidFill>
                  <a:srgbClr val="002060"/>
                </a:solidFill>
                <a:latin typeface="SutonnyMJ" pitchFamily="2" charset="0"/>
              </a:rPr>
              <a:t>, </a:t>
            </a:r>
            <a:r>
              <a:rPr lang="en-US" sz="2400" b="1" dirty="0" err="1" smtClean="0">
                <a:solidFill>
                  <a:srgbClr val="002060"/>
                </a:solidFill>
                <a:latin typeface="SutonnyMJ" pitchFamily="2" charset="0"/>
              </a:rPr>
              <a:t>ভিডিও</a:t>
            </a:r>
            <a:r>
              <a:rPr lang="en-US" sz="2400" b="1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SutonnyMJ" pitchFamily="2" charset="0"/>
              </a:rPr>
              <a:t>cÖKvk</a:t>
            </a:r>
            <a:endParaRPr lang="en-US" sz="2400" b="1" dirty="0" smtClean="0">
              <a:solidFill>
                <a:srgbClr val="002060"/>
              </a:solidFill>
              <a:latin typeface="SutonnyMJ" pitchFamily="2" charset="0"/>
            </a:endParaRPr>
          </a:p>
        </p:txBody>
      </p:sp>
      <p:pic>
        <p:nvPicPr>
          <p:cNvPr id="19" name="Picture 4" descr="N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25" t="9267" r="44765" b="30502"/>
          <a:stretch>
            <a:fillRect/>
          </a:stretch>
        </p:blipFill>
        <p:spPr bwMode="auto">
          <a:xfrm>
            <a:off x="191019" y="76201"/>
            <a:ext cx="4190293" cy="27857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6" descr="N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6" t="10039" r="49367" b="32047"/>
          <a:stretch>
            <a:fillRect/>
          </a:stretch>
        </p:blipFill>
        <p:spPr bwMode="auto">
          <a:xfrm>
            <a:off x="4735315" y="152400"/>
            <a:ext cx="4275765" cy="27095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2"/>
          <p:cNvSpPr txBox="1">
            <a:spLocks noChangeArrowheads="1"/>
          </p:cNvSpPr>
          <p:nvPr/>
        </p:nvSpPr>
        <p:spPr>
          <a:xfrm>
            <a:off x="180109" y="2854900"/>
            <a:ext cx="4409022" cy="7265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b="1" dirty="0" err="1" smtClean="0">
                <a:solidFill>
                  <a:srgbClr val="002060"/>
                </a:solidFill>
                <a:latin typeface="SutonnyMJ" pitchFamily="2" charset="0"/>
              </a:rPr>
              <a:t>বন্ধু</a:t>
            </a:r>
            <a:r>
              <a:rPr lang="en-US" sz="2400" b="1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SutonnyMJ" pitchFamily="2" charset="0"/>
              </a:rPr>
              <a:t>সংযোজন</a:t>
            </a:r>
            <a:endParaRPr lang="en-US" sz="2400" b="1" dirty="0" smtClean="0">
              <a:solidFill>
                <a:srgbClr val="002060"/>
              </a:solidFill>
              <a:latin typeface="SutonnyMJ" pitchFamily="2" charset="0"/>
            </a:endParaRP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>
          <a:xfrm>
            <a:off x="4765964" y="2868755"/>
            <a:ext cx="4409022" cy="7265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b="1" dirty="0" err="1">
                <a:solidFill>
                  <a:srgbClr val="002060"/>
                </a:solidFill>
                <a:latin typeface="SutonnyMJ" pitchFamily="2" charset="0"/>
              </a:rPr>
              <a:t>evZ©v</a:t>
            </a:r>
            <a:r>
              <a:rPr lang="en-US" sz="2400" b="1" dirty="0">
                <a:solidFill>
                  <a:srgbClr val="002060"/>
                </a:solidFill>
                <a:latin typeface="SutonnyMJ" pitchFamily="2" charset="0"/>
              </a:rPr>
              <a:t> †</a:t>
            </a:r>
            <a:r>
              <a:rPr lang="en-US" sz="2400" b="1" dirty="0" err="1">
                <a:solidFill>
                  <a:srgbClr val="002060"/>
                </a:solidFill>
                <a:latin typeface="SutonnyMJ" pitchFamily="2" charset="0"/>
              </a:rPr>
              <a:t>cÖiY</a:t>
            </a:r>
            <a:r>
              <a:rPr lang="en-US" sz="2400" b="1" dirty="0">
                <a:solidFill>
                  <a:srgbClr val="FFFF00"/>
                </a:solidFill>
                <a:latin typeface="SutonnyMJ" pitchFamily="2" charset="0"/>
              </a:rPr>
              <a:t/>
            </a:r>
            <a:br>
              <a:rPr lang="en-US" sz="2400" b="1" dirty="0">
                <a:solidFill>
                  <a:srgbClr val="FFFF00"/>
                </a:solidFill>
                <a:latin typeface="SutonnyMJ" pitchFamily="2" charset="0"/>
              </a:rPr>
            </a:br>
            <a:endParaRPr lang="en-US" sz="2400" b="1" dirty="0" smtClean="0">
              <a:solidFill>
                <a:srgbClr val="002060"/>
              </a:solidFill>
              <a:latin typeface="SutonnyMJ" pitchFamily="2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10/13/2015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Sowkot Hossain Dipu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7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2781298" y="152401"/>
            <a:ext cx="3505200" cy="9906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sz="60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টুইটার</a:t>
            </a:r>
            <a:endParaRPr lang="en-US" sz="60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4" descr="N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29" t="8495" r="37399" b="54189"/>
          <a:stretch/>
        </p:blipFill>
        <p:spPr bwMode="auto">
          <a:xfrm>
            <a:off x="304800" y="1711036"/>
            <a:ext cx="4495800" cy="3962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55417" y="5854509"/>
            <a:ext cx="4409022" cy="7265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2400" b="1" dirty="0" err="1" smtClean="0">
                <a:solidFill>
                  <a:srgbClr val="002060"/>
                </a:solidFill>
                <a:latin typeface="SutonnyMJ" pitchFamily="2" charset="0"/>
              </a:rPr>
              <a:t>একটি</a:t>
            </a:r>
            <a:r>
              <a:rPr lang="en-US" sz="2400" b="1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SutonnyMJ" pitchFamily="2" charset="0"/>
              </a:rPr>
              <a:t>টুইটার</a:t>
            </a:r>
            <a:r>
              <a:rPr lang="en-US" sz="2400" b="1" dirty="0" smtClean="0">
                <a:solidFill>
                  <a:srgbClr val="002060"/>
                </a:solidFill>
                <a:latin typeface="SutonnyMJ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একাউন্ট</a:t>
            </a:r>
            <a:endParaRPr lang="en-US" sz="24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029200" y="1711036"/>
            <a:ext cx="3962400" cy="43849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  <a:sym typeface="Wingdings 3"/>
              </a:rPr>
              <a:t>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১৪০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অক্ষরের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মনের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ভাব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  <a:sym typeface="Wingdings 3"/>
              </a:rPr>
              <a:t> 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১৪০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অক্ষরের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টুইট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  <a:sym typeface="Wingdings 3"/>
              </a:rPr>
              <a:t>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টুইট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পড়ার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অন্যকে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ফলো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  <a:sym typeface="Wingdings 3"/>
              </a:rPr>
              <a:t>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যারা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ফলো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করেন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তাদেরকে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ফলোয়ার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  <a:sym typeface="Wingdings 3"/>
              </a:rPr>
              <a:t>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একে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মাইক্রোব্লগিংয়ের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ওয়েবসাইট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998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 txBox="1">
            <a:spLocks/>
          </p:cNvSpPr>
          <p:nvPr/>
        </p:nvSpPr>
        <p:spPr>
          <a:xfrm flipH="1">
            <a:off x="2895600" y="279400"/>
            <a:ext cx="2801255" cy="79333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4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 flipH="1">
            <a:off x="6485848" y="554942"/>
            <a:ext cx="2510758" cy="15024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:</a:t>
            </a:r>
          </a:p>
          <a:p>
            <a:r>
              <a:rPr lang="en-US" sz="4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7+5= 12 </a:t>
            </a:r>
            <a:r>
              <a:rPr lang="en-US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মি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Sowkot Hossain Dipu</a:t>
            </a:r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3976603"/>
              </p:ext>
            </p:extLst>
          </p:nvPr>
        </p:nvGraphicFramePr>
        <p:xfrm>
          <a:off x="318655" y="2403764"/>
          <a:ext cx="8291945" cy="38139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/>
                <a:gridCol w="3968865"/>
                <a:gridCol w="3657600"/>
                <a:gridCol w="228600"/>
                <a:gridCol w="228600"/>
              </a:tblGrid>
              <a:tr h="735515">
                <a:tc>
                  <a:txBody>
                    <a:bodyPr/>
                    <a:lstStyle/>
                    <a:p>
                      <a:pPr algn="ctr"/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4000" dirty="0" err="1" smtClean="0">
                          <a:latin typeface="NikoshBAN" pitchFamily="2" charset="0"/>
                          <a:cs typeface="NikoshBAN" pitchFamily="2" charset="0"/>
                        </a:rPr>
                        <a:t>ফেসবুক</a:t>
                      </a:r>
                      <a:endParaRPr lang="en-US" sz="4000" dirty="0" smtClean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dirty="0" err="1" smtClean="0">
                          <a:latin typeface="NikoshBAN" pitchFamily="2" charset="0"/>
                          <a:cs typeface="NikoshBAN" pitchFamily="2" charset="0"/>
                        </a:rPr>
                        <a:t>টুইটার</a:t>
                      </a:r>
                      <a:endParaRPr lang="en-US" sz="4000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১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২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৩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৪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৫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Subtitle 2"/>
          <p:cNvSpPr txBox="1">
            <a:spLocks/>
          </p:cNvSpPr>
          <p:nvPr/>
        </p:nvSpPr>
        <p:spPr>
          <a:xfrm flipH="1">
            <a:off x="318655" y="1468480"/>
            <a:ext cx="5867400" cy="60661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ফেসবুক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টুইটারের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পাঁচটি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বৈশিষ্ট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878670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Md</a:t>
            </a:r>
            <a:r>
              <a:rPr lang="en-US" dirty="0" smtClean="0"/>
              <a:t> </a:t>
            </a:r>
            <a:r>
              <a:rPr lang="en-US" dirty="0" err="1" smtClean="0"/>
              <a:t>Sowkot</a:t>
            </a:r>
            <a:r>
              <a:rPr lang="en-US" dirty="0" smtClean="0"/>
              <a:t> </a:t>
            </a:r>
            <a:r>
              <a:rPr lang="en-US" dirty="0" err="1" smtClean="0"/>
              <a:t>Hossain</a:t>
            </a:r>
            <a:r>
              <a:rPr lang="en-US" dirty="0" smtClean="0"/>
              <a:t> </a:t>
            </a:r>
            <a:r>
              <a:rPr lang="en-US" dirty="0" err="1" smtClean="0"/>
              <a:t>Dipu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30772" y="2895600"/>
            <a:ext cx="84343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en-US" sz="3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ফেসবুকের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প্রতিষ্ঠাতা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bn-BD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চালর্স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ব্যাবেজ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মার্ক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জাকার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বার্গ</a:t>
            </a:r>
            <a:endParaRPr lang="bn-BD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স্টীভ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জবস্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              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ভন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নিউম্যান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 flipH="1">
            <a:off x="3654977" y="182829"/>
            <a:ext cx="1989535" cy="655371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0773" y="4546549"/>
            <a:ext cx="849478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en-US" sz="24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24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</a:t>
            </a:r>
            <a:r>
              <a:rPr lang="en-US" sz="24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4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24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যোগযোগের</a:t>
            </a:r>
            <a:r>
              <a:rPr lang="en-US" sz="24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24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4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কোনটির</a:t>
            </a:r>
            <a:r>
              <a:rPr lang="en-US" sz="24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4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অবদান</a:t>
            </a:r>
            <a:r>
              <a:rPr lang="en-US" sz="24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সবচেয়ে</a:t>
            </a:r>
            <a:r>
              <a:rPr lang="en-US" sz="24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bn-BD" sz="24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গুগল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			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মেইল</a:t>
            </a:r>
            <a:endParaRPr lang="bn-BD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গ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ব্লগ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		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ফোন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7200" y="1143000"/>
            <a:ext cx="83602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 140 </a:t>
            </a:r>
            <a:r>
              <a:rPr lang="en-US" sz="3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অক্ষরের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বার্তাকে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বলা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3200" b="1" dirty="0" smtClean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ফেসবুক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		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খ)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বুক</a:t>
            </a:r>
            <a:endParaRPr lang="bn-BD" sz="3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টুইট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       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সুইট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42248" y="2150497"/>
            <a:ext cx="295952" cy="44030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102866" y="3445897"/>
            <a:ext cx="295952" cy="44030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075157" y="5410200"/>
            <a:ext cx="295952" cy="44030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20" grpId="0"/>
      <p:bldP spid="11" grpId="0" animBg="1"/>
      <p:bldP spid="21" grpId="0" animBg="1"/>
      <p:bldP spid="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 flipV="1">
            <a:off x="13854" y="6206835"/>
            <a:ext cx="9116291" cy="671947"/>
            <a:chOff x="13854" y="0"/>
            <a:chExt cx="9116291" cy="568035"/>
          </a:xfrm>
        </p:grpSpPr>
        <p:sp>
          <p:nvSpPr>
            <p:cNvPr id="10" name="Right Triangle 9"/>
            <p:cNvSpPr/>
            <p:nvPr/>
          </p:nvSpPr>
          <p:spPr>
            <a:xfrm flipV="1">
              <a:off x="13854" y="0"/>
              <a:ext cx="2805545" cy="558800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ight Triangle 10"/>
            <p:cNvSpPr/>
            <p:nvPr/>
          </p:nvSpPr>
          <p:spPr>
            <a:xfrm flipH="1" flipV="1">
              <a:off x="6352310" y="9235"/>
              <a:ext cx="2777835" cy="558800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813" y="568035"/>
            <a:ext cx="5867400" cy="1143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4800" dirty="0" err="1" smtClean="0"/>
              <a:t>বাড়ির</a:t>
            </a:r>
            <a:r>
              <a:rPr lang="en-US" sz="4800" dirty="0" smtClean="0"/>
              <a:t> </a:t>
            </a:r>
            <a:r>
              <a:rPr lang="en-US" sz="4800" dirty="0" err="1" smtClean="0"/>
              <a:t>কাজ</a:t>
            </a:r>
            <a:endParaRPr lang="en-US" sz="4800" dirty="0"/>
          </a:p>
        </p:txBody>
      </p:sp>
      <p:grpSp>
        <p:nvGrpSpPr>
          <p:cNvPr id="6" name="Group 5"/>
          <p:cNvGrpSpPr/>
          <p:nvPr/>
        </p:nvGrpSpPr>
        <p:grpSpPr>
          <a:xfrm>
            <a:off x="13854" y="0"/>
            <a:ext cx="9116291" cy="568035"/>
            <a:chOff x="13854" y="0"/>
            <a:chExt cx="9116291" cy="568035"/>
          </a:xfrm>
        </p:grpSpPr>
        <p:sp>
          <p:nvSpPr>
            <p:cNvPr id="7" name="Right Triangle 6"/>
            <p:cNvSpPr/>
            <p:nvPr/>
          </p:nvSpPr>
          <p:spPr>
            <a:xfrm flipV="1">
              <a:off x="13854" y="0"/>
              <a:ext cx="2805545" cy="558800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/>
            <p:cNvSpPr/>
            <p:nvPr/>
          </p:nvSpPr>
          <p:spPr>
            <a:xfrm flipH="1" flipV="1">
              <a:off x="6352310" y="9235"/>
              <a:ext cx="2777835" cy="558800"/>
            </a:xfrm>
            <a:prstGeom prst="rt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10/13/2015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Md Sowkot Hossain Dipu</a:t>
            </a: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123826" y="3216159"/>
            <a:ext cx="8715374" cy="1143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‘‘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যোগাযোগের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মোবাইল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ফোনই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বেশি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অবদান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রাখছে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” 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উত্তরের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স্ব-পক্ষে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১০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টি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বাক্য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914400" y="3142343"/>
            <a:ext cx="6934200" cy="12192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9600" b="1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1858</TotalTime>
  <Words>373</Words>
  <Application>Microsoft Office PowerPoint</Application>
  <PresentationFormat>On-screen Show (4:3)</PresentationFormat>
  <Paragraphs>105</Paragraphs>
  <Slides>17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স্বা গ ত 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বাড়ির কাজ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alif</dc:creator>
  <cp:lastModifiedBy>Probook</cp:lastModifiedBy>
  <cp:revision>270</cp:revision>
  <dcterms:created xsi:type="dcterms:W3CDTF">2006-08-16T00:00:00Z</dcterms:created>
  <dcterms:modified xsi:type="dcterms:W3CDTF">2019-10-19T06:50:39Z</dcterms:modified>
</cp:coreProperties>
</file>