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26" r:id="rId3"/>
    <p:sldId id="313" r:id="rId4"/>
    <p:sldId id="332" r:id="rId5"/>
    <p:sldId id="291" r:id="rId6"/>
    <p:sldId id="318" r:id="rId7"/>
    <p:sldId id="325" r:id="rId8"/>
    <p:sldId id="319" r:id="rId9"/>
    <p:sldId id="330" r:id="rId10"/>
    <p:sldId id="328" r:id="rId11"/>
    <p:sldId id="329" r:id="rId12"/>
    <p:sldId id="320" r:id="rId13"/>
    <p:sldId id="317" r:id="rId14"/>
    <p:sldId id="316" r:id="rId15"/>
    <p:sldId id="306" r:id="rId16"/>
    <p:sldId id="32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033CC"/>
    <a:srgbClr val="CC00FF"/>
    <a:srgbClr val="000099"/>
    <a:srgbClr val="8C808A"/>
    <a:srgbClr val="E70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672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307CCC-C07E-49FD-A1A1-B9E1D2206C67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AB29C7-9E4F-4158-B097-95E243B62E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957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CC5F0-5ACD-430A-8861-A1D6A6A6ED61}" type="datetime1">
              <a:rPr lang="en-US" smtClean="0"/>
              <a:pPr/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US" dirty="0" smtClean="0"/>
              <a:t>Md. </a:t>
            </a:r>
            <a:r>
              <a:rPr lang="en-US" dirty="0" err="1" smtClean="0"/>
              <a:t>Jamirul</a:t>
            </a:r>
            <a:r>
              <a:rPr lang="en-US" dirty="0" smtClean="0"/>
              <a:t> Islam, Assistant Professor, Computer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2288-471B-4E21-8052-90E5866EA52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190732"/>
            <a:ext cx="1028700" cy="1028700"/>
          </a:xfrm>
          <a:prstGeom prst="rect">
            <a:avLst/>
          </a:prstGeom>
        </p:spPr>
      </p:pic>
      <p:sp>
        <p:nvSpPr>
          <p:cNvPr id="8" name="Frame 7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2685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3">
            <a:schemeClr val="lt1"/>
          </a:lnRef>
          <a:fillRef idx="1002">
            <a:schemeClr val="lt2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051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B7595-44A1-4E0F-9DC7-6DE84EA95E98}" type="datetime1">
              <a:rPr lang="en-US" smtClean="0"/>
              <a:pPr/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Jamirul Islam, Assistant Professor, Computer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2288-471B-4E21-8052-90E5866EA5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614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46361-C923-4CFF-8A6F-4684A9DBC5D0}" type="datetime1">
              <a:rPr lang="en-US" smtClean="0"/>
              <a:pPr/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Jamirul Islam, Assistant Professor, Computer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2288-471B-4E21-8052-90E5866EA5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483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39B4B-3C0F-4EF5-BC75-83A321CD22E9}" type="datetime1">
              <a:rPr lang="en-US" smtClean="0"/>
              <a:pPr/>
              <a:t>18-Oct-19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Jamirul Islam, Assistant Professor, Computer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2288-471B-4E21-8052-90E5866EA5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096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3D649-8B26-4F80-BE0D-7E618B8160D7}" type="datetime1">
              <a:rPr lang="en-US" smtClean="0"/>
              <a:pPr/>
              <a:t>18-Oct-19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Jamirul Islam, Assistant Professor, Computer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2288-471B-4E21-8052-90E5866EA5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451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9C4DB-F80E-4259-8625-6536850B03B2}" type="datetime1">
              <a:rPr lang="en-US" smtClean="0"/>
              <a:pPr/>
              <a:t>18-Oct-19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Jamirul Islam, Assistant Professor, Computer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2288-471B-4E21-8052-90E5866EA5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483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8027-6185-48E5-A280-D39FA889F101}" type="datetime1">
              <a:rPr lang="en-US" smtClean="0"/>
              <a:pPr/>
              <a:t>18-Oct-19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Jamirul Islam, Assistant Professor, Computer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2288-471B-4E21-8052-90E5866EA5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425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FF92F-6A46-41D3-9508-C7115C419DB0}" type="datetime1">
              <a:rPr lang="en-US" smtClean="0"/>
              <a:pPr/>
              <a:t>18-Oct-19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Jamirul Islam, Assistant Professor, Computer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2288-471B-4E21-8052-90E5866EA5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32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73172-745C-40B0-A1E7-667F7EB359C0}" type="datetime1">
              <a:rPr lang="en-US" smtClean="0"/>
              <a:pPr/>
              <a:t>18-Oct-19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Jamirul Islam, Assistant Professor, Computer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2288-471B-4E21-8052-90E5866EA5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831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734C-2624-4594-A551-7298D7EEB0C2}" type="datetime1">
              <a:rPr lang="en-US" smtClean="0"/>
              <a:pPr/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Jamirul Islam, Assistant Professor, Computer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2288-471B-4E21-8052-90E5866EA5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812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65BCB-EDCF-4CF1-B9AB-D17B581CB828}" type="datetime1">
              <a:rPr lang="en-US" smtClean="0"/>
              <a:pPr/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Jamirul Islam, Assistant Professor, Computer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52288-471B-4E21-8052-90E5866EA5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5385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000">
              <a:schemeClr val="bg2">
                <a:lumMod val="90000"/>
              </a:schemeClr>
            </a:gs>
            <a:gs pos="1000">
              <a:schemeClr val="tx2">
                <a:lumMod val="40000"/>
                <a:lumOff val="60000"/>
              </a:schemeClr>
            </a:gs>
            <a:gs pos="73000">
              <a:schemeClr val="accent6">
                <a:lumMod val="20000"/>
                <a:lumOff val="80000"/>
              </a:schemeClr>
            </a:gs>
            <a:gs pos="100000">
              <a:srgbClr val="00B05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956BC-32F4-43D6-B9EB-17A05C09E56F}" type="datetime1">
              <a:rPr lang="en-US" smtClean="0"/>
              <a:pPr/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Md. Jamirul Islam, Assistant Professor, Computer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52288-471B-4E21-8052-90E5866EA5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244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E:\d17a0a8278e5834a3e8c28c6be43feb5_rose.wmv" TargetMode="External"/><Relationship Id="rId4" Type="http://schemas.openxmlformats.org/officeDocument/2006/relationships/image" Target="../media/image3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Kidneyremedies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04800"/>
            <a:ext cx="8534400" cy="6019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879456" y="3643228"/>
            <a:ext cx="4914900" cy="5619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08558" y="3438610"/>
            <a:ext cx="4914900" cy="5619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782" y="5896060"/>
            <a:ext cx="4914900" cy="561975"/>
          </a:xfrm>
          <a:prstGeom prst="rect">
            <a:avLst/>
          </a:prstGeom>
        </p:spPr>
      </p:pic>
      <p:sp>
        <p:nvSpPr>
          <p:cNvPr id="10" name="Frame 9"/>
          <p:cNvSpPr/>
          <p:nvPr/>
        </p:nvSpPr>
        <p:spPr>
          <a:xfrm>
            <a:off x="0" y="20782"/>
            <a:ext cx="9144000" cy="6837218"/>
          </a:xfrm>
          <a:prstGeom prst="frame">
            <a:avLst>
              <a:gd name="adj1" fmla="val 2571"/>
            </a:avLst>
          </a:prstGeom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04800" y="4343400"/>
            <a:ext cx="8554472" cy="14478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1" name="Content Placeholder 7" descr="Rose,.jpg"/>
          <p:cNvPicPr>
            <a:picLocks noChangeAspect="1"/>
          </p:cNvPicPr>
          <p:nvPr/>
        </p:nvPicPr>
        <p:blipFill>
          <a:blip r:embed="rId4">
            <a:lum contrast="40000"/>
          </a:blip>
          <a:stretch>
            <a:fillRect/>
          </a:stretch>
        </p:blipFill>
        <p:spPr>
          <a:xfrm>
            <a:off x="7772400" y="0"/>
            <a:ext cx="1219200" cy="12875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2133600" y="4572000"/>
            <a:ext cx="4800600" cy="1524000"/>
          </a:xfrm>
          <a:prstGeom prst="rect">
            <a:avLst/>
          </a:prstGeom>
          <a:noFill/>
        </p:spPr>
        <p:txBody>
          <a:bodyPr wrap="none" rtlCol="0">
            <a:prstTxWarp prst="textWave1">
              <a:avLst/>
            </a:prstTxWarp>
            <a:spAutoFit/>
          </a:bodyPr>
          <a:lstStyle/>
          <a:p>
            <a:r>
              <a:rPr lang="bn-BD" sz="115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29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8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2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10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echon.jpg"/>
          <p:cNvPicPr>
            <a:picLocks noChangeAspect="1"/>
          </p:cNvPicPr>
          <p:nvPr/>
        </p:nvPicPr>
        <p:blipFill>
          <a:blip r:embed="rId2"/>
          <a:srcRect r="33262"/>
          <a:stretch>
            <a:fillRect/>
          </a:stretch>
        </p:blipFill>
        <p:spPr>
          <a:xfrm>
            <a:off x="3124200" y="838200"/>
            <a:ext cx="2133600" cy="3129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anatomy_T2_KidneyCancerSt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838200"/>
            <a:ext cx="2568860" cy="31732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3124200" y="228600"/>
            <a:ext cx="3048000" cy="381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ছবিগুলো ভাল করে লক্ষ কর।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wewewewe.PNG"/>
          <p:cNvPicPr>
            <a:picLocks noChangeAspect="1"/>
          </p:cNvPicPr>
          <p:nvPr/>
        </p:nvPicPr>
        <p:blipFill>
          <a:blip r:embed="rId4"/>
          <a:srcRect t="16279"/>
          <a:stretch>
            <a:fillRect/>
          </a:stretch>
        </p:blipFill>
        <p:spPr>
          <a:xfrm>
            <a:off x="4876800" y="3962400"/>
            <a:ext cx="3501399" cy="259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Capturedfdfdfd.PNG"/>
          <p:cNvPicPr>
            <a:picLocks noChangeAspect="1"/>
          </p:cNvPicPr>
          <p:nvPr/>
        </p:nvPicPr>
        <p:blipFill>
          <a:blip r:embed="rId5"/>
          <a:srcRect l="5660" r="13208"/>
          <a:stretch>
            <a:fillRect/>
          </a:stretch>
        </p:blipFill>
        <p:spPr>
          <a:xfrm>
            <a:off x="685800" y="4038600"/>
            <a:ext cx="3276600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Rechon1.jpg"/>
          <p:cNvPicPr>
            <a:picLocks noChangeAspect="1"/>
          </p:cNvPicPr>
          <p:nvPr/>
        </p:nvPicPr>
        <p:blipFill>
          <a:blip r:embed="rId6"/>
          <a:srcRect r="33264"/>
          <a:stretch>
            <a:fillRect/>
          </a:stretch>
        </p:blipFill>
        <p:spPr>
          <a:xfrm>
            <a:off x="5943600" y="990600"/>
            <a:ext cx="2133600" cy="29299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33400" y="609600"/>
            <a:ext cx="464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ছবিটি ভাল ভাবে লক্ষ্য কর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:-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ছবিতে আমরা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কি দেখতে পাচ্ছি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3400" y="1600200"/>
            <a:ext cx="495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চা বানানোর সময় ছাকনি ব্যবহার করি </a:t>
            </a:r>
            <a:r>
              <a:rPr lang="hi-IN" sz="28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এতে চা পাতার অবশিষ্ট অংশ দূর করা সম্ভব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6098" y="2895600"/>
            <a:ext cx="497410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আমরা প্রতিদিন যা আহার করি তাতে অনেক অপ্রয়োজনীয় দ্রব্য থাকে</a:t>
            </a:r>
            <a:r>
              <a:rPr lang="hi-IN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শরীর তা এক ধরনের ছাকনির মাধ্যমে রেচন পদার্থের সাথে বের করে দেয় । মানব   দেহ বৃক্ক এ কাজটি করে থাকে।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00200" y="5638800"/>
            <a:ext cx="44196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আজ আমাদের পাঠের বিষয় বৃক্ক</a:t>
            </a:r>
            <a:endParaRPr lang="en-US" sz="3200" dirty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Ochinpakhi_1413216894_5-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295400"/>
            <a:ext cx="2987367" cy="22591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hqdefault.jpg"/>
          <p:cNvPicPr>
            <a:picLocks noChangeAspect="1"/>
          </p:cNvPicPr>
          <p:nvPr/>
        </p:nvPicPr>
        <p:blipFill>
          <a:blip r:embed="rId3"/>
          <a:srcRect l="65036" t="29684" b="7692"/>
          <a:stretch>
            <a:fillRect/>
          </a:stretch>
        </p:blipFill>
        <p:spPr>
          <a:xfrm>
            <a:off x="6019800" y="3603840"/>
            <a:ext cx="2155682" cy="27905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Oval 8"/>
          <p:cNvSpPr/>
          <p:nvPr/>
        </p:nvSpPr>
        <p:spPr>
          <a:xfrm>
            <a:off x="5943600" y="304800"/>
            <a:ext cx="2590800" cy="6858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পাঠ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ঘোষনা</a:t>
            </a:r>
            <a:endParaRPr lang="en-US" sz="3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877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the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1" name="Rektangel 30"/>
          <p:cNvSpPr>
            <a:spLocks noChangeArrowheads="1"/>
          </p:cNvSpPr>
          <p:nvPr/>
        </p:nvSpPr>
        <p:spPr bwMode="auto">
          <a:xfrm>
            <a:off x="1143000" y="2438400"/>
            <a:ext cx="7391400" cy="6858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tx1"/>
              </a:gs>
            </a:gsLst>
            <a:lin ang="16200000"/>
          </a:gra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মানুষের রেচন প্রক্রিয়া ব্যাখ্যা করতে পারবে</a:t>
            </a:r>
            <a:r>
              <a:rPr lang="hi-IN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Rektangel 34"/>
          <p:cNvSpPr>
            <a:spLocks noChangeArrowheads="1"/>
          </p:cNvSpPr>
          <p:nvPr/>
        </p:nvSpPr>
        <p:spPr bwMode="auto">
          <a:xfrm>
            <a:off x="1143000" y="3276600"/>
            <a:ext cx="7467600" cy="6858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tx1"/>
              </a:gs>
            </a:gsLst>
            <a:lin ang="16200000"/>
          </a:gra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r>
              <a:rPr lang="bn-BD" sz="2800" dirty="0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মানব</a:t>
            </a:r>
            <a:r>
              <a:rPr lang="en-US" sz="2800" dirty="0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দেহে  </a:t>
            </a:r>
            <a:r>
              <a:rPr lang="en-US" sz="2800" dirty="0" err="1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উৎপন্ন</a:t>
            </a:r>
            <a:r>
              <a:rPr lang="en-US" sz="2800" dirty="0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রেচন</a:t>
            </a:r>
            <a:r>
              <a:rPr lang="en-US" sz="2800" dirty="0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 প</a:t>
            </a:r>
            <a:r>
              <a:rPr lang="bn-BD" sz="2800" dirty="0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দার্থের </a:t>
            </a:r>
            <a:r>
              <a:rPr lang="en-US" sz="2800" dirty="0" err="1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র্বণনা</a:t>
            </a:r>
            <a:r>
              <a:rPr lang="en-US" sz="2800" dirty="0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করতে পারবে</a:t>
            </a:r>
            <a:r>
              <a:rPr lang="hi-IN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547" name="Tekstboks 47"/>
          <p:cNvSpPr txBox="1">
            <a:spLocks noChangeArrowheads="1"/>
          </p:cNvSpPr>
          <p:nvPr/>
        </p:nvSpPr>
        <p:spPr bwMode="auto">
          <a:xfrm>
            <a:off x="1180265" y="4411011"/>
            <a:ext cx="43892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da-DK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uppe 79"/>
          <p:cNvGrpSpPr>
            <a:grpSpLocks/>
          </p:cNvGrpSpPr>
          <p:nvPr/>
        </p:nvGrpSpPr>
        <p:grpSpPr bwMode="auto">
          <a:xfrm>
            <a:off x="457200" y="4114800"/>
            <a:ext cx="641202" cy="724454"/>
            <a:chOff x="876300" y="3790950"/>
            <a:chExt cx="344488" cy="347663"/>
          </a:xfrm>
        </p:grpSpPr>
        <p:sp>
          <p:nvSpPr>
            <p:cNvPr id="14" name="Rektangel 13"/>
            <p:cNvSpPr>
              <a:spLocks noChangeArrowheads="1"/>
            </p:cNvSpPr>
            <p:nvPr/>
          </p:nvSpPr>
          <p:spPr bwMode="auto">
            <a:xfrm>
              <a:off x="876300" y="3790950"/>
              <a:ext cx="344488" cy="347663"/>
            </a:xfrm>
            <a:prstGeom prst="rect">
              <a:avLst/>
            </a:prstGeom>
            <a:gradFill rotWithShape="1">
              <a:gsLst>
                <a:gs pos="0">
                  <a:srgbClr val="002060"/>
                </a:gs>
                <a:gs pos="100000">
                  <a:srgbClr val="1F88C8"/>
                </a:gs>
              </a:gsLst>
              <a:lin ang="16200000"/>
            </a:gradFill>
            <a:ln w="9525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indent="-342900" algn="ctr" defTabSz="9144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endParaRPr lang="da-DK" sz="1400" b="1" kern="0" noProof="1">
                <a:solidFill>
                  <a:sysClr val="window" lastClr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79" name="Tekstboks 78"/>
            <p:cNvSpPr txBox="1">
              <a:spLocks noChangeArrowheads="1"/>
            </p:cNvSpPr>
            <p:nvPr/>
          </p:nvSpPr>
          <p:spPr bwMode="auto">
            <a:xfrm>
              <a:off x="890588" y="3822700"/>
              <a:ext cx="322262" cy="279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indent="-342900" algn="ctr">
                <a:defRPr/>
              </a:pPr>
              <a:r>
                <a:rPr lang="da-DK" sz="2000" b="1" noProof="1" smtClean="0">
                  <a:solidFill>
                    <a:srgbClr val="FFFFFF"/>
                  </a:solidFill>
                  <a:latin typeface="Arial" pitchFamily="34" charset="0"/>
                  <a:ea typeface="ＭＳ Ｐゴシック" pitchFamily="-97" charset="-128"/>
                </a:rPr>
                <a:t>3</a:t>
              </a:r>
              <a:endParaRPr lang="da-DK" sz="2000" b="1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grpSp>
        <p:nvGrpSpPr>
          <p:cNvPr id="3" name="Gruppe 83"/>
          <p:cNvGrpSpPr>
            <a:grpSpLocks/>
          </p:cNvGrpSpPr>
          <p:nvPr/>
        </p:nvGrpSpPr>
        <p:grpSpPr bwMode="auto">
          <a:xfrm>
            <a:off x="457200" y="2438400"/>
            <a:ext cx="641202" cy="717838"/>
            <a:chOff x="876300" y="2936875"/>
            <a:chExt cx="344488" cy="344488"/>
          </a:xfrm>
        </p:grpSpPr>
        <p:sp>
          <p:nvSpPr>
            <p:cNvPr id="10" name="Rektangel 9"/>
            <p:cNvSpPr>
              <a:spLocks noChangeArrowheads="1"/>
            </p:cNvSpPr>
            <p:nvPr/>
          </p:nvSpPr>
          <p:spPr bwMode="auto">
            <a:xfrm>
              <a:off x="876300" y="2936875"/>
              <a:ext cx="344488" cy="344488"/>
            </a:xfrm>
            <a:prstGeom prst="rect">
              <a:avLst/>
            </a:prstGeom>
            <a:gradFill rotWithShape="1">
              <a:gsLst>
                <a:gs pos="0">
                  <a:srgbClr val="002060"/>
                </a:gs>
                <a:gs pos="100000">
                  <a:srgbClr val="1F88C8"/>
                </a:gs>
              </a:gsLst>
              <a:lin ang="16200000"/>
            </a:gradFill>
            <a:ln w="9525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indent="-342900" algn="ctr" defTabSz="9144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endParaRPr lang="da-DK" sz="1400" b="1" kern="0" noProof="1">
                <a:solidFill>
                  <a:sysClr val="window" lastClr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83" name="Tekstboks 82"/>
            <p:cNvSpPr txBox="1">
              <a:spLocks noChangeArrowheads="1"/>
            </p:cNvSpPr>
            <p:nvPr/>
          </p:nvSpPr>
          <p:spPr bwMode="auto">
            <a:xfrm>
              <a:off x="890588" y="2986089"/>
              <a:ext cx="322262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indent="-342900" algn="ctr">
                <a:defRPr/>
              </a:pPr>
              <a:r>
                <a:rPr lang="da-DK" sz="2000" b="1" noProof="1" smtClean="0">
                  <a:solidFill>
                    <a:srgbClr val="FFFFFF"/>
                  </a:solidFill>
                  <a:latin typeface="Arial" pitchFamily="34" charset="0"/>
                  <a:ea typeface="ＭＳ Ｐゴシック" pitchFamily="-97" charset="-128"/>
                </a:rPr>
                <a:t>1</a:t>
              </a:r>
              <a:endParaRPr lang="da-DK" sz="2000" b="1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grpSp>
        <p:nvGrpSpPr>
          <p:cNvPr id="4" name="Gruppe 85"/>
          <p:cNvGrpSpPr>
            <a:grpSpLocks/>
          </p:cNvGrpSpPr>
          <p:nvPr/>
        </p:nvGrpSpPr>
        <p:grpSpPr bwMode="auto">
          <a:xfrm>
            <a:off x="457200" y="3276600"/>
            <a:ext cx="641202" cy="714529"/>
            <a:chOff x="876300" y="2511425"/>
            <a:chExt cx="344488" cy="342900"/>
          </a:xfrm>
        </p:grpSpPr>
        <p:sp>
          <p:nvSpPr>
            <p:cNvPr id="8" name="Rektangel 7"/>
            <p:cNvSpPr>
              <a:spLocks noChangeArrowheads="1"/>
            </p:cNvSpPr>
            <p:nvPr/>
          </p:nvSpPr>
          <p:spPr bwMode="auto">
            <a:xfrm>
              <a:off x="876300" y="2511425"/>
              <a:ext cx="344488" cy="342900"/>
            </a:xfrm>
            <a:prstGeom prst="rect">
              <a:avLst/>
            </a:prstGeom>
            <a:gradFill rotWithShape="1">
              <a:gsLst>
                <a:gs pos="0">
                  <a:srgbClr val="002060"/>
                </a:gs>
                <a:gs pos="100000">
                  <a:srgbClr val="1F88C8"/>
                </a:gs>
              </a:gsLst>
              <a:lin ang="16200000"/>
            </a:gradFill>
            <a:ln w="9525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indent="-342900" algn="ctr" defTabSz="9144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endParaRPr lang="da-DK" sz="2400" b="1" kern="0" noProof="1">
                <a:solidFill>
                  <a:sysClr val="window" lastClr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  <p:sp>
          <p:nvSpPr>
            <p:cNvPr id="85" name="Tekstboks 84"/>
            <p:cNvSpPr txBox="1">
              <a:spLocks noChangeArrowheads="1"/>
            </p:cNvSpPr>
            <p:nvPr/>
          </p:nvSpPr>
          <p:spPr bwMode="auto">
            <a:xfrm>
              <a:off x="890588" y="2547938"/>
              <a:ext cx="322262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indent="-342900" algn="ctr">
                <a:defRPr/>
              </a:pPr>
              <a:r>
                <a:rPr lang="da-DK" sz="2000" b="1" noProof="1" smtClean="0">
                  <a:solidFill>
                    <a:srgbClr val="FFFFFF"/>
                  </a:solidFill>
                  <a:latin typeface="Arial" pitchFamily="34" charset="0"/>
                  <a:ea typeface="ＭＳ Ｐゴシック" pitchFamily="-97" charset="-128"/>
                </a:rPr>
                <a:t>2</a:t>
              </a:r>
              <a:endParaRPr lang="da-DK" sz="2000" b="1" noProof="1">
                <a:solidFill>
                  <a:srgbClr val="FFFFFF"/>
                </a:solidFill>
                <a:latin typeface="Arial" pitchFamily="34" charset="0"/>
                <a:ea typeface="ＭＳ Ｐゴシック" pitchFamily="-97" charset="-128"/>
              </a:endParaRPr>
            </a:p>
          </p:txBody>
        </p:sp>
      </p:grpSp>
      <p:sp>
        <p:nvSpPr>
          <p:cNvPr id="39" name="Date Placeholder 1"/>
          <p:cNvSpPr txBox="1">
            <a:spLocks/>
          </p:cNvSpPr>
          <p:nvPr/>
        </p:nvSpPr>
        <p:spPr>
          <a:xfrm>
            <a:off x="190500" y="6327775"/>
            <a:ext cx="2247900" cy="365125"/>
          </a:xfrm>
          <a:prstGeom prst="rect">
            <a:avLst/>
          </a:prstGeom>
        </p:spPr>
        <p:txBody>
          <a:bodyPr/>
          <a:lstStyle/>
          <a:p>
            <a:pPr marL="0" marR="0" lvl="0" indent="0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FF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t>Dated:-</a:t>
            </a:r>
            <a:fld id="{72742D1A-408D-48A3-A311-73B33802EA06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CC00FF"/>
                </a:solidFill>
                <a:effectLst/>
                <a:uLnTx/>
                <a:uFillTx/>
                <a:latin typeface="Times New Roman" pitchFamily="18" charset="0"/>
                <a:ea typeface="ＭＳ Ｐゴシック" charset="-128"/>
                <a:cs typeface="Times New Roman" pitchFamily="18" charset="0"/>
              </a:rPr>
              <a:pPr marL="0" marR="0" lvl="0" indent="0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18-Oct-19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C00FF"/>
              </a:solidFill>
              <a:effectLst/>
              <a:uLnTx/>
              <a:uFillTx/>
              <a:latin typeface="Times New Roman" pitchFamily="18" charset="0"/>
              <a:ea typeface="ＭＳ Ｐゴシック" charset="-128"/>
              <a:cs typeface="Times New Roman" pitchFamily="18" charset="0"/>
            </a:endParaRPr>
          </a:p>
        </p:txBody>
      </p:sp>
      <p:sp>
        <p:nvSpPr>
          <p:cNvPr id="38" name="Rectangle 5"/>
          <p:cNvSpPr txBox="1">
            <a:spLocks noChangeArrowheads="1"/>
          </p:cNvSpPr>
          <p:nvPr/>
        </p:nvSpPr>
        <p:spPr bwMode="gray">
          <a:xfrm>
            <a:off x="1143000" y="1295400"/>
            <a:ext cx="6553200" cy="533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lIns="0" rIns="0" anchor="ctr"/>
          <a:lstStyle/>
          <a:p>
            <a:pPr algn="ctr"/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ধৈর্য আর আন্তরিকতার সাথে এই পাঠ শেষে শিক্ষার্থীরা </a:t>
            </a:r>
            <a:r>
              <a:rPr lang="en-US" dirty="0" smtClean="0">
                <a:solidFill>
                  <a:srgbClr val="FF0000"/>
                </a:solidFill>
              </a:rPr>
              <a:t>-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3" name="Rektangel 34"/>
          <p:cNvSpPr>
            <a:spLocks noChangeArrowheads="1"/>
          </p:cNvSpPr>
          <p:nvPr/>
        </p:nvSpPr>
        <p:spPr bwMode="auto">
          <a:xfrm>
            <a:off x="1143000" y="4114800"/>
            <a:ext cx="7315200" cy="6858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tx1"/>
              </a:gs>
            </a:gsLst>
            <a:lin ang="16200000"/>
          </a:gra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বৃক্কের গঠন ও কাজ র্বণনা করতে পারবে</a:t>
            </a:r>
            <a:r>
              <a:rPr lang="hi-IN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304800" y="152400"/>
            <a:ext cx="2133600" cy="762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5" grpId="0" animBg="1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457200" y="4419600"/>
            <a:ext cx="5486400" cy="132343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CC00FF"/>
            </a:solidFill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মানব দেহের রেচন অঙ্গ হলো বৃক্ক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বৃক্কের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একক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হলো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নেফ্রন</a:t>
            </a:r>
            <a:r>
              <a:rPr kumimoji="0" lang="bn-BD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 ।</a:t>
            </a:r>
            <a:endParaRPr kumimoji="0" lang="en-US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381000" y="1447800"/>
            <a:ext cx="5715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দেহের অপ্রয়োজনীয় বর্জ্য পদার্থ শরীরে কোন কারনে জমে থাকলে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নানা রকম সমস্য দেখা দিতে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পারে এমনকি মৃত্যূ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হতে পারে</a:t>
            </a:r>
            <a:r>
              <a:rPr lang="hi-IN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রেচন  প্রক্রিয়ায়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শরীরের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অতিরিক্ত পানি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,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লবন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কার্বনডাই অক্সাইড ও জৈব পদার্থ গুলো শরীরর হতে বের হয়ে যায়</a:t>
            </a:r>
            <a:r>
              <a:rPr lang="hi-IN" sz="28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</a:t>
            </a:r>
            <a:endParaRPr lang="bn-BD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33400" y="381000"/>
            <a:ext cx="2514600" cy="762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রেচন প্রক্রিয়া</a:t>
            </a:r>
            <a:endParaRPr lang="en-US" sz="2800" dirty="0" smtClean="0">
              <a:solidFill>
                <a:srgbClr val="CC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p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6558" y="762000"/>
            <a:ext cx="2960951" cy="3276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hqdefaul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114800"/>
            <a:ext cx="2743200" cy="205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2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5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447800"/>
            <a:ext cx="411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রেচন পাদার্থ বলতে মুলত নাইট্রোজেন ঘটিত বর্জ্য পদার্থ কে বুঝায় </a:t>
            </a:r>
            <a:r>
              <a:rPr lang="hi-IN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রেচন পদার্থের মধ্যে ইউরিয়া ইউরিক এসিড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ক্রিয়েটিনিন ও বিভিন্ন ধরনের লবন থাকে</a:t>
            </a:r>
            <a:r>
              <a:rPr lang="hi-IN" sz="32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just"/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533400" y="304800"/>
            <a:ext cx="2362200" cy="6858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800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রেচন পদার্থ</a:t>
            </a:r>
            <a:r>
              <a:rPr lang="en-US" sz="2800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solidFill>
                <a:srgbClr val="CC00FF"/>
              </a:solidFill>
            </a:endParaRPr>
          </a:p>
        </p:txBody>
      </p:sp>
      <p:pic>
        <p:nvPicPr>
          <p:cNvPr id="4" name="Picture 3" descr="Poroder pata 1 December 14 Photo 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381000"/>
            <a:ext cx="3208312" cy="21349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Harnsäure_Ketoform.sv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2514600"/>
            <a:ext cx="2971800" cy="1943100"/>
          </a:xfrm>
          <a:prstGeom prst="rect">
            <a:avLst/>
          </a:prstGeom>
        </p:spPr>
      </p:pic>
      <p:pic>
        <p:nvPicPr>
          <p:cNvPr id="6" name="Picture 5" descr="pai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4572000"/>
            <a:ext cx="2819400" cy="1905000"/>
          </a:xfrm>
          <a:prstGeom prst="rect">
            <a:avLst/>
          </a:prstGeom>
        </p:spPr>
      </p:pic>
      <p:pic>
        <p:nvPicPr>
          <p:cNvPr id="7" name="Picture 6" descr="uric-acid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4495800"/>
            <a:ext cx="3886200" cy="1971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lum bright="-1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0" t="7074" r="13913" b="3658"/>
          <a:stretch/>
        </p:blipFill>
        <p:spPr>
          <a:xfrm>
            <a:off x="2819400" y="990600"/>
            <a:ext cx="3657600" cy="5577840"/>
          </a:xfrm>
          <a:prstGeom prst="rect">
            <a:avLst/>
          </a:prstGeom>
          <a:noFill/>
          <a:ln w="57150">
            <a:noFill/>
            <a:prstDash val="dash"/>
          </a:ln>
        </p:spPr>
      </p:pic>
      <p:sp>
        <p:nvSpPr>
          <p:cNvPr id="3" name="Freeform 2"/>
          <p:cNvSpPr/>
          <p:nvPr/>
        </p:nvSpPr>
        <p:spPr>
          <a:xfrm>
            <a:off x="3688080" y="2316480"/>
            <a:ext cx="868680" cy="2956560"/>
          </a:xfrm>
          <a:custGeom>
            <a:avLst/>
            <a:gdLst>
              <a:gd name="connsiteX0" fmla="*/ 0 w 868680"/>
              <a:gd name="connsiteY0" fmla="*/ 0 h 2956560"/>
              <a:gd name="connsiteX1" fmla="*/ 0 w 868680"/>
              <a:gd name="connsiteY1" fmla="*/ 0 h 2956560"/>
              <a:gd name="connsiteX2" fmla="*/ 106680 w 868680"/>
              <a:gd name="connsiteY2" fmla="*/ 91440 h 2956560"/>
              <a:gd name="connsiteX3" fmla="*/ 137160 w 868680"/>
              <a:gd name="connsiteY3" fmla="*/ 152400 h 2956560"/>
              <a:gd name="connsiteX4" fmla="*/ 152400 w 868680"/>
              <a:gd name="connsiteY4" fmla="*/ 213360 h 2956560"/>
              <a:gd name="connsiteX5" fmla="*/ 182880 w 868680"/>
              <a:gd name="connsiteY5" fmla="*/ 350520 h 2956560"/>
              <a:gd name="connsiteX6" fmla="*/ 213360 w 868680"/>
              <a:gd name="connsiteY6" fmla="*/ 441960 h 2956560"/>
              <a:gd name="connsiteX7" fmla="*/ 228600 w 868680"/>
              <a:gd name="connsiteY7" fmla="*/ 487680 h 2956560"/>
              <a:gd name="connsiteX8" fmla="*/ 243840 w 868680"/>
              <a:gd name="connsiteY8" fmla="*/ 533400 h 2956560"/>
              <a:gd name="connsiteX9" fmla="*/ 228600 w 868680"/>
              <a:gd name="connsiteY9" fmla="*/ 944880 h 2956560"/>
              <a:gd name="connsiteX10" fmla="*/ 198120 w 868680"/>
              <a:gd name="connsiteY10" fmla="*/ 1036320 h 2956560"/>
              <a:gd name="connsiteX11" fmla="*/ 167640 w 868680"/>
              <a:gd name="connsiteY11" fmla="*/ 1143000 h 2956560"/>
              <a:gd name="connsiteX12" fmla="*/ 182880 w 868680"/>
              <a:gd name="connsiteY12" fmla="*/ 1402080 h 2956560"/>
              <a:gd name="connsiteX13" fmla="*/ 213360 w 868680"/>
              <a:gd name="connsiteY13" fmla="*/ 1508760 h 2956560"/>
              <a:gd name="connsiteX14" fmla="*/ 243840 w 868680"/>
              <a:gd name="connsiteY14" fmla="*/ 1569720 h 2956560"/>
              <a:gd name="connsiteX15" fmla="*/ 259080 w 868680"/>
              <a:gd name="connsiteY15" fmla="*/ 1615440 h 2956560"/>
              <a:gd name="connsiteX16" fmla="*/ 289560 w 868680"/>
              <a:gd name="connsiteY16" fmla="*/ 1661160 h 2956560"/>
              <a:gd name="connsiteX17" fmla="*/ 320040 w 868680"/>
              <a:gd name="connsiteY17" fmla="*/ 1722120 h 2956560"/>
              <a:gd name="connsiteX18" fmla="*/ 381000 w 868680"/>
              <a:gd name="connsiteY18" fmla="*/ 1813560 h 2956560"/>
              <a:gd name="connsiteX19" fmla="*/ 441960 w 868680"/>
              <a:gd name="connsiteY19" fmla="*/ 1950720 h 2956560"/>
              <a:gd name="connsiteX20" fmla="*/ 457200 w 868680"/>
              <a:gd name="connsiteY20" fmla="*/ 2148840 h 2956560"/>
              <a:gd name="connsiteX21" fmla="*/ 472440 w 868680"/>
              <a:gd name="connsiteY21" fmla="*/ 2209800 h 2956560"/>
              <a:gd name="connsiteX22" fmla="*/ 518160 w 868680"/>
              <a:gd name="connsiteY22" fmla="*/ 2697480 h 2956560"/>
              <a:gd name="connsiteX23" fmla="*/ 670560 w 868680"/>
              <a:gd name="connsiteY23" fmla="*/ 2849880 h 2956560"/>
              <a:gd name="connsiteX24" fmla="*/ 762000 w 868680"/>
              <a:gd name="connsiteY24" fmla="*/ 2880360 h 2956560"/>
              <a:gd name="connsiteX25" fmla="*/ 868680 w 868680"/>
              <a:gd name="connsiteY25" fmla="*/ 2941320 h 2956560"/>
              <a:gd name="connsiteX26" fmla="*/ 868680 w 868680"/>
              <a:gd name="connsiteY26" fmla="*/ 2956560 h 2956560"/>
              <a:gd name="connsiteX27" fmla="*/ 868680 w 868680"/>
              <a:gd name="connsiteY27" fmla="*/ 2956560 h 295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68680" h="2956560">
                <a:moveTo>
                  <a:pt x="0" y="0"/>
                </a:moveTo>
                <a:lnTo>
                  <a:pt x="0" y="0"/>
                </a:lnTo>
                <a:cubicBezTo>
                  <a:pt x="35560" y="30480"/>
                  <a:pt x="75349" y="56628"/>
                  <a:pt x="106680" y="91440"/>
                </a:cubicBezTo>
                <a:cubicBezTo>
                  <a:pt x="121878" y="108326"/>
                  <a:pt x="129183" y="131128"/>
                  <a:pt x="137160" y="152400"/>
                </a:cubicBezTo>
                <a:cubicBezTo>
                  <a:pt x="144514" y="172012"/>
                  <a:pt x="147856" y="192913"/>
                  <a:pt x="152400" y="213360"/>
                </a:cubicBezTo>
                <a:cubicBezTo>
                  <a:pt x="164830" y="269295"/>
                  <a:pt x="166951" y="297424"/>
                  <a:pt x="182880" y="350520"/>
                </a:cubicBezTo>
                <a:cubicBezTo>
                  <a:pt x="192112" y="381294"/>
                  <a:pt x="203200" y="411480"/>
                  <a:pt x="213360" y="441960"/>
                </a:cubicBezTo>
                <a:lnTo>
                  <a:pt x="228600" y="487680"/>
                </a:lnTo>
                <a:lnTo>
                  <a:pt x="243840" y="533400"/>
                </a:lnTo>
                <a:cubicBezTo>
                  <a:pt x="238760" y="670560"/>
                  <a:pt x="241026" y="808190"/>
                  <a:pt x="228600" y="944880"/>
                </a:cubicBezTo>
                <a:cubicBezTo>
                  <a:pt x="225691" y="976877"/>
                  <a:pt x="205912" y="1005151"/>
                  <a:pt x="198120" y="1036320"/>
                </a:cubicBezTo>
                <a:cubicBezTo>
                  <a:pt x="178984" y="1112865"/>
                  <a:pt x="189504" y="1077409"/>
                  <a:pt x="167640" y="1143000"/>
                </a:cubicBezTo>
                <a:cubicBezTo>
                  <a:pt x="172720" y="1229360"/>
                  <a:pt x="174678" y="1315960"/>
                  <a:pt x="182880" y="1402080"/>
                </a:cubicBezTo>
                <a:cubicBezTo>
                  <a:pt x="184458" y="1418652"/>
                  <a:pt x="204963" y="1489167"/>
                  <a:pt x="213360" y="1508760"/>
                </a:cubicBezTo>
                <a:cubicBezTo>
                  <a:pt x="222309" y="1529642"/>
                  <a:pt x="234891" y="1548838"/>
                  <a:pt x="243840" y="1569720"/>
                </a:cubicBezTo>
                <a:cubicBezTo>
                  <a:pt x="250168" y="1584485"/>
                  <a:pt x="251896" y="1601072"/>
                  <a:pt x="259080" y="1615440"/>
                </a:cubicBezTo>
                <a:cubicBezTo>
                  <a:pt x="267271" y="1631823"/>
                  <a:pt x="280473" y="1645257"/>
                  <a:pt x="289560" y="1661160"/>
                </a:cubicBezTo>
                <a:cubicBezTo>
                  <a:pt x="300832" y="1680885"/>
                  <a:pt x="308351" y="1702639"/>
                  <a:pt x="320040" y="1722120"/>
                </a:cubicBezTo>
                <a:cubicBezTo>
                  <a:pt x="338887" y="1753532"/>
                  <a:pt x="369416" y="1778807"/>
                  <a:pt x="381000" y="1813560"/>
                </a:cubicBezTo>
                <a:cubicBezTo>
                  <a:pt x="417272" y="1922376"/>
                  <a:pt x="393658" y="1878267"/>
                  <a:pt x="441960" y="1950720"/>
                </a:cubicBezTo>
                <a:cubicBezTo>
                  <a:pt x="447040" y="2016760"/>
                  <a:pt x="449461" y="2083059"/>
                  <a:pt x="457200" y="2148840"/>
                </a:cubicBezTo>
                <a:cubicBezTo>
                  <a:pt x="459647" y="2169642"/>
                  <a:pt x="471133" y="2188895"/>
                  <a:pt x="472440" y="2209800"/>
                </a:cubicBezTo>
                <a:cubicBezTo>
                  <a:pt x="488214" y="2462184"/>
                  <a:pt x="424072" y="2540667"/>
                  <a:pt x="518160" y="2697480"/>
                </a:cubicBezTo>
                <a:cubicBezTo>
                  <a:pt x="558800" y="2765213"/>
                  <a:pt x="589280" y="2822787"/>
                  <a:pt x="670560" y="2849880"/>
                </a:cubicBezTo>
                <a:cubicBezTo>
                  <a:pt x="701040" y="2860040"/>
                  <a:pt x="733263" y="2865992"/>
                  <a:pt x="762000" y="2880360"/>
                </a:cubicBezTo>
                <a:cubicBezTo>
                  <a:pt x="785906" y="2892313"/>
                  <a:pt x="847139" y="2919779"/>
                  <a:pt x="868680" y="2941320"/>
                </a:cubicBezTo>
                <a:lnTo>
                  <a:pt x="868680" y="2956560"/>
                </a:lnTo>
                <a:lnTo>
                  <a:pt x="868680" y="2956560"/>
                </a:lnTo>
              </a:path>
            </a:pathLst>
          </a:custGeom>
          <a:ln w="28575">
            <a:solidFill>
              <a:srgbClr val="FFFF6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5303520" y="2240280"/>
            <a:ext cx="228600" cy="2819400"/>
          </a:xfrm>
          <a:custGeom>
            <a:avLst/>
            <a:gdLst>
              <a:gd name="connsiteX0" fmla="*/ 228600 w 228600"/>
              <a:gd name="connsiteY0" fmla="*/ 0 h 2819400"/>
              <a:gd name="connsiteX1" fmla="*/ 228600 w 228600"/>
              <a:gd name="connsiteY1" fmla="*/ 0 h 2819400"/>
              <a:gd name="connsiteX2" fmla="*/ 152400 w 228600"/>
              <a:gd name="connsiteY2" fmla="*/ 106680 h 2819400"/>
              <a:gd name="connsiteX3" fmla="*/ 137160 w 228600"/>
              <a:gd name="connsiteY3" fmla="*/ 167640 h 2819400"/>
              <a:gd name="connsiteX4" fmla="*/ 121920 w 228600"/>
              <a:gd name="connsiteY4" fmla="*/ 594360 h 2819400"/>
              <a:gd name="connsiteX5" fmla="*/ 137160 w 228600"/>
              <a:gd name="connsiteY5" fmla="*/ 822960 h 2819400"/>
              <a:gd name="connsiteX6" fmla="*/ 152400 w 228600"/>
              <a:gd name="connsiteY6" fmla="*/ 883920 h 2819400"/>
              <a:gd name="connsiteX7" fmla="*/ 182880 w 228600"/>
              <a:gd name="connsiteY7" fmla="*/ 1005840 h 2819400"/>
              <a:gd name="connsiteX8" fmla="*/ 167640 w 228600"/>
              <a:gd name="connsiteY8" fmla="*/ 1722120 h 2819400"/>
              <a:gd name="connsiteX9" fmla="*/ 152400 w 228600"/>
              <a:gd name="connsiteY9" fmla="*/ 1767840 h 2819400"/>
              <a:gd name="connsiteX10" fmla="*/ 137160 w 228600"/>
              <a:gd name="connsiteY10" fmla="*/ 1828800 h 2819400"/>
              <a:gd name="connsiteX11" fmla="*/ 121920 w 228600"/>
              <a:gd name="connsiteY11" fmla="*/ 1874520 h 2819400"/>
              <a:gd name="connsiteX12" fmla="*/ 91440 w 228600"/>
              <a:gd name="connsiteY12" fmla="*/ 2057400 h 2819400"/>
              <a:gd name="connsiteX13" fmla="*/ 106680 w 228600"/>
              <a:gd name="connsiteY13" fmla="*/ 2346960 h 2819400"/>
              <a:gd name="connsiteX14" fmla="*/ 121920 w 228600"/>
              <a:gd name="connsiteY14" fmla="*/ 2407920 h 2819400"/>
              <a:gd name="connsiteX15" fmla="*/ 152400 w 228600"/>
              <a:gd name="connsiteY15" fmla="*/ 2453640 h 2819400"/>
              <a:gd name="connsiteX16" fmla="*/ 152400 w 228600"/>
              <a:gd name="connsiteY16" fmla="*/ 2712720 h 2819400"/>
              <a:gd name="connsiteX17" fmla="*/ 60960 w 228600"/>
              <a:gd name="connsiteY17" fmla="*/ 2773680 h 2819400"/>
              <a:gd name="connsiteX18" fmla="*/ 45720 w 228600"/>
              <a:gd name="connsiteY18" fmla="*/ 2788920 h 2819400"/>
              <a:gd name="connsiteX19" fmla="*/ 0 w 228600"/>
              <a:gd name="connsiteY19" fmla="*/ 2819400 h 2819400"/>
              <a:gd name="connsiteX20" fmla="*/ 0 w 228600"/>
              <a:gd name="connsiteY20" fmla="*/ 2819400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28600" h="2819400">
                <a:moveTo>
                  <a:pt x="228600" y="0"/>
                </a:moveTo>
                <a:lnTo>
                  <a:pt x="228600" y="0"/>
                </a:lnTo>
                <a:cubicBezTo>
                  <a:pt x="203200" y="35560"/>
                  <a:pt x="173326" y="68316"/>
                  <a:pt x="152400" y="106680"/>
                </a:cubicBezTo>
                <a:cubicBezTo>
                  <a:pt x="142370" y="125068"/>
                  <a:pt x="138467" y="146735"/>
                  <a:pt x="137160" y="167640"/>
                </a:cubicBezTo>
                <a:cubicBezTo>
                  <a:pt x="128282" y="309694"/>
                  <a:pt x="127000" y="452120"/>
                  <a:pt x="121920" y="594360"/>
                </a:cubicBezTo>
                <a:cubicBezTo>
                  <a:pt x="127000" y="670560"/>
                  <a:pt x="129165" y="747010"/>
                  <a:pt x="137160" y="822960"/>
                </a:cubicBezTo>
                <a:cubicBezTo>
                  <a:pt x="139353" y="843790"/>
                  <a:pt x="147856" y="863473"/>
                  <a:pt x="152400" y="883920"/>
                </a:cubicBezTo>
                <a:cubicBezTo>
                  <a:pt x="176921" y="994263"/>
                  <a:pt x="155647" y="924141"/>
                  <a:pt x="182880" y="1005840"/>
                </a:cubicBezTo>
                <a:cubicBezTo>
                  <a:pt x="177800" y="1244600"/>
                  <a:pt x="177185" y="1483497"/>
                  <a:pt x="167640" y="1722120"/>
                </a:cubicBezTo>
                <a:cubicBezTo>
                  <a:pt x="166998" y="1738172"/>
                  <a:pt x="156813" y="1752394"/>
                  <a:pt x="152400" y="1767840"/>
                </a:cubicBezTo>
                <a:cubicBezTo>
                  <a:pt x="146646" y="1787979"/>
                  <a:pt x="142914" y="1808661"/>
                  <a:pt x="137160" y="1828800"/>
                </a:cubicBezTo>
                <a:cubicBezTo>
                  <a:pt x="132747" y="1844246"/>
                  <a:pt x="126333" y="1859074"/>
                  <a:pt x="121920" y="1874520"/>
                </a:cubicBezTo>
                <a:cubicBezTo>
                  <a:pt x="99544" y="1952837"/>
                  <a:pt x="103809" y="1958451"/>
                  <a:pt x="91440" y="2057400"/>
                </a:cubicBezTo>
                <a:cubicBezTo>
                  <a:pt x="96520" y="2153920"/>
                  <a:pt x="98307" y="2250670"/>
                  <a:pt x="106680" y="2346960"/>
                </a:cubicBezTo>
                <a:cubicBezTo>
                  <a:pt x="108494" y="2367827"/>
                  <a:pt x="113669" y="2388668"/>
                  <a:pt x="121920" y="2407920"/>
                </a:cubicBezTo>
                <a:cubicBezTo>
                  <a:pt x="129135" y="2424755"/>
                  <a:pt x="142240" y="2438400"/>
                  <a:pt x="152400" y="2453640"/>
                </a:cubicBezTo>
                <a:cubicBezTo>
                  <a:pt x="174944" y="2543816"/>
                  <a:pt x="196949" y="2604528"/>
                  <a:pt x="152400" y="2712720"/>
                </a:cubicBezTo>
                <a:cubicBezTo>
                  <a:pt x="138452" y="2746593"/>
                  <a:pt x="86863" y="2747777"/>
                  <a:pt x="60960" y="2773680"/>
                </a:cubicBezTo>
                <a:lnTo>
                  <a:pt x="45720" y="2788920"/>
                </a:lnTo>
                <a:lnTo>
                  <a:pt x="0" y="2819400"/>
                </a:lnTo>
                <a:lnTo>
                  <a:pt x="0" y="2819400"/>
                </a:lnTo>
              </a:path>
            </a:pathLst>
          </a:custGeom>
          <a:ln w="28575">
            <a:solidFill>
              <a:srgbClr val="FFFF6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992880" y="4861560"/>
            <a:ext cx="1471173" cy="1158240"/>
          </a:xfrm>
          <a:custGeom>
            <a:avLst/>
            <a:gdLst>
              <a:gd name="connsiteX0" fmla="*/ 518160 w 1471173"/>
              <a:gd name="connsiteY0" fmla="*/ 30480 h 1158240"/>
              <a:gd name="connsiteX1" fmla="*/ 518160 w 1471173"/>
              <a:gd name="connsiteY1" fmla="*/ 30480 h 1158240"/>
              <a:gd name="connsiteX2" fmla="*/ 685800 w 1471173"/>
              <a:gd name="connsiteY2" fmla="*/ 15240 h 1158240"/>
              <a:gd name="connsiteX3" fmla="*/ 777240 w 1471173"/>
              <a:gd name="connsiteY3" fmla="*/ 0 h 1158240"/>
              <a:gd name="connsiteX4" fmla="*/ 1097280 w 1471173"/>
              <a:gd name="connsiteY4" fmla="*/ 15240 h 1158240"/>
              <a:gd name="connsiteX5" fmla="*/ 1234440 w 1471173"/>
              <a:gd name="connsiteY5" fmla="*/ 60960 h 1158240"/>
              <a:gd name="connsiteX6" fmla="*/ 1280160 w 1471173"/>
              <a:gd name="connsiteY6" fmla="*/ 76200 h 1158240"/>
              <a:gd name="connsiteX7" fmla="*/ 1386840 w 1471173"/>
              <a:gd name="connsiteY7" fmla="*/ 137160 h 1158240"/>
              <a:gd name="connsiteX8" fmla="*/ 1432560 w 1471173"/>
              <a:gd name="connsiteY8" fmla="*/ 152400 h 1158240"/>
              <a:gd name="connsiteX9" fmla="*/ 1447800 w 1471173"/>
              <a:gd name="connsiteY9" fmla="*/ 487680 h 1158240"/>
              <a:gd name="connsiteX10" fmla="*/ 1417320 w 1471173"/>
              <a:gd name="connsiteY10" fmla="*/ 579120 h 1158240"/>
              <a:gd name="connsiteX11" fmla="*/ 1386840 w 1471173"/>
              <a:gd name="connsiteY11" fmla="*/ 624840 h 1158240"/>
              <a:gd name="connsiteX12" fmla="*/ 1356360 w 1471173"/>
              <a:gd name="connsiteY12" fmla="*/ 716280 h 1158240"/>
              <a:gd name="connsiteX13" fmla="*/ 1341120 w 1471173"/>
              <a:gd name="connsiteY13" fmla="*/ 762000 h 1158240"/>
              <a:gd name="connsiteX14" fmla="*/ 1234440 w 1471173"/>
              <a:gd name="connsiteY14" fmla="*/ 899160 h 1158240"/>
              <a:gd name="connsiteX15" fmla="*/ 1203960 w 1471173"/>
              <a:gd name="connsiteY15" fmla="*/ 944880 h 1158240"/>
              <a:gd name="connsiteX16" fmla="*/ 1158240 w 1471173"/>
              <a:gd name="connsiteY16" fmla="*/ 975360 h 1158240"/>
              <a:gd name="connsiteX17" fmla="*/ 1112520 w 1471173"/>
              <a:gd name="connsiteY17" fmla="*/ 1021080 h 1158240"/>
              <a:gd name="connsiteX18" fmla="*/ 1005840 w 1471173"/>
              <a:gd name="connsiteY18" fmla="*/ 1082040 h 1158240"/>
              <a:gd name="connsiteX19" fmla="*/ 960120 w 1471173"/>
              <a:gd name="connsiteY19" fmla="*/ 1112520 h 1158240"/>
              <a:gd name="connsiteX20" fmla="*/ 807720 w 1471173"/>
              <a:gd name="connsiteY20" fmla="*/ 1158240 h 1158240"/>
              <a:gd name="connsiteX21" fmla="*/ 640080 w 1471173"/>
              <a:gd name="connsiteY21" fmla="*/ 1127760 h 1158240"/>
              <a:gd name="connsiteX22" fmla="*/ 487680 w 1471173"/>
              <a:gd name="connsiteY22" fmla="*/ 1051560 h 1158240"/>
              <a:gd name="connsiteX23" fmla="*/ 426720 w 1471173"/>
              <a:gd name="connsiteY23" fmla="*/ 1005840 h 1158240"/>
              <a:gd name="connsiteX24" fmla="*/ 381000 w 1471173"/>
              <a:gd name="connsiteY24" fmla="*/ 990600 h 1158240"/>
              <a:gd name="connsiteX25" fmla="*/ 335280 w 1471173"/>
              <a:gd name="connsiteY25" fmla="*/ 960120 h 1158240"/>
              <a:gd name="connsiteX26" fmla="*/ 259080 w 1471173"/>
              <a:gd name="connsiteY26" fmla="*/ 868680 h 1158240"/>
              <a:gd name="connsiteX27" fmla="*/ 213360 w 1471173"/>
              <a:gd name="connsiteY27" fmla="*/ 807720 h 1158240"/>
              <a:gd name="connsiteX28" fmla="*/ 121920 w 1471173"/>
              <a:gd name="connsiteY28" fmla="*/ 731520 h 1158240"/>
              <a:gd name="connsiteX29" fmla="*/ 106680 w 1471173"/>
              <a:gd name="connsiteY29" fmla="*/ 685800 h 1158240"/>
              <a:gd name="connsiteX30" fmla="*/ 30480 w 1471173"/>
              <a:gd name="connsiteY30" fmla="*/ 594360 h 1158240"/>
              <a:gd name="connsiteX31" fmla="*/ 0 w 1471173"/>
              <a:gd name="connsiteY31" fmla="*/ 502920 h 1158240"/>
              <a:gd name="connsiteX32" fmla="*/ 15240 w 1471173"/>
              <a:gd name="connsiteY32" fmla="*/ 365760 h 1158240"/>
              <a:gd name="connsiteX33" fmla="*/ 30480 w 1471173"/>
              <a:gd name="connsiteY33" fmla="*/ 320040 h 1158240"/>
              <a:gd name="connsiteX34" fmla="*/ 121920 w 1471173"/>
              <a:gd name="connsiteY34" fmla="*/ 243840 h 1158240"/>
              <a:gd name="connsiteX35" fmla="*/ 167640 w 1471173"/>
              <a:gd name="connsiteY35" fmla="*/ 182880 h 1158240"/>
              <a:gd name="connsiteX36" fmla="*/ 274320 w 1471173"/>
              <a:gd name="connsiteY36" fmla="*/ 121920 h 1158240"/>
              <a:gd name="connsiteX37" fmla="*/ 320040 w 1471173"/>
              <a:gd name="connsiteY37" fmla="*/ 106680 h 1158240"/>
              <a:gd name="connsiteX38" fmla="*/ 472440 w 1471173"/>
              <a:gd name="connsiteY38" fmla="*/ 45720 h 1158240"/>
              <a:gd name="connsiteX39" fmla="*/ 701040 w 1471173"/>
              <a:gd name="connsiteY39" fmla="*/ 45720 h 1158240"/>
              <a:gd name="connsiteX40" fmla="*/ 701040 w 1471173"/>
              <a:gd name="connsiteY40" fmla="*/ 45720 h 1158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471173" h="1158240">
                <a:moveTo>
                  <a:pt x="518160" y="30480"/>
                </a:moveTo>
                <a:lnTo>
                  <a:pt x="518160" y="30480"/>
                </a:lnTo>
                <a:cubicBezTo>
                  <a:pt x="574040" y="25400"/>
                  <a:pt x="630074" y="21796"/>
                  <a:pt x="685800" y="15240"/>
                </a:cubicBezTo>
                <a:cubicBezTo>
                  <a:pt x="716489" y="11630"/>
                  <a:pt x="746340" y="0"/>
                  <a:pt x="777240" y="0"/>
                </a:cubicBezTo>
                <a:cubicBezTo>
                  <a:pt x="884041" y="0"/>
                  <a:pt x="990600" y="10160"/>
                  <a:pt x="1097280" y="15240"/>
                </a:cubicBezTo>
                <a:lnTo>
                  <a:pt x="1234440" y="60960"/>
                </a:lnTo>
                <a:cubicBezTo>
                  <a:pt x="1249680" y="66040"/>
                  <a:pt x="1266794" y="67289"/>
                  <a:pt x="1280160" y="76200"/>
                </a:cubicBezTo>
                <a:cubicBezTo>
                  <a:pt x="1326076" y="106811"/>
                  <a:pt x="1332700" y="113957"/>
                  <a:pt x="1386840" y="137160"/>
                </a:cubicBezTo>
                <a:cubicBezTo>
                  <a:pt x="1401605" y="143488"/>
                  <a:pt x="1417320" y="147320"/>
                  <a:pt x="1432560" y="152400"/>
                </a:cubicBezTo>
                <a:cubicBezTo>
                  <a:pt x="1483087" y="303982"/>
                  <a:pt x="1479507" y="255162"/>
                  <a:pt x="1447800" y="487680"/>
                </a:cubicBezTo>
                <a:cubicBezTo>
                  <a:pt x="1443459" y="519514"/>
                  <a:pt x="1435142" y="552387"/>
                  <a:pt x="1417320" y="579120"/>
                </a:cubicBezTo>
                <a:cubicBezTo>
                  <a:pt x="1407160" y="594360"/>
                  <a:pt x="1394279" y="608102"/>
                  <a:pt x="1386840" y="624840"/>
                </a:cubicBezTo>
                <a:cubicBezTo>
                  <a:pt x="1373791" y="654200"/>
                  <a:pt x="1366520" y="685800"/>
                  <a:pt x="1356360" y="716280"/>
                </a:cubicBezTo>
                <a:cubicBezTo>
                  <a:pt x="1351280" y="731520"/>
                  <a:pt x="1350031" y="748634"/>
                  <a:pt x="1341120" y="762000"/>
                </a:cubicBezTo>
                <a:cubicBezTo>
                  <a:pt x="1187048" y="993109"/>
                  <a:pt x="1353812" y="755914"/>
                  <a:pt x="1234440" y="899160"/>
                </a:cubicBezTo>
                <a:cubicBezTo>
                  <a:pt x="1222714" y="913231"/>
                  <a:pt x="1216912" y="931928"/>
                  <a:pt x="1203960" y="944880"/>
                </a:cubicBezTo>
                <a:cubicBezTo>
                  <a:pt x="1191008" y="957832"/>
                  <a:pt x="1172311" y="963634"/>
                  <a:pt x="1158240" y="975360"/>
                </a:cubicBezTo>
                <a:cubicBezTo>
                  <a:pt x="1141683" y="989158"/>
                  <a:pt x="1129077" y="1007282"/>
                  <a:pt x="1112520" y="1021080"/>
                </a:cubicBezTo>
                <a:cubicBezTo>
                  <a:pt x="1072015" y="1054834"/>
                  <a:pt x="1053268" y="1054938"/>
                  <a:pt x="1005840" y="1082040"/>
                </a:cubicBezTo>
                <a:cubicBezTo>
                  <a:pt x="989937" y="1091127"/>
                  <a:pt x="976858" y="1105081"/>
                  <a:pt x="960120" y="1112520"/>
                </a:cubicBezTo>
                <a:cubicBezTo>
                  <a:pt x="912415" y="1133722"/>
                  <a:pt x="858383" y="1145574"/>
                  <a:pt x="807720" y="1158240"/>
                </a:cubicBezTo>
                <a:cubicBezTo>
                  <a:pt x="781149" y="1154919"/>
                  <a:pt x="681003" y="1150495"/>
                  <a:pt x="640080" y="1127760"/>
                </a:cubicBezTo>
                <a:cubicBezTo>
                  <a:pt x="491624" y="1045285"/>
                  <a:pt x="606814" y="1081344"/>
                  <a:pt x="487680" y="1051560"/>
                </a:cubicBezTo>
                <a:cubicBezTo>
                  <a:pt x="467360" y="1036320"/>
                  <a:pt x="448773" y="1018442"/>
                  <a:pt x="426720" y="1005840"/>
                </a:cubicBezTo>
                <a:cubicBezTo>
                  <a:pt x="412772" y="997870"/>
                  <a:pt x="395368" y="997784"/>
                  <a:pt x="381000" y="990600"/>
                </a:cubicBezTo>
                <a:cubicBezTo>
                  <a:pt x="364617" y="982409"/>
                  <a:pt x="350520" y="970280"/>
                  <a:pt x="335280" y="960120"/>
                </a:cubicBezTo>
                <a:cubicBezTo>
                  <a:pt x="269890" y="829341"/>
                  <a:pt x="345244" y="954844"/>
                  <a:pt x="259080" y="868680"/>
                </a:cubicBezTo>
                <a:cubicBezTo>
                  <a:pt x="241119" y="850719"/>
                  <a:pt x="229890" y="827005"/>
                  <a:pt x="213360" y="807720"/>
                </a:cubicBezTo>
                <a:cubicBezTo>
                  <a:pt x="174246" y="762087"/>
                  <a:pt x="168952" y="762875"/>
                  <a:pt x="121920" y="731520"/>
                </a:cubicBezTo>
                <a:cubicBezTo>
                  <a:pt x="116840" y="716280"/>
                  <a:pt x="115591" y="699166"/>
                  <a:pt x="106680" y="685800"/>
                </a:cubicBezTo>
                <a:cubicBezTo>
                  <a:pt x="58828" y="614021"/>
                  <a:pt x="63721" y="669152"/>
                  <a:pt x="30480" y="594360"/>
                </a:cubicBezTo>
                <a:cubicBezTo>
                  <a:pt x="17431" y="565000"/>
                  <a:pt x="0" y="502920"/>
                  <a:pt x="0" y="502920"/>
                </a:cubicBezTo>
                <a:cubicBezTo>
                  <a:pt x="5080" y="457200"/>
                  <a:pt x="7677" y="411135"/>
                  <a:pt x="15240" y="365760"/>
                </a:cubicBezTo>
                <a:cubicBezTo>
                  <a:pt x="17881" y="349914"/>
                  <a:pt x="21569" y="333406"/>
                  <a:pt x="30480" y="320040"/>
                </a:cubicBezTo>
                <a:cubicBezTo>
                  <a:pt x="80413" y="245140"/>
                  <a:pt x="65693" y="300067"/>
                  <a:pt x="121920" y="243840"/>
                </a:cubicBezTo>
                <a:cubicBezTo>
                  <a:pt x="139881" y="225879"/>
                  <a:pt x="149679" y="200841"/>
                  <a:pt x="167640" y="182880"/>
                </a:cubicBezTo>
                <a:cubicBezTo>
                  <a:pt x="186772" y="163748"/>
                  <a:pt x="253402" y="130885"/>
                  <a:pt x="274320" y="121920"/>
                </a:cubicBezTo>
                <a:cubicBezTo>
                  <a:pt x="289085" y="115592"/>
                  <a:pt x="305275" y="113008"/>
                  <a:pt x="320040" y="106680"/>
                </a:cubicBezTo>
                <a:cubicBezTo>
                  <a:pt x="362544" y="88464"/>
                  <a:pt x="426189" y="45720"/>
                  <a:pt x="472440" y="45720"/>
                </a:cubicBezTo>
                <a:lnTo>
                  <a:pt x="701040" y="45720"/>
                </a:lnTo>
                <a:lnTo>
                  <a:pt x="701040" y="45720"/>
                </a:lnTo>
              </a:path>
            </a:pathLst>
          </a:custGeom>
          <a:solidFill>
            <a:srgbClr val="FFC000"/>
          </a:solidFill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914400" y="144959"/>
            <a:ext cx="7239000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বৃক্কে রেচন পদার্থ জমা হওয়ার প্রক্রিয়া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4724400" y="6126480"/>
            <a:ext cx="457200" cy="198120"/>
          </a:xfrm>
          <a:custGeom>
            <a:avLst/>
            <a:gdLst>
              <a:gd name="connsiteX0" fmla="*/ 0 w 868680"/>
              <a:gd name="connsiteY0" fmla="*/ 0 h 2956560"/>
              <a:gd name="connsiteX1" fmla="*/ 0 w 868680"/>
              <a:gd name="connsiteY1" fmla="*/ 0 h 2956560"/>
              <a:gd name="connsiteX2" fmla="*/ 106680 w 868680"/>
              <a:gd name="connsiteY2" fmla="*/ 91440 h 2956560"/>
              <a:gd name="connsiteX3" fmla="*/ 137160 w 868680"/>
              <a:gd name="connsiteY3" fmla="*/ 152400 h 2956560"/>
              <a:gd name="connsiteX4" fmla="*/ 152400 w 868680"/>
              <a:gd name="connsiteY4" fmla="*/ 213360 h 2956560"/>
              <a:gd name="connsiteX5" fmla="*/ 182880 w 868680"/>
              <a:gd name="connsiteY5" fmla="*/ 350520 h 2956560"/>
              <a:gd name="connsiteX6" fmla="*/ 213360 w 868680"/>
              <a:gd name="connsiteY6" fmla="*/ 441960 h 2956560"/>
              <a:gd name="connsiteX7" fmla="*/ 228600 w 868680"/>
              <a:gd name="connsiteY7" fmla="*/ 487680 h 2956560"/>
              <a:gd name="connsiteX8" fmla="*/ 243840 w 868680"/>
              <a:gd name="connsiteY8" fmla="*/ 533400 h 2956560"/>
              <a:gd name="connsiteX9" fmla="*/ 228600 w 868680"/>
              <a:gd name="connsiteY9" fmla="*/ 944880 h 2956560"/>
              <a:gd name="connsiteX10" fmla="*/ 198120 w 868680"/>
              <a:gd name="connsiteY10" fmla="*/ 1036320 h 2956560"/>
              <a:gd name="connsiteX11" fmla="*/ 167640 w 868680"/>
              <a:gd name="connsiteY11" fmla="*/ 1143000 h 2956560"/>
              <a:gd name="connsiteX12" fmla="*/ 182880 w 868680"/>
              <a:gd name="connsiteY12" fmla="*/ 1402080 h 2956560"/>
              <a:gd name="connsiteX13" fmla="*/ 213360 w 868680"/>
              <a:gd name="connsiteY13" fmla="*/ 1508760 h 2956560"/>
              <a:gd name="connsiteX14" fmla="*/ 243840 w 868680"/>
              <a:gd name="connsiteY14" fmla="*/ 1569720 h 2956560"/>
              <a:gd name="connsiteX15" fmla="*/ 259080 w 868680"/>
              <a:gd name="connsiteY15" fmla="*/ 1615440 h 2956560"/>
              <a:gd name="connsiteX16" fmla="*/ 289560 w 868680"/>
              <a:gd name="connsiteY16" fmla="*/ 1661160 h 2956560"/>
              <a:gd name="connsiteX17" fmla="*/ 320040 w 868680"/>
              <a:gd name="connsiteY17" fmla="*/ 1722120 h 2956560"/>
              <a:gd name="connsiteX18" fmla="*/ 381000 w 868680"/>
              <a:gd name="connsiteY18" fmla="*/ 1813560 h 2956560"/>
              <a:gd name="connsiteX19" fmla="*/ 441960 w 868680"/>
              <a:gd name="connsiteY19" fmla="*/ 1950720 h 2956560"/>
              <a:gd name="connsiteX20" fmla="*/ 457200 w 868680"/>
              <a:gd name="connsiteY20" fmla="*/ 2148840 h 2956560"/>
              <a:gd name="connsiteX21" fmla="*/ 472440 w 868680"/>
              <a:gd name="connsiteY21" fmla="*/ 2209800 h 2956560"/>
              <a:gd name="connsiteX22" fmla="*/ 518160 w 868680"/>
              <a:gd name="connsiteY22" fmla="*/ 2697480 h 2956560"/>
              <a:gd name="connsiteX23" fmla="*/ 670560 w 868680"/>
              <a:gd name="connsiteY23" fmla="*/ 2849880 h 2956560"/>
              <a:gd name="connsiteX24" fmla="*/ 762000 w 868680"/>
              <a:gd name="connsiteY24" fmla="*/ 2880360 h 2956560"/>
              <a:gd name="connsiteX25" fmla="*/ 868680 w 868680"/>
              <a:gd name="connsiteY25" fmla="*/ 2941320 h 2956560"/>
              <a:gd name="connsiteX26" fmla="*/ 868680 w 868680"/>
              <a:gd name="connsiteY26" fmla="*/ 2956560 h 2956560"/>
              <a:gd name="connsiteX27" fmla="*/ 868680 w 868680"/>
              <a:gd name="connsiteY27" fmla="*/ 2956560 h 295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68680" h="2956560">
                <a:moveTo>
                  <a:pt x="0" y="0"/>
                </a:moveTo>
                <a:lnTo>
                  <a:pt x="0" y="0"/>
                </a:lnTo>
                <a:cubicBezTo>
                  <a:pt x="35560" y="30480"/>
                  <a:pt x="75349" y="56628"/>
                  <a:pt x="106680" y="91440"/>
                </a:cubicBezTo>
                <a:cubicBezTo>
                  <a:pt x="121878" y="108326"/>
                  <a:pt x="129183" y="131128"/>
                  <a:pt x="137160" y="152400"/>
                </a:cubicBezTo>
                <a:cubicBezTo>
                  <a:pt x="144514" y="172012"/>
                  <a:pt x="147856" y="192913"/>
                  <a:pt x="152400" y="213360"/>
                </a:cubicBezTo>
                <a:cubicBezTo>
                  <a:pt x="164830" y="269295"/>
                  <a:pt x="166951" y="297424"/>
                  <a:pt x="182880" y="350520"/>
                </a:cubicBezTo>
                <a:cubicBezTo>
                  <a:pt x="192112" y="381294"/>
                  <a:pt x="203200" y="411480"/>
                  <a:pt x="213360" y="441960"/>
                </a:cubicBezTo>
                <a:lnTo>
                  <a:pt x="228600" y="487680"/>
                </a:lnTo>
                <a:lnTo>
                  <a:pt x="243840" y="533400"/>
                </a:lnTo>
                <a:cubicBezTo>
                  <a:pt x="238760" y="670560"/>
                  <a:pt x="241026" y="808190"/>
                  <a:pt x="228600" y="944880"/>
                </a:cubicBezTo>
                <a:cubicBezTo>
                  <a:pt x="225691" y="976877"/>
                  <a:pt x="205912" y="1005151"/>
                  <a:pt x="198120" y="1036320"/>
                </a:cubicBezTo>
                <a:cubicBezTo>
                  <a:pt x="178984" y="1112865"/>
                  <a:pt x="189504" y="1077409"/>
                  <a:pt x="167640" y="1143000"/>
                </a:cubicBezTo>
                <a:cubicBezTo>
                  <a:pt x="172720" y="1229360"/>
                  <a:pt x="174678" y="1315960"/>
                  <a:pt x="182880" y="1402080"/>
                </a:cubicBezTo>
                <a:cubicBezTo>
                  <a:pt x="184458" y="1418652"/>
                  <a:pt x="204963" y="1489167"/>
                  <a:pt x="213360" y="1508760"/>
                </a:cubicBezTo>
                <a:cubicBezTo>
                  <a:pt x="222309" y="1529642"/>
                  <a:pt x="234891" y="1548838"/>
                  <a:pt x="243840" y="1569720"/>
                </a:cubicBezTo>
                <a:cubicBezTo>
                  <a:pt x="250168" y="1584485"/>
                  <a:pt x="251896" y="1601072"/>
                  <a:pt x="259080" y="1615440"/>
                </a:cubicBezTo>
                <a:cubicBezTo>
                  <a:pt x="267271" y="1631823"/>
                  <a:pt x="280473" y="1645257"/>
                  <a:pt x="289560" y="1661160"/>
                </a:cubicBezTo>
                <a:cubicBezTo>
                  <a:pt x="300832" y="1680885"/>
                  <a:pt x="308351" y="1702639"/>
                  <a:pt x="320040" y="1722120"/>
                </a:cubicBezTo>
                <a:cubicBezTo>
                  <a:pt x="338887" y="1753532"/>
                  <a:pt x="369416" y="1778807"/>
                  <a:pt x="381000" y="1813560"/>
                </a:cubicBezTo>
                <a:cubicBezTo>
                  <a:pt x="417272" y="1922376"/>
                  <a:pt x="393658" y="1878267"/>
                  <a:pt x="441960" y="1950720"/>
                </a:cubicBezTo>
                <a:cubicBezTo>
                  <a:pt x="447040" y="2016760"/>
                  <a:pt x="449461" y="2083059"/>
                  <a:pt x="457200" y="2148840"/>
                </a:cubicBezTo>
                <a:cubicBezTo>
                  <a:pt x="459647" y="2169642"/>
                  <a:pt x="471133" y="2188895"/>
                  <a:pt x="472440" y="2209800"/>
                </a:cubicBezTo>
                <a:cubicBezTo>
                  <a:pt x="488214" y="2462184"/>
                  <a:pt x="424072" y="2540667"/>
                  <a:pt x="518160" y="2697480"/>
                </a:cubicBezTo>
                <a:cubicBezTo>
                  <a:pt x="558800" y="2765213"/>
                  <a:pt x="589280" y="2822787"/>
                  <a:pt x="670560" y="2849880"/>
                </a:cubicBezTo>
                <a:cubicBezTo>
                  <a:pt x="701040" y="2860040"/>
                  <a:pt x="733263" y="2865992"/>
                  <a:pt x="762000" y="2880360"/>
                </a:cubicBezTo>
                <a:cubicBezTo>
                  <a:pt x="785906" y="2892313"/>
                  <a:pt x="847139" y="2919779"/>
                  <a:pt x="868680" y="2941320"/>
                </a:cubicBezTo>
                <a:lnTo>
                  <a:pt x="868680" y="2956560"/>
                </a:lnTo>
                <a:lnTo>
                  <a:pt x="868680" y="2956560"/>
                </a:lnTo>
              </a:path>
            </a:pathLst>
          </a:custGeom>
          <a:ln w="28575">
            <a:solidFill>
              <a:srgbClr val="FFFF6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4876800" y="6278880"/>
            <a:ext cx="457200" cy="198120"/>
          </a:xfrm>
          <a:custGeom>
            <a:avLst/>
            <a:gdLst>
              <a:gd name="connsiteX0" fmla="*/ 0 w 868680"/>
              <a:gd name="connsiteY0" fmla="*/ 0 h 2956560"/>
              <a:gd name="connsiteX1" fmla="*/ 0 w 868680"/>
              <a:gd name="connsiteY1" fmla="*/ 0 h 2956560"/>
              <a:gd name="connsiteX2" fmla="*/ 106680 w 868680"/>
              <a:gd name="connsiteY2" fmla="*/ 91440 h 2956560"/>
              <a:gd name="connsiteX3" fmla="*/ 137160 w 868680"/>
              <a:gd name="connsiteY3" fmla="*/ 152400 h 2956560"/>
              <a:gd name="connsiteX4" fmla="*/ 152400 w 868680"/>
              <a:gd name="connsiteY4" fmla="*/ 213360 h 2956560"/>
              <a:gd name="connsiteX5" fmla="*/ 182880 w 868680"/>
              <a:gd name="connsiteY5" fmla="*/ 350520 h 2956560"/>
              <a:gd name="connsiteX6" fmla="*/ 213360 w 868680"/>
              <a:gd name="connsiteY6" fmla="*/ 441960 h 2956560"/>
              <a:gd name="connsiteX7" fmla="*/ 228600 w 868680"/>
              <a:gd name="connsiteY7" fmla="*/ 487680 h 2956560"/>
              <a:gd name="connsiteX8" fmla="*/ 243840 w 868680"/>
              <a:gd name="connsiteY8" fmla="*/ 533400 h 2956560"/>
              <a:gd name="connsiteX9" fmla="*/ 228600 w 868680"/>
              <a:gd name="connsiteY9" fmla="*/ 944880 h 2956560"/>
              <a:gd name="connsiteX10" fmla="*/ 198120 w 868680"/>
              <a:gd name="connsiteY10" fmla="*/ 1036320 h 2956560"/>
              <a:gd name="connsiteX11" fmla="*/ 167640 w 868680"/>
              <a:gd name="connsiteY11" fmla="*/ 1143000 h 2956560"/>
              <a:gd name="connsiteX12" fmla="*/ 182880 w 868680"/>
              <a:gd name="connsiteY12" fmla="*/ 1402080 h 2956560"/>
              <a:gd name="connsiteX13" fmla="*/ 213360 w 868680"/>
              <a:gd name="connsiteY13" fmla="*/ 1508760 h 2956560"/>
              <a:gd name="connsiteX14" fmla="*/ 243840 w 868680"/>
              <a:gd name="connsiteY14" fmla="*/ 1569720 h 2956560"/>
              <a:gd name="connsiteX15" fmla="*/ 259080 w 868680"/>
              <a:gd name="connsiteY15" fmla="*/ 1615440 h 2956560"/>
              <a:gd name="connsiteX16" fmla="*/ 289560 w 868680"/>
              <a:gd name="connsiteY16" fmla="*/ 1661160 h 2956560"/>
              <a:gd name="connsiteX17" fmla="*/ 320040 w 868680"/>
              <a:gd name="connsiteY17" fmla="*/ 1722120 h 2956560"/>
              <a:gd name="connsiteX18" fmla="*/ 381000 w 868680"/>
              <a:gd name="connsiteY18" fmla="*/ 1813560 h 2956560"/>
              <a:gd name="connsiteX19" fmla="*/ 441960 w 868680"/>
              <a:gd name="connsiteY19" fmla="*/ 1950720 h 2956560"/>
              <a:gd name="connsiteX20" fmla="*/ 457200 w 868680"/>
              <a:gd name="connsiteY20" fmla="*/ 2148840 h 2956560"/>
              <a:gd name="connsiteX21" fmla="*/ 472440 w 868680"/>
              <a:gd name="connsiteY21" fmla="*/ 2209800 h 2956560"/>
              <a:gd name="connsiteX22" fmla="*/ 518160 w 868680"/>
              <a:gd name="connsiteY22" fmla="*/ 2697480 h 2956560"/>
              <a:gd name="connsiteX23" fmla="*/ 670560 w 868680"/>
              <a:gd name="connsiteY23" fmla="*/ 2849880 h 2956560"/>
              <a:gd name="connsiteX24" fmla="*/ 762000 w 868680"/>
              <a:gd name="connsiteY24" fmla="*/ 2880360 h 2956560"/>
              <a:gd name="connsiteX25" fmla="*/ 868680 w 868680"/>
              <a:gd name="connsiteY25" fmla="*/ 2941320 h 2956560"/>
              <a:gd name="connsiteX26" fmla="*/ 868680 w 868680"/>
              <a:gd name="connsiteY26" fmla="*/ 2956560 h 2956560"/>
              <a:gd name="connsiteX27" fmla="*/ 868680 w 868680"/>
              <a:gd name="connsiteY27" fmla="*/ 2956560 h 295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68680" h="2956560">
                <a:moveTo>
                  <a:pt x="0" y="0"/>
                </a:moveTo>
                <a:lnTo>
                  <a:pt x="0" y="0"/>
                </a:lnTo>
                <a:cubicBezTo>
                  <a:pt x="35560" y="30480"/>
                  <a:pt x="75349" y="56628"/>
                  <a:pt x="106680" y="91440"/>
                </a:cubicBezTo>
                <a:cubicBezTo>
                  <a:pt x="121878" y="108326"/>
                  <a:pt x="129183" y="131128"/>
                  <a:pt x="137160" y="152400"/>
                </a:cubicBezTo>
                <a:cubicBezTo>
                  <a:pt x="144514" y="172012"/>
                  <a:pt x="147856" y="192913"/>
                  <a:pt x="152400" y="213360"/>
                </a:cubicBezTo>
                <a:cubicBezTo>
                  <a:pt x="164830" y="269295"/>
                  <a:pt x="166951" y="297424"/>
                  <a:pt x="182880" y="350520"/>
                </a:cubicBezTo>
                <a:cubicBezTo>
                  <a:pt x="192112" y="381294"/>
                  <a:pt x="203200" y="411480"/>
                  <a:pt x="213360" y="441960"/>
                </a:cubicBezTo>
                <a:lnTo>
                  <a:pt x="228600" y="487680"/>
                </a:lnTo>
                <a:lnTo>
                  <a:pt x="243840" y="533400"/>
                </a:lnTo>
                <a:cubicBezTo>
                  <a:pt x="238760" y="670560"/>
                  <a:pt x="241026" y="808190"/>
                  <a:pt x="228600" y="944880"/>
                </a:cubicBezTo>
                <a:cubicBezTo>
                  <a:pt x="225691" y="976877"/>
                  <a:pt x="205912" y="1005151"/>
                  <a:pt x="198120" y="1036320"/>
                </a:cubicBezTo>
                <a:cubicBezTo>
                  <a:pt x="178984" y="1112865"/>
                  <a:pt x="189504" y="1077409"/>
                  <a:pt x="167640" y="1143000"/>
                </a:cubicBezTo>
                <a:cubicBezTo>
                  <a:pt x="172720" y="1229360"/>
                  <a:pt x="174678" y="1315960"/>
                  <a:pt x="182880" y="1402080"/>
                </a:cubicBezTo>
                <a:cubicBezTo>
                  <a:pt x="184458" y="1418652"/>
                  <a:pt x="204963" y="1489167"/>
                  <a:pt x="213360" y="1508760"/>
                </a:cubicBezTo>
                <a:cubicBezTo>
                  <a:pt x="222309" y="1529642"/>
                  <a:pt x="234891" y="1548838"/>
                  <a:pt x="243840" y="1569720"/>
                </a:cubicBezTo>
                <a:cubicBezTo>
                  <a:pt x="250168" y="1584485"/>
                  <a:pt x="251896" y="1601072"/>
                  <a:pt x="259080" y="1615440"/>
                </a:cubicBezTo>
                <a:cubicBezTo>
                  <a:pt x="267271" y="1631823"/>
                  <a:pt x="280473" y="1645257"/>
                  <a:pt x="289560" y="1661160"/>
                </a:cubicBezTo>
                <a:cubicBezTo>
                  <a:pt x="300832" y="1680885"/>
                  <a:pt x="308351" y="1702639"/>
                  <a:pt x="320040" y="1722120"/>
                </a:cubicBezTo>
                <a:cubicBezTo>
                  <a:pt x="338887" y="1753532"/>
                  <a:pt x="369416" y="1778807"/>
                  <a:pt x="381000" y="1813560"/>
                </a:cubicBezTo>
                <a:cubicBezTo>
                  <a:pt x="417272" y="1922376"/>
                  <a:pt x="393658" y="1878267"/>
                  <a:pt x="441960" y="1950720"/>
                </a:cubicBezTo>
                <a:cubicBezTo>
                  <a:pt x="447040" y="2016760"/>
                  <a:pt x="449461" y="2083059"/>
                  <a:pt x="457200" y="2148840"/>
                </a:cubicBezTo>
                <a:cubicBezTo>
                  <a:pt x="459647" y="2169642"/>
                  <a:pt x="471133" y="2188895"/>
                  <a:pt x="472440" y="2209800"/>
                </a:cubicBezTo>
                <a:cubicBezTo>
                  <a:pt x="488214" y="2462184"/>
                  <a:pt x="424072" y="2540667"/>
                  <a:pt x="518160" y="2697480"/>
                </a:cubicBezTo>
                <a:cubicBezTo>
                  <a:pt x="558800" y="2765213"/>
                  <a:pt x="589280" y="2822787"/>
                  <a:pt x="670560" y="2849880"/>
                </a:cubicBezTo>
                <a:cubicBezTo>
                  <a:pt x="701040" y="2860040"/>
                  <a:pt x="733263" y="2865992"/>
                  <a:pt x="762000" y="2880360"/>
                </a:cubicBezTo>
                <a:cubicBezTo>
                  <a:pt x="785906" y="2892313"/>
                  <a:pt x="847139" y="2919779"/>
                  <a:pt x="868680" y="2941320"/>
                </a:cubicBezTo>
                <a:lnTo>
                  <a:pt x="868680" y="2956560"/>
                </a:lnTo>
                <a:lnTo>
                  <a:pt x="868680" y="2956560"/>
                </a:lnTo>
              </a:path>
            </a:pathLst>
          </a:custGeom>
          <a:ln w="28575">
            <a:solidFill>
              <a:srgbClr val="FFFF6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5029200" y="6431280"/>
            <a:ext cx="457200" cy="198120"/>
          </a:xfrm>
          <a:custGeom>
            <a:avLst/>
            <a:gdLst>
              <a:gd name="connsiteX0" fmla="*/ 0 w 868680"/>
              <a:gd name="connsiteY0" fmla="*/ 0 h 2956560"/>
              <a:gd name="connsiteX1" fmla="*/ 0 w 868680"/>
              <a:gd name="connsiteY1" fmla="*/ 0 h 2956560"/>
              <a:gd name="connsiteX2" fmla="*/ 106680 w 868680"/>
              <a:gd name="connsiteY2" fmla="*/ 91440 h 2956560"/>
              <a:gd name="connsiteX3" fmla="*/ 137160 w 868680"/>
              <a:gd name="connsiteY3" fmla="*/ 152400 h 2956560"/>
              <a:gd name="connsiteX4" fmla="*/ 152400 w 868680"/>
              <a:gd name="connsiteY4" fmla="*/ 213360 h 2956560"/>
              <a:gd name="connsiteX5" fmla="*/ 182880 w 868680"/>
              <a:gd name="connsiteY5" fmla="*/ 350520 h 2956560"/>
              <a:gd name="connsiteX6" fmla="*/ 213360 w 868680"/>
              <a:gd name="connsiteY6" fmla="*/ 441960 h 2956560"/>
              <a:gd name="connsiteX7" fmla="*/ 228600 w 868680"/>
              <a:gd name="connsiteY7" fmla="*/ 487680 h 2956560"/>
              <a:gd name="connsiteX8" fmla="*/ 243840 w 868680"/>
              <a:gd name="connsiteY8" fmla="*/ 533400 h 2956560"/>
              <a:gd name="connsiteX9" fmla="*/ 228600 w 868680"/>
              <a:gd name="connsiteY9" fmla="*/ 944880 h 2956560"/>
              <a:gd name="connsiteX10" fmla="*/ 198120 w 868680"/>
              <a:gd name="connsiteY10" fmla="*/ 1036320 h 2956560"/>
              <a:gd name="connsiteX11" fmla="*/ 167640 w 868680"/>
              <a:gd name="connsiteY11" fmla="*/ 1143000 h 2956560"/>
              <a:gd name="connsiteX12" fmla="*/ 182880 w 868680"/>
              <a:gd name="connsiteY12" fmla="*/ 1402080 h 2956560"/>
              <a:gd name="connsiteX13" fmla="*/ 213360 w 868680"/>
              <a:gd name="connsiteY13" fmla="*/ 1508760 h 2956560"/>
              <a:gd name="connsiteX14" fmla="*/ 243840 w 868680"/>
              <a:gd name="connsiteY14" fmla="*/ 1569720 h 2956560"/>
              <a:gd name="connsiteX15" fmla="*/ 259080 w 868680"/>
              <a:gd name="connsiteY15" fmla="*/ 1615440 h 2956560"/>
              <a:gd name="connsiteX16" fmla="*/ 289560 w 868680"/>
              <a:gd name="connsiteY16" fmla="*/ 1661160 h 2956560"/>
              <a:gd name="connsiteX17" fmla="*/ 320040 w 868680"/>
              <a:gd name="connsiteY17" fmla="*/ 1722120 h 2956560"/>
              <a:gd name="connsiteX18" fmla="*/ 381000 w 868680"/>
              <a:gd name="connsiteY18" fmla="*/ 1813560 h 2956560"/>
              <a:gd name="connsiteX19" fmla="*/ 441960 w 868680"/>
              <a:gd name="connsiteY19" fmla="*/ 1950720 h 2956560"/>
              <a:gd name="connsiteX20" fmla="*/ 457200 w 868680"/>
              <a:gd name="connsiteY20" fmla="*/ 2148840 h 2956560"/>
              <a:gd name="connsiteX21" fmla="*/ 472440 w 868680"/>
              <a:gd name="connsiteY21" fmla="*/ 2209800 h 2956560"/>
              <a:gd name="connsiteX22" fmla="*/ 518160 w 868680"/>
              <a:gd name="connsiteY22" fmla="*/ 2697480 h 2956560"/>
              <a:gd name="connsiteX23" fmla="*/ 670560 w 868680"/>
              <a:gd name="connsiteY23" fmla="*/ 2849880 h 2956560"/>
              <a:gd name="connsiteX24" fmla="*/ 762000 w 868680"/>
              <a:gd name="connsiteY24" fmla="*/ 2880360 h 2956560"/>
              <a:gd name="connsiteX25" fmla="*/ 868680 w 868680"/>
              <a:gd name="connsiteY25" fmla="*/ 2941320 h 2956560"/>
              <a:gd name="connsiteX26" fmla="*/ 868680 w 868680"/>
              <a:gd name="connsiteY26" fmla="*/ 2956560 h 2956560"/>
              <a:gd name="connsiteX27" fmla="*/ 868680 w 868680"/>
              <a:gd name="connsiteY27" fmla="*/ 2956560 h 295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68680" h="2956560">
                <a:moveTo>
                  <a:pt x="0" y="0"/>
                </a:moveTo>
                <a:lnTo>
                  <a:pt x="0" y="0"/>
                </a:lnTo>
                <a:cubicBezTo>
                  <a:pt x="35560" y="30480"/>
                  <a:pt x="75349" y="56628"/>
                  <a:pt x="106680" y="91440"/>
                </a:cubicBezTo>
                <a:cubicBezTo>
                  <a:pt x="121878" y="108326"/>
                  <a:pt x="129183" y="131128"/>
                  <a:pt x="137160" y="152400"/>
                </a:cubicBezTo>
                <a:cubicBezTo>
                  <a:pt x="144514" y="172012"/>
                  <a:pt x="147856" y="192913"/>
                  <a:pt x="152400" y="213360"/>
                </a:cubicBezTo>
                <a:cubicBezTo>
                  <a:pt x="164830" y="269295"/>
                  <a:pt x="166951" y="297424"/>
                  <a:pt x="182880" y="350520"/>
                </a:cubicBezTo>
                <a:cubicBezTo>
                  <a:pt x="192112" y="381294"/>
                  <a:pt x="203200" y="411480"/>
                  <a:pt x="213360" y="441960"/>
                </a:cubicBezTo>
                <a:lnTo>
                  <a:pt x="228600" y="487680"/>
                </a:lnTo>
                <a:lnTo>
                  <a:pt x="243840" y="533400"/>
                </a:lnTo>
                <a:cubicBezTo>
                  <a:pt x="238760" y="670560"/>
                  <a:pt x="241026" y="808190"/>
                  <a:pt x="228600" y="944880"/>
                </a:cubicBezTo>
                <a:cubicBezTo>
                  <a:pt x="225691" y="976877"/>
                  <a:pt x="205912" y="1005151"/>
                  <a:pt x="198120" y="1036320"/>
                </a:cubicBezTo>
                <a:cubicBezTo>
                  <a:pt x="178984" y="1112865"/>
                  <a:pt x="189504" y="1077409"/>
                  <a:pt x="167640" y="1143000"/>
                </a:cubicBezTo>
                <a:cubicBezTo>
                  <a:pt x="172720" y="1229360"/>
                  <a:pt x="174678" y="1315960"/>
                  <a:pt x="182880" y="1402080"/>
                </a:cubicBezTo>
                <a:cubicBezTo>
                  <a:pt x="184458" y="1418652"/>
                  <a:pt x="204963" y="1489167"/>
                  <a:pt x="213360" y="1508760"/>
                </a:cubicBezTo>
                <a:cubicBezTo>
                  <a:pt x="222309" y="1529642"/>
                  <a:pt x="234891" y="1548838"/>
                  <a:pt x="243840" y="1569720"/>
                </a:cubicBezTo>
                <a:cubicBezTo>
                  <a:pt x="250168" y="1584485"/>
                  <a:pt x="251896" y="1601072"/>
                  <a:pt x="259080" y="1615440"/>
                </a:cubicBezTo>
                <a:cubicBezTo>
                  <a:pt x="267271" y="1631823"/>
                  <a:pt x="280473" y="1645257"/>
                  <a:pt x="289560" y="1661160"/>
                </a:cubicBezTo>
                <a:cubicBezTo>
                  <a:pt x="300832" y="1680885"/>
                  <a:pt x="308351" y="1702639"/>
                  <a:pt x="320040" y="1722120"/>
                </a:cubicBezTo>
                <a:cubicBezTo>
                  <a:pt x="338887" y="1753532"/>
                  <a:pt x="369416" y="1778807"/>
                  <a:pt x="381000" y="1813560"/>
                </a:cubicBezTo>
                <a:cubicBezTo>
                  <a:pt x="417272" y="1922376"/>
                  <a:pt x="393658" y="1878267"/>
                  <a:pt x="441960" y="1950720"/>
                </a:cubicBezTo>
                <a:cubicBezTo>
                  <a:pt x="447040" y="2016760"/>
                  <a:pt x="449461" y="2083059"/>
                  <a:pt x="457200" y="2148840"/>
                </a:cubicBezTo>
                <a:cubicBezTo>
                  <a:pt x="459647" y="2169642"/>
                  <a:pt x="471133" y="2188895"/>
                  <a:pt x="472440" y="2209800"/>
                </a:cubicBezTo>
                <a:cubicBezTo>
                  <a:pt x="488214" y="2462184"/>
                  <a:pt x="424072" y="2540667"/>
                  <a:pt x="518160" y="2697480"/>
                </a:cubicBezTo>
                <a:cubicBezTo>
                  <a:pt x="558800" y="2765213"/>
                  <a:pt x="589280" y="2822787"/>
                  <a:pt x="670560" y="2849880"/>
                </a:cubicBezTo>
                <a:cubicBezTo>
                  <a:pt x="701040" y="2860040"/>
                  <a:pt x="733263" y="2865992"/>
                  <a:pt x="762000" y="2880360"/>
                </a:cubicBezTo>
                <a:cubicBezTo>
                  <a:pt x="785906" y="2892313"/>
                  <a:pt x="847139" y="2919779"/>
                  <a:pt x="868680" y="2941320"/>
                </a:cubicBezTo>
                <a:lnTo>
                  <a:pt x="868680" y="2956560"/>
                </a:lnTo>
                <a:lnTo>
                  <a:pt x="868680" y="2956560"/>
                </a:lnTo>
              </a:path>
            </a:pathLst>
          </a:custGeom>
          <a:ln w="28575">
            <a:solidFill>
              <a:srgbClr val="FFFF6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4800600" y="6172200"/>
            <a:ext cx="457200" cy="198120"/>
          </a:xfrm>
          <a:custGeom>
            <a:avLst/>
            <a:gdLst>
              <a:gd name="connsiteX0" fmla="*/ 0 w 868680"/>
              <a:gd name="connsiteY0" fmla="*/ 0 h 2956560"/>
              <a:gd name="connsiteX1" fmla="*/ 0 w 868680"/>
              <a:gd name="connsiteY1" fmla="*/ 0 h 2956560"/>
              <a:gd name="connsiteX2" fmla="*/ 106680 w 868680"/>
              <a:gd name="connsiteY2" fmla="*/ 91440 h 2956560"/>
              <a:gd name="connsiteX3" fmla="*/ 137160 w 868680"/>
              <a:gd name="connsiteY3" fmla="*/ 152400 h 2956560"/>
              <a:gd name="connsiteX4" fmla="*/ 152400 w 868680"/>
              <a:gd name="connsiteY4" fmla="*/ 213360 h 2956560"/>
              <a:gd name="connsiteX5" fmla="*/ 182880 w 868680"/>
              <a:gd name="connsiteY5" fmla="*/ 350520 h 2956560"/>
              <a:gd name="connsiteX6" fmla="*/ 213360 w 868680"/>
              <a:gd name="connsiteY6" fmla="*/ 441960 h 2956560"/>
              <a:gd name="connsiteX7" fmla="*/ 228600 w 868680"/>
              <a:gd name="connsiteY7" fmla="*/ 487680 h 2956560"/>
              <a:gd name="connsiteX8" fmla="*/ 243840 w 868680"/>
              <a:gd name="connsiteY8" fmla="*/ 533400 h 2956560"/>
              <a:gd name="connsiteX9" fmla="*/ 228600 w 868680"/>
              <a:gd name="connsiteY9" fmla="*/ 944880 h 2956560"/>
              <a:gd name="connsiteX10" fmla="*/ 198120 w 868680"/>
              <a:gd name="connsiteY10" fmla="*/ 1036320 h 2956560"/>
              <a:gd name="connsiteX11" fmla="*/ 167640 w 868680"/>
              <a:gd name="connsiteY11" fmla="*/ 1143000 h 2956560"/>
              <a:gd name="connsiteX12" fmla="*/ 182880 w 868680"/>
              <a:gd name="connsiteY12" fmla="*/ 1402080 h 2956560"/>
              <a:gd name="connsiteX13" fmla="*/ 213360 w 868680"/>
              <a:gd name="connsiteY13" fmla="*/ 1508760 h 2956560"/>
              <a:gd name="connsiteX14" fmla="*/ 243840 w 868680"/>
              <a:gd name="connsiteY14" fmla="*/ 1569720 h 2956560"/>
              <a:gd name="connsiteX15" fmla="*/ 259080 w 868680"/>
              <a:gd name="connsiteY15" fmla="*/ 1615440 h 2956560"/>
              <a:gd name="connsiteX16" fmla="*/ 289560 w 868680"/>
              <a:gd name="connsiteY16" fmla="*/ 1661160 h 2956560"/>
              <a:gd name="connsiteX17" fmla="*/ 320040 w 868680"/>
              <a:gd name="connsiteY17" fmla="*/ 1722120 h 2956560"/>
              <a:gd name="connsiteX18" fmla="*/ 381000 w 868680"/>
              <a:gd name="connsiteY18" fmla="*/ 1813560 h 2956560"/>
              <a:gd name="connsiteX19" fmla="*/ 441960 w 868680"/>
              <a:gd name="connsiteY19" fmla="*/ 1950720 h 2956560"/>
              <a:gd name="connsiteX20" fmla="*/ 457200 w 868680"/>
              <a:gd name="connsiteY20" fmla="*/ 2148840 h 2956560"/>
              <a:gd name="connsiteX21" fmla="*/ 472440 w 868680"/>
              <a:gd name="connsiteY21" fmla="*/ 2209800 h 2956560"/>
              <a:gd name="connsiteX22" fmla="*/ 518160 w 868680"/>
              <a:gd name="connsiteY22" fmla="*/ 2697480 h 2956560"/>
              <a:gd name="connsiteX23" fmla="*/ 670560 w 868680"/>
              <a:gd name="connsiteY23" fmla="*/ 2849880 h 2956560"/>
              <a:gd name="connsiteX24" fmla="*/ 762000 w 868680"/>
              <a:gd name="connsiteY24" fmla="*/ 2880360 h 2956560"/>
              <a:gd name="connsiteX25" fmla="*/ 868680 w 868680"/>
              <a:gd name="connsiteY25" fmla="*/ 2941320 h 2956560"/>
              <a:gd name="connsiteX26" fmla="*/ 868680 w 868680"/>
              <a:gd name="connsiteY26" fmla="*/ 2956560 h 2956560"/>
              <a:gd name="connsiteX27" fmla="*/ 868680 w 868680"/>
              <a:gd name="connsiteY27" fmla="*/ 2956560 h 295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68680" h="2956560">
                <a:moveTo>
                  <a:pt x="0" y="0"/>
                </a:moveTo>
                <a:lnTo>
                  <a:pt x="0" y="0"/>
                </a:lnTo>
                <a:cubicBezTo>
                  <a:pt x="35560" y="30480"/>
                  <a:pt x="75349" y="56628"/>
                  <a:pt x="106680" y="91440"/>
                </a:cubicBezTo>
                <a:cubicBezTo>
                  <a:pt x="121878" y="108326"/>
                  <a:pt x="129183" y="131128"/>
                  <a:pt x="137160" y="152400"/>
                </a:cubicBezTo>
                <a:cubicBezTo>
                  <a:pt x="144514" y="172012"/>
                  <a:pt x="147856" y="192913"/>
                  <a:pt x="152400" y="213360"/>
                </a:cubicBezTo>
                <a:cubicBezTo>
                  <a:pt x="164830" y="269295"/>
                  <a:pt x="166951" y="297424"/>
                  <a:pt x="182880" y="350520"/>
                </a:cubicBezTo>
                <a:cubicBezTo>
                  <a:pt x="192112" y="381294"/>
                  <a:pt x="203200" y="411480"/>
                  <a:pt x="213360" y="441960"/>
                </a:cubicBezTo>
                <a:lnTo>
                  <a:pt x="228600" y="487680"/>
                </a:lnTo>
                <a:lnTo>
                  <a:pt x="243840" y="533400"/>
                </a:lnTo>
                <a:cubicBezTo>
                  <a:pt x="238760" y="670560"/>
                  <a:pt x="241026" y="808190"/>
                  <a:pt x="228600" y="944880"/>
                </a:cubicBezTo>
                <a:cubicBezTo>
                  <a:pt x="225691" y="976877"/>
                  <a:pt x="205912" y="1005151"/>
                  <a:pt x="198120" y="1036320"/>
                </a:cubicBezTo>
                <a:cubicBezTo>
                  <a:pt x="178984" y="1112865"/>
                  <a:pt x="189504" y="1077409"/>
                  <a:pt x="167640" y="1143000"/>
                </a:cubicBezTo>
                <a:cubicBezTo>
                  <a:pt x="172720" y="1229360"/>
                  <a:pt x="174678" y="1315960"/>
                  <a:pt x="182880" y="1402080"/>
                </a:cubicBezTo>
                <a:cubicBezTo>
                  <a:pt x="184458" y="1418652"/>
                  <a:pt x="204963" y="1489167"/>
                  <a:pt x="213360" y="1508760"/>
                </a:cubicBezTo>
                <a:cubicBezTo>
                  <a:pt x="222309" y="1529642"/>
                  <a:pt x="234891" y="1548838"/>
                  <a:pt x="243840" y="1569720"/>
                </a:cubicBezTo>
                <a:cubicBezTo>
                  <a:pt x="250168" y="1584485"/>
                  <a:pt x="251896" y="1601072"/>
                  <a:pt x="259080" y="1615440"/>
                </a:cubicBezTo>
                <a:cubicBezTo>
                  <a:pt x="267271" y="1631823"/>
                  <a:pt x="280473" y="1645257"/>
                  <a:pt x="289560" y="1661160"/>
                </a:cubicBezTo>
                <a:cubicBezTo>
                  <a:pt x="300832" y="1680885"/>
                  <a:pt x="308351" y="1702639"/>
                  <a:pt x="320040" y="1722120"/>
                </a:cubicBezTo>
                <a:cubicBezTo>
                  <a:pt x="338887" y="1753532"/>
                  <a:pt x="369416" y="1778807"/>
                  <a:pt x="381000" y="1813560"/>
                </a:cubicBezTo>
                <a:cubicBezTo>
                  <a:pt x="417272" y="1922376"/>
                  <a:pt x="393658" y="1878267"/>
                  <a:pt x="441960" y="1950720"/>
                </a:cubicBezTo>
                <a:cubicBezTo>
                  <a:pt x="447040" y="2016760"/>
                  <a:pt x="449461" y="2083059"/>
                  <a:pt x="457200" y="2148840"/>
                </a:cubicBezTo>
                <a:cubicBezTo>
                  <a:pt x="459647" y="2169642"/>
                  <a:pt x="471133" y="2188895"/>
                  <a:pt x="472440" y="2209800"/>
                </a:cubicBezTo>
                <a:cubicBezTo>
                  <a:pt x="488214" y="2462184"/>
                  <a:pt x="424072" y="2540667"/>
                  <a:pt x="518160" y="2697480"/>
                </a:cubicBezTo>
                <a:cubicBezTo>
                  <a:pt x="558800" y="2765213"/>
                  <a:pt x="589280" y="2822787"/>
                  <a:pt x="670560" y="2849880"/>
                </a:cubicBezTo>
                <a:cubicBezTo>
                  <a:pt x="701040" y="2860040"/>
                  <a:pt x="733263" y="2865992"/>
                  <a:pt x="762000" y="2880360"/>
                </a:cubicBezTo>
                <a:cubicBezTo>
                  <a:pt x="785906" y="2892313"/>
                  <a:pt x="847139" y="2919779"/>
                  <a:pt x="868680" y="2941320"/>
                </a:cubicBezTo>
                <a:lnTo>
                  <a:pt x="868680" y="2956560"/>
                </a:lnTo>
                <a:lnTo>
                  <a:pt x="868680" y="2956560"/>
                </a:lnTo>
              </a:path>
            </a:pathLst>
          </a:custGeom>
          <a:ln w="28575">
            <a:solidFill>
              <a:srgbClr val="FFFF6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4953000" y="6278880"/>
            <a:ext cx="457200" cy="198120"/>
          </a:xfrm>
          <a:custGeom>
            <a:avLst/>
            <a:gdLst>
              <a:gd name="connsiteX0" fmla="*/ 0 w 868680"/>
              <a:gd name="connsiteY0" fmla="*/ 0 h 2956560"/>
              <a:gd name="connsiteX1" fmla="*/ 0 w 868680"/>
              <a:gd name="connsiteY1" fmla="*/ 0 h 2956560"/>
              <a:gd name="connsiteX2" fmla="*/ 106680 w 868680"/>
              <a:gd name="connsiteY2" fmla="*/ 91440 h 2956560"/>
              <a:gd name="connsiteX3" fmla="*/ 137160 w 868680"/>
              <a:gd name="connsiteY3" fmla="*/ 152400 h 2956560"/>
              <a:gd name="connsiteX4" fmla="*/ 152400 w 868680"/>
              <a:gd name="connsiteY4" fmla="*/ 213360 h 2956560"/>
              <a:gd name="connsiteX5" fmla="*/ 182880 w 868680"/>
              <a:gd name="connsiteY5" fmla="*/ 350520 h 2956560"/>
              <a:gd name="connsiteX6" fmla="*/ 213360 w 868680"/>
              <a:gd name="connsiteY6" fmla="*/ 441960 h 2956560"/>
              <a:gd name="connsiteX7" fmla="*/ 228600 w 868680"/>
              <a:gd name="connsiteY7" fmla="*/ 487680 h 2956560"/>
              <a:gd name="connsiteX8" fmla="*/ 243840 w 868680"/>
              <a:gd name="connsiteY8" fmla="*/ 533400 h 2956560"/>
              <a:gd name="connsiteX9" fmla="*/ 228600 w 868680"/>
              <a:gd name="connsiteY9" fmla="*/ 944880 h 2956560"/>
              <a:gd name="connsiteX10" fmla="*/ 198120 w 868680"/>
              <a:gd name="connsiteY10" fmla="*/ 1036320 h 2956560"/>
              <a:gd name="connsiteX11" fmla="*/ 167640 w 868680"/>
              <a:gd name="connsiteY11" fmla="*/ 1143000 h 2956560"/>
              <a:gd name="connsiteX12" fmla="*/ 182880 w 868680"/>
              <a:gd name="connsiteY12" fmla="*/ 1402080 h 2956560"/>
              <a:gd name="connsiteX13" fmla="*/ 213360 w 868680"/>
              <a:gd name="connsiteY13" fmla="*/ 1508760 h 2956560"/>
              <a:gd name="connsiteX14" fmla="*/ 243840 w 868680"/>
              <a:gd name="connsiteY14" fmla="*/ 1569720 h 2956560"/>
              <a:gd name="connsiteX15" fmla="*/ 259080 w 868680"/>
              <a:gd name="connsiteY15" fmla="*/ 1615440 h 2956560"/>
              <a:gd name="connsiteX16" fmla="*/ 289560 w 868680"/>
              <a:gd name="connsiteY16" fmla="*/ 1661160 h 2956560"/>
              <a:gd name="connsiteX17" fmla="*/ 320040 w 868680"/>
              <a:gd name="connsiteY17" fmla="*/ 1722120 h 2956560"/>
              <a:gd name="connsiteX18" fmla="*/ 381000 w 868680"/>
              <a:gd name="connsiteY18" fmla="*/ 1813560 h 2956560"/>
              <a:gd name="connsiteX19" fmla="*/ 441960 w 868680"/>
              <a:gd name="connsiteY19" fmla="*/ 1950720 h 2956560"/>
              <a:gd name="connsiteX20" fmla="*/ 457200 w 868680"/>
              <a:gd name="connsiteY20" fmla="*/ 2148840 h 2956560"/>
              <a:gd name="connsiteX21" fmla="*/ 472440 w 868680"/>
              <a:gd name="connsiteY21" fmla="*/ 2209800 h 2956560"/>
              <a:gd name="connsiteX22" fmla="*/ 518160 w 868680"/>
              <a:gd name="connsiteY22" fmla="*/ 2697480 h 2956560"/>
              <a:gd name="connsiteX23" fmla="*/ 670560 w 868680"/>
              <a:gd name="connsiteY23" fmla="*/ 2849880 h 2956560"/>
              <a:gd name="connsiteX24" fmla="*/ 762000 w 868680"/>
              <a:gd name="connsiteY24" fmla="*/ 2880360 h 2956560"/>
              <a:gd name="connsiteX25" fmla="*/ 868680 w 868680"/>
              <a:gd name="connsiteY25" fmla="*/ 2941320 h 2956560"/>
              <a:gd name="connsiteX26" fmla="*/ 868680 w 868680"/>
              <a:gd name="connsiteY26" fmla="*/ 2956560 h 2956560"/>
              <a:gd name="connsiteX27" fmla="*/ 868680 w 868680"/>
              <a:gd name="connsiteY27" fmla="*/ 2956560 h 295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68680" h="2956560">
                <a:moveTo>
                  <a:pt x="0" y="0"/>
                </a:moveTo>
                <a:lnTo>
                  <a:pt x="0" y="0"/>
                </a:lnTo>
                <a:cubicBezTo>
                  <a:pt x="35560" y="30480"/>
                  <a:pt x="75349" y="56628"/>
                  <a:pt x="106680" y="91440"/>
                </a:cubicBezTo>
                <a:cubicBezTo>
                  <a:pt x="121878" y="108326"/>
                  <a:pt x="129183" y="131128"/>
                  <a:pt x="137160" y="152400"/>
                </a:cubicBezTo>
                <a:cubicBezTo>
                  <a:pt x="144514" y="172012"/>
                  <a:pt x="147856" y="192913"/>
                  <a:pt x="152400" y="213360"/>
                </a:cubicBezTo>
                <a:cubicBezTo>
                  <a:pt x="164830" y="269295"/>
                  <a:pt x="166951" y="297424"/>
                  <a:pt x="182880" y="350520"/>
                </a:cubicBezTo>
                <a:cubicBezTo>
                  <a:pt x="192112" y="381294"/>
                  <a:pt x="203200" y="411480"/>
                  <a:pt x="213360" y="441960"/>
                </a:cubicBezTo>
                <a:lnTo>
                  <a:pt x="228600" y="487680"/>
                </a:lnTo>
                <a:lnTo>
                  <a:pt x="243840" y="533400"/>
                </a:lnTo>
                <a:cubicBezTo>
                  <a:pt x="238760" y="670560"/>
                  <a:pt x="241026" y="808190"/>
                  <a:pt x="228600" y="944880"/>
                </a:cubicBezTo>
                <a:cubicBezTo>
                  <a:pt x="225691" y="976877"/>
                  <a:pt x="205912" y="1005151"/>
                  <a:pt x="198120" y="1036320"/>
                </a:cubicBezTo>
                <a:cubicBezTo>
                  <a:pt x="178984" y="1112865"/>
                  <a:pt x="189504" y="1077409"/>
                  <a:pt x="167640" y="1143000"/>
                </a:cubicBezTo>
                <a:cubicBezTo>
                  <a:pt x="172720" y="1229360"/>
                  <a:pt x="174678" y="1315960"/>
                  <a:pt x="182880" y="1402080"/>
                </a:cubicBezTo>
                <a:cubicBezTo>
                  <a:pt x="184458" y="1418652"/>
                  <a:pt x="204963" y="1489167"/>
                  <a:pt x="213360" y="1508760"/>
                </a:cubicBezTo>
                <a:cubicBezTo>
                  <a:pt x="222309" y="1529642"/>
                  <a:pt x="234891" y="1548838"/>
                  <a:pt x="243840" y="1569720"/>
                </a:cubicBezTo>
                <a:cubicBezTo>
                  <a:pt x="250168" y="1584485"/>
                  <a:pt x="251896" y="1601072"/>
                  <a:pt x="259080" y="1615440"/>
                </a:cubicBezTo>
                <a:cubicBezTo>
                  <a:pt x="267271" y="1631823"/>
                  <a:pt x="280473" y="1645257"/>
                  <a:pt x="289560" y="1661160"/>
                </a:cubicBezTo>
                <a:cubicBezTo>
                  <a:pt x="300832" y="1680885"/>
                  <a:pt x="308351" y="1702639"/>
                  <a:pt x="320040" y="1722120"/>
                </a:cubicBezTo>
                <a:cubicBezTo>
                  <a:pt x="338887" y="1753532"/>
                  <a:pt x="369416" y="1778807"/>
                  <a:pt x="381000" y="1813560"/>
                </a:cubicBezTo>
                <a:cubicBezTo>
                  <a:pt x="417272" y="1922376"/>
                  <a:pt x="393658" y="1878267"/>
                  <a:pt x="441960" y="1950720"/>
                </a:cubicBezTo>
                <a:cubicBezTo>
                  <a:pt x="447040" y="2016760"/>
                  <a:pt x="449461" y="2083059"/>
                  <a:pt x="457200" y="2148840"/>
                </a:cubicBezTo>
                <a:cubicBezTo>
                  <a:pt x="459647" y="2169642"/>
                  <a:pt x="471133" y="2188895"/>
                  <a:pt x="472440" y="2209800"/>
                </a:cubicBezTo>
                <a:cubicBezTo>
                  <a:pt x="488214" y="2462184"/>
                  <a:pt x="424072" y="2540667"/>
                  <a:pt x="518160" y="2697480"/>
                </a:cubicBezTo>
                <a:cubicBezTo>
                  <a:pt x="558800" y="2765213"/>
                  <a:pt x="589280" y="2822787"/>
                  <a:pt x="670560" y="2849880"/>
                </a:cubicBezTo>
                <a:cubicBezTo>
                  <a:pt x="701040" y="2860040"/>
                  <a:pt x="733263" y="2865992"/>
                  <a:pt x="762000" y="2880360"/>
                </a:cubicBezTo>
                <a:cubicBezTo>
                  <a:pt x="785906" y="2892313"/>
                  <a:pt x="847139" y="2919779"/>
                  <a:pt x="868680" y="2941320"/>
                </a:cubicBezTo>
                <a:lnTo>
                  <a:pt x="868680" y="2956560"/>
                </a:lnTo>
                <a:lnTo>
                  <a:pt x="868680" y="2956560"/>
                </a:lnTo>
              </a:path>
            </a:pathLst>
          </a:custGeom>
          <a:ln w="28575">
            <a:solidFill>
              <a:srgbClr val="FFFF6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5181600" y="2209800"/>
            <a:ext cx="228600" cy="2819400"/>
          </a:xfrm>
          <a:custGeom>
            <a:avLst/>
            <a:gdLst>
              <a:gd name="connsiteX0" fmla="*/ 228600 w 228600"/>
              <a:gd name="connsiteY0" fmla="*/ 0 h 2819400"/>
              <a:gd name="connsiteX1" fmla="*/ 228600 w 228600"/>
              <a:gd name="connsiteY1" fmla="*/ 0 h 2819400"/>
              <a:gd name="connsiteX2" fmla="*/ 152400 w 228600"/>
              <a:gd name="connsiteY2" fmla="*/ 106680 h 2819400"/>
              <a:gd name="connsiteX3" fmla="*/ 137160 w 228600"/>
              <a:gd name="connsiteY3" fmla="*/ 167640 h 2819400"/>
              <a:gd name="connsiteX4" fmla="*/ 121920 w 228600"/>
              <a:gd name="connsiteY4" fmla="*/ 594360 h 2819400"/>
              <a:gd name="connsiteX5" fmla="*/ 137160 w 228600"/>
              <a:gd name="connsiteY5" fmla="*/ 822960 h 2819400"/>
              <a:gd name="connsiteX6" fmla="*/ 152400 w 228600"/>
              <a:gd name="connsiteY6" fmla="*/ 883920 h 2819400"/>
              <a:gd name="connsiteX7" fmla="*/ 182880 w 228600"/>
              <a:gd name="connsiteY7" fmla="*/ 1005840 h 2819400"/>
              <a:gd name="connsiteX8" fmla="*/ 167640 w 228600"/>
              <a:gd name="connsiteY8" fmla="*/ 1722120 h 2819400"/>
              <a:gd name="connsiteX9" fmla="*/ 152400 w 228600"/>
              <a:gd name="connsiteY9" fmla="*/ 1767840 h 2819400"/>
              <a:gd name="connsiteX10" fmla="*/ 137160 w 228600"/>
              <a:gd name="connsiteY10" fmla="*/ 1828800 h 2819400"/>
              <a:gd name="connsiteX11" fmla="*/ 121920 w 228600"/>
              <a:gd name="connsiteY11" fmla="*/ 1874520 h 2819400"/>
              <a:gd name="connsiteX12" fmla="*/ 91440 w 228600"/>
              <a:gd name="connsiteY12" fmla="*/ 2057400 h 2819400"/>
              <a:gd name="connsiteX13" fmla="*/ 106680 w 228600"/>
              <a:gd name="connsiteY13" fmla="*/ 2346960 h 2819400"/>
              <a:gd name="connsiteX14" fmla="*/ 121920 w 228600"/>
              <a:gd name="connsiteY14" fmla="*/ 2407920 h 2819400"/>
              <a:gd name="connsiteX15" fmla="*/ 152400 w 228600"/>
              <a:gd name="connsiteY15" fmla="*/ 2453640 h 2819400"/>
              <a:gd name="connsiteX16" fmla="*/ 152400 w 228600"/>
              <a:gd name="connsiteY16" fmla="*/ 2712720 h 2819400"/>
              <a:gd name="connsiteX17" fmla="*/ 60960 w 228600"/>
              <a:gd name="connsiteY17" fmla="*/ 2773680 h 2819400"/>
              <a:gd name="connsiteX18" fmla="*/ 45720 w 228600"/>
              <a:gd name="connsiteY18" fmla="*/ 2788920 h 2819400"/>
              <a:gd name="connsiteX19" fmla="*/ 0 w 228600"/>
              <a:gd name="connsiteY19" fmla="*/ 2819400 h 2819400"/>
              <a:gd name="connsiteX20" fmla="*/ 0 w 228600"/>
              <a:gd name="connsiteY20" fmla="*/ 2819400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28600" h="2819400">
                <a:moveTo>
                  <a:pt x="228600" y="0"/>
                </a:moveTo>
                <a:lnTo>
                  <a:pt x="228600" y="0"/>
                </a:lnTo>
                <a:cubicBezTo>
                  <a:pt x="203200" y="35560"/>
                  <a:pt x="173326" y="68316"/>
                  <a:pt x="152400" y="106680"/>
                </a:cubicBezTo>
                <a:cubicBezTo>
                  <a:pt x="142370" y="125068"/>
                  <a:pt x="138467" y="146735"/>
                  <a:pt x="137160" y="167640"/>
                </a:cubicBezTo>
                <a:cubicBezTo>
                  <a:pt x="128282" y="309694"/>
                  <a:pt x="127000" y="452120"/>
                  <a:pt x="121920" y="594360"/>
                </a:cubicBezTo>
                <a:cubicBezTo>
                  <a:pt x="127000" y="670560"/>
                  <a:pt x="129165" y="747010"/>
                  <a:pt x="137160" y="822960"/>
                </a:cubicBezTo>
                <a:cubicBezTo>
                  <a:pt x="139353" y="843790"/>
                  <a:pt x="147856" y="863473"/>
                  <a:pt x="152400" y="883920"/>
                </a:cubicBezTo>
                <a:cubicBezTo>
                  <a:pt x="176921" y="994263"/>
                  <a:pt x="155647" y="924141"/>
                  <a:pt x="182880" y="1005840"/>
                </a:cubicBezTo>
                <a:cubicBezTo>
                  <a:pt x="177800" y="1244600"/>
                  <a:pt x="177185" y="1483497"/>
                  <a:pt x="167640" y="1722120"/>
                </a:cubicBezTo>
                <a:cubicBezTo>
                  <a:pt x="166998" y="1738172"/>
                  <a:pt x="156813" y="1752394"/>
                  <a:pt x="152400" y="1767840"/>
                </a:cubicBezTo>
                <a:cubicBezTo>
                  <a:pt x="146646" y="1787979"/>
                  <a:pt x="142914" y="1808661"/>
                  <a:pt x="137160" y="1828800"/>
                </a:cubicBezTo>
                <a:cubicBezTo>
                  <a:pt x="132747" y="1844246"/>
                  <a:pt x="126333" y="1859074"/>
                  <a:pt x="121920" y="1874520"/>
                </a:cubicBezTo>
                <a:cubicBezTo>
                  <a:pt x="99544" y="1952837"/>
                  <a:pt x="103809" y="1958451"/>
                  <a:pt x="91440" y="2057400"/>
                </a:cubicBezTo>
                <a:cubicBezTo>
                  <a:pt x="96520" y="2153920"/>
                  <a:pt x="98307" y="2250670"/>
                  <a:pt x="106680" y="2346960"/>
                </a:cubicBezTo>
                <a:cubicBezTo>
                  <a:pt x="108494" y="2367827"/>
                  <a:pt x="113669" y="2388668"/>
                  <a:pt x="121920" y="2407920"/>
                </a:cubicBezTo>
                <a:cubicBezTo>
                  <a:pt x="129135" y="2424755"/>
                  <a:pt x="142240" y="2438400"/>
                  <a:pt x="152400" y="2453640"/>
                </a:cubicBezTo>
                <a:cubicBezTo>
                  <a:pt x="174944" y="2543816"/>
                  <a:pt x="196949" y="2604528"/>
                  <a:pt x="152400" y="2712720"/>
                </a:cubicBezTo>
                <a:cubicBezTo>
                  <a:pt x="138452" y="2746593"/>
                  <a:pt x="86863" y="2747777"/>
                  <a:pt x="60960" y="2773680"/>
                </a:cubicBezTo>
                <a:lnTo>
                  <a:pt x="45720" y="2788920"/>
                </a:lnTo>
                <a:lnTo>
                  <a:pt x="0" y="2819400"/>
                </a:lnTo>
                <a:lnTo>
                  <a:pt x="0" y="2819400"/>
                </a:lnTo>
              </a:path>
            </a:pathLst>
          </a:custGeom>
          <a:ln w="28575">
            <a:solidFill>
              <a:srgbClr val="FFFF6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3779520" y="2133600"/>
            <a:ext cx="868680" cy="2956560"/>
          </a:xfrm>
          <a:custGeom>
            <a:avLst/>
            <a:gdLst>
              <a:gd name="connsiteX0" fmla="*/ 0 w 868680"/>
              <a:gd name="connsiteY0" fmla="*/ 0 h 2956560"/>
              <a:gd name="connsiteX1" fmla="*/ 0 w 868680"/>
              <a:gd name="connsiteY1" fmla="*/ 0 h 2956560"/>
              <a:gd name="connsiteX2" fmla="*/ 106680 w 868680"/>
              <a:gd name="connsiteY2" fmla="*/ 91440 h 2956560"/>
              <a:gd name="connsiteX3" fmla="*/ 137160 w 868680"/>
              <a:gd name="connsiteY3" fmla="*/ 152400 h 2956560"/>
              <a:gd name="connsiteX4" fmla="*/ 152400 w 868680"/>
              <a:gd name="connsiteY4" fmla="*/ 213360 h 2956560"/>
              <a:gd name="connsiteX5" fmla="*/ 182880 w 868680"/>
              <a:gd name="connsiteY5" fmla="*/ 350520 h 2956560"/>
              <a:gd name="connsiteX6" fmla="*/ 213360 w 868680"/>
              <a:gd name="connsiteY6" fmla="*/ 441960 h 2956560"/>
              <a:gd name="connsiteX7" fmla="*/ 228600 w 868680"/>
              <a:gd name="connsiteY7" fmla="*/ 487680 h 2956560"/>
              <a:gd name="connsiteX8" fmla="*/ 243840 w 868680"/>
              <a:gd name="connsiteY8" fmla="*/ 533400 h 2956560"/>
              <a:gd name="connsiteX9" fmla="*/ 228600 w 868680"/>
              <a:gd name="connsiteY9" fmla="*/ 944880 h 2956560"/>
              <a:gd name="connsiteX10" fmla="*/ 198120 w 868680"/>
              <a:gd name="connsiteY10" fmla="*/ 1036320 h 2956560"/>
              <a:gd name="connsiteX11" fmla="*/ 167640 w 868680"/>
              <a:gd name="connsiteY11" fmla="*/ 1143000 h 2956560"/>
              <a:gd name="connsiteX12" fmla="*/ 182880 w 868680"/>
              <a:gd name="connsiteY12" fmla="*/ 1402080 h 2956560"/>
              <a:gd name="connsiteX13" fmla="*/ 213360 w 868680"/>
              <a:gd name="connsiteY13" fmla="*/ 1508760 h 2956560"/>
              <a:gd name="connsiteX14" fmla="*/ 243840 w 868680"/>
              <a:gd name="connsiteY14" fmla="*/ 1569720 h 2956560"/>
              <a:gd name="connsiteX15" fmla="*/ 259080 w 868680"/>
              <a:gd name="connsiteY15" fmla="*/ 1615440 h 2956560"/>
              <a:gd name="connsiteX16" fmla="*/ 289560 w 868680"/>
              <a:gd name="connsiteY16" fmla="*/ 1661160 h 2956560"/>
              <a:gd name="connsiteX17" fmla="*/ 320040 w 868680"/>
              <a:gd name="connsiteY17" fmla="*/ 1722120 h 2956560"/>
              <a:gd name="connsiteX18" fmla="*/ 381000 w 868680"/>
              <a:gd name="connsiteY18" fmla="*/ 1813560 h 2956560"/>
              <a:gd name="connsiteX19" fmla="*/ 441960 w 868680"/>
              <a:gd name="connsiteY19" fmla="*/ 1950720 h 2956560"/>
              <a:gd name="connsiteX20" fmla="*/ 457200 w 868680"/>
              <a:gd name="connsiteY20" fmla="*/ 2148840 h 2956560"/>
              <a:gd name="connsiteX21" fmla="*/ 472440 w 868680"/>
              <a:gd name="connsiteY21" fmla="*/ 2209800 h 2956560"/>
              <a:gd name="connsiteX22" fmla="*/ 518160 w 868680"/>
              <a:gd name="connsiteY22" fmla="*/ 2697480 h 2956560"/>
              <a:gd name="connsiteX23" fmla="*/ 670560 w 868680"/>
              <a:gd name="connsiteY23" fmla="*/ 2849880 h 2956560"/>
              <a:gd name="connsiteX24" fmla="*/ 762000 w 868680"/>
              <a:gd name="connsiteY24" fmla="*/ 2880360 h 2956560"/>
              <a:gd name="connsiteX25" fmla="*/ 868680 w 868680"/>
              <a:gd name="connsiteY25" fmla="*/ 2941320 h 2956560"/>
              <a:gd name="connsiteX26" fmla="*/ 868680 w 868680"/>
              <a:gd name="connsiteY26" fmla="*/ 2956560 h 2956560"/>
              <a:gd name="connsiteX27" fmla="*/ 868680 w 868680"/>
              <a:gd name="connsiteY27" fmla="*/ 2956560 h 295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68680" h="2956560">
                <a:moveTo>
                  <a:pt x="0" y="0"/>
                </a:moveTo>
                <a:lnTo>
                  <a:pt x="0" y="0"/>
                </a:lnTo>
                <a:cubicBezTo>
                  <a:pt x="35560" y="30480"/>
                  <a:pt x="75349" y="56628"/>
                  <a:pt x="106680" y="91440"/>
                </a:cubicBezTo>
                <a:cubicBezTo>
                  <a:pt x="121878" y="108326"/>
                  <a:pt x="129183" y="131128"/>
                  <a:pt x="137160" y="152400"/>
                </a:cubicBezTo>
                <a:cubicBezTo>
                  <a:pt x="144514" y="172012"/>
                  <a:pt x="147856" y="192913"/>
                  <a:pt x="152400" y="213360"/>
                </a:cubicBezTo>
                <a:cubicBezTo>
                  <a:pt x="164830" y="269295"/>
                  <a:pt x="166951" y="297424"/>
                  <a:pt x="182880" y="350520"/>
                </a:cubicBezTo>
                <a:cubicBezTo>
                  <a:pt x="192112" y="381294"/>
                  <a:pt x="203200" y="411480"/>
                  <a:pt x="213360" y="441960"/>
                </a:cubicBezTo>
                <a:lnTo>
                  <a:pt x="228600" y="487680"/>
                </a:lnTo>
                <a:lnTo>
                  <a:pt x="243840" y="533400"/>
                </a:lnTo>
                <a:cubicBezTo>
                  <a:pt x="238760" y="670560"/>
                  <a:pt x="241026" y="808190"/>
                  <a:pt x="228600" y="944880"/>
                </a:cubicBezTo>
                <a:cubicBezTo>
                  <a:pt x="225691" y="976877"/>
                  <a:pt x="205912" y="1005151"/>
                  <a:pt x="198120" y="1036320"/>
                </a:cubicBezTo>
                <a:cubicBezTo>
                  <a:pt x="178984" y="1112865"/>
                  <a:pt x="189504" y="1077409"/>
                  <a:pt x="167640" y="1143000"/>
                </a:cubicBezTo>
                <a:cubicBezTo>
                  <a:pt x="172720" y="1229360"/>
                  <a:pt x="174678" y="1315960"/>
                  <a:pt x="182880" y="1402080"/>
                </a:cubicBezTo>
                <a:cubicBezTo>
                  <a:pt x="184458" y="1418652"/>
                  <a:pt x="204963" y="1489167"/>
                  <a:pt x="213360" y="1508760"/>
                </a:cubicBezTo>
                <a:cubicBezTo>
                  <a:pt x="222309" y="1529642"/>
                  <a:pt x="234891" y="1548838"/>
                  <a:pt x="243840" y="1569720"/>
                </a:cubicBezTo>
                <a:cubicBezTo>
                  <a:pt x="250168" y="1584485"/>
                  <a:pt x="251896" y="1601072"/>
                  <a:pt x="259080" y="1615440"/>
                </a:cubicBezTo>
                <a:cubicBezTo>
                  <a:pt x="267271" y="1631823"/>
                  <a:pt x="280473" y="1645257"/>
                  <a:pt x="289560" y="1661160"/>
                </a:cubicBezTo>
                <a:cubicBezTo>
                  <a:pt x="300832" y="1680885"/>
                  <a:pt x="308351" y="1702639"/>
                  <a:pt x="320040" y="1722120"/>
                </a:cubicBezTo>
                <a:cubicBezTo>
                  <a:pt x="338887" y="1753532"/>
                  <a:pt x="369416" y="1778807"/>
                  <a:pt x="381000" y="1813560"/>
                </a:cubicBezTo>
                <a:cubicBezTo>
                  <a:pt x="417272" y="1922376"/>
                  <a:pt x="393658" y="1878267"/>
                  <a:pt x="441960" y="1950720"/>
                </a:cubicBezTo>
                <a:cubicBezTo>
                  <a:pt x="447040" y="2016760"/>
                  <a:pt x="449461" y="2083059"/>
                  <a:pt x="457200" y="2148840"/>
                </a:cubicBezTo>
                <a:cubicBezTo>
                  <a:pt x="459647" y="2169642"/>
                  <a:pt x="471133" y="2188895"/>
                  <a:pt x="472440" y="2209800"/>
                </a:cubicBezTo>
                <a:cubicBezTo>
                  <a:pt x="488214" y="2462184"/>
                  <a:pt x="424072" y="2540667"/>
                  <a:pt x="518160" y="2697480"/>
                </a:cubicBezTo>
                <a:cubicBezTo>
                  <a:pt x="558800" y="2765213"/>
                  <a:pt x="589280" y="2822787"/>
                  <a:pt x="670560" y="2849880"/>
                </a:cubicBezTo>
                <a:cubicBezTo>
                  <a:pt x="701040" y="2860040"/>
                  <a:pt x="733263" y="2865992"/>
                  <a:pt x="762000" y="2880360"/>
                </a:cubicBezTo>
                <a:cubicBezTo>
                  <a:pt x="785906" y="2892313"/>
                  <a:pt x="847139" y="2919779"/>
                  <a:pt x="868680" y="2941320"/>
                </a:cubicBezTo>
                <a:lnTo>
                  <a:pt x="868680" y="2956560"/>
                </a:lnTo>
                <a:lnTo>
                  <a:pt x="868680" y="2956560"/>
                </a:lnTo>
              </a:path>
            </a:pathLst>
          </a:custGeom>
          <a:ln w="28575">
            <a:solidFill>
              <a:srgbClr val="FFFF6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68" t="5418" b="9371"/>
          <a:stretch/>
        </p:blipFill>
        <p:spPr>
          <a:xfrm>
            <a:off x="5181600" y="990600"/>
            <a:ext cx="1219200" cy="1740310"/>
          </a:xfrm>
          <a:prstGeom prst="flowChartProcess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68" t="5418" b="9371"/>
          <a:stretch/>
        </p:blipFill>
        <p:spPr>
          <a:xfrm rot="10800000">
            <a:off x="2895600" y="1066800"/>
            <a:ext cx="1219200" cy="1740310"/>
          </a:xfrm>
          <a:prstGeom prst="flowChartProcess">
            <a:avLst/>
          </a:prstGeom>
        </p:spPr>
      </p:pic>
      <p:sp>
        <p:nvSpPr>
          <p:cNvPr id="23" name="Oval 22"/>
          <p:cNvSpPr/>
          <p:nvPr/>
        </p:nvSpPr>
        <p:spPr>
          <a:xfrm>
            <a:off x="5791200" y="1828800"/>
            <a:ext cx="228600" cy="3048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505200" y="1752600"/>
            <a:ext cx="228600" cy="3048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419600" y="1143000"/>
            <a:ext cx="228600" cy="2286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267200" y="1143000"/>
            <a:ext cx="228600" cy="2286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114800" y="5181600"/>
            <a:ext cx="12954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মূত্র থলি 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 </a:t>
            </a:r>
            <a:endParaRPr lang="en-US" sz="2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114800" y="6096000"/>
            <a:ext cx="1447800" cy="381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মূত্র নালি </a:t>
            </a:r>
            <a:endParaRPr lang="en-US" sz="2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143000" y="4267200"/>
            <a:ext cx="1447800" cy="3810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সংগ্রাহী নালি </a:t>
            </a:r>
            <a:endParaRPr lang="en-US" sz="2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1" name="Straight Arrow Connector 30"/>
          <p:cNvCxnSpPr>
            <a:stCxn id="29" idx="3"/>
          </p:cNvCxnSpPr>
          <p:nvPr/>
        </p:nvCxnSpPr>
        <p:spPr>
          <a:xfrm flipV="1">
            <a:off x="2590800" y="4421188"/>
            <a:ext cx="1524000" cy="3651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7086600" y="4191000"/>
            <a:ext cx="1447800" cy="3810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সংগ্রাহী নালি </a:t>
            </a:r>
            <a:endParaRPr lang="en-US" sz="2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5486400" y="4419600"/>
            <a:ext cx="1524000" cy="3651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36" name="Picture 35" descr="Capture12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200" y="1143000"/>
            <a:ext cx="2438400" cy="2895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Picture 36" descr="Capture12q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990600"/>
            <a:ext cx="2133600" cy="2971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67853470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1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1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1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1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5.18519E-6 C -0.0059 -0.00533 -0.01215 -0.00788 -0.01667 -0.01552 C -0.02604 -0.03149 -0.01875 -0.02663 -0.0283 -0.03102 C -0.04392 -0.05186 -0.07726 -0.04977 -0.09653 -0.05093 C -0.12413 -0.06366 -0.10729 -0.01343 -0.11319 0.01111 C -0.11493 0.03356 -0.11858 0.05509 -0.11996 0.07777 C -0.1217 0.10833 -0.12222 0.13935 -0.1283 0.16898 C -0.13194 0.1868 -0.13507 0.21597 -0.14653 0.22685 C -0.15104 0.24328 -0.15226 0.26736 -0.16667 0.27337 C -0.16823 0.27569 -0.16962 0.27823 -0.17153 0.28009 C -0.17361 0.28194 -0.1783 0.28448 -0.1783 0.28448 " pathEditMode="relative" ptsTypes="ffffffffffA">
                                      <p:cBhvr>
                                        <p:cTn id="3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05556E-6 -5.18519E-6 C 0.00521 0.00485 0.00886 0.0111 0.01511 0.01342 C 0.01945 0.01504 0.0283 0.01782 0.0283 0.01782 C 0.03889 0.03819 0.04497 0.02847 0.06841 0.02684 C 0.07362 0.01967 0.0816 0.0155 0.08837 0.0111 C 0.09983 0.00347 0.08681 0.01041 0.09844 -5.18519E-6 C 0.10035 -0.00163 0.11112 -0.00417 0.11164 -0.00441 C 0.11337 -0.00579 0.11476 -0.00788 0.11667 -0.0088 C 0.12101 -0.01089 0.13004 -0.0132 0.13004 -0.0132 C 0.13178 -0.01459 0.13369 -0.01552 0.13507 -0.0176 C 0.13768 -0.02153 0.14167 -0.03103 0.14167 -0.03103 C 0.14271 -0.01112 0.14237 0.00092 0.14671 0.01782 C 0.14584 0.03448 0.1474 0.05624 0.14011 0.07129 C 0.13959 0.0743 0.13924 0.07731 0.13837 0.08009 C 0.13751 0.08263 0.1356 0.08425 0.13507 0.0868 C 0.13334 0.09513 0.13247 0.12569 0.13178 0.13124 C 0.13039 0.14397 0.12744 0.15879 0.12501 0.17129 C 0.12605 0.19282 0.12535 0.21597 0.14011 0.22893 C 0.1415 0.23472 0.14098 0.24166 0.14341 0.24675 C 0.15001 0.26087 0.15469 0.2611 0.16511 0.26458 C 0.16615 0.26689 0.16841 0.27129 0.16841 0.27129 " pathEditMode="relative" ptsTypes="ffffffffffffffffffffA">
                                      <p:cBhvr>
                                        <p:cTn id="3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-7.40741E-7 C -6.66667E-6 0.00093 0.0026 0.03241 0.00329 0.03565 C 0.00451 0.04237 0.00694 0.04885 0.00833 0.05556 C 0.00729 0.07037 0.00937 0.08635 0.00503 0.1 C 0.00347 0.10487 -0.00278 0.1007 -0.0066 0.10232 C -0.00851 0.10301 -0.0099 0.10556 -0.01164 0.10672 C -0.01754 0.11065 -0.02518 0.11158 -0.0316 0.11343 C -0.05157 0.13079 -0.07466 0.12732 -0.09827 0.12894 C -0.11251 0.1338 -0.12101 0.13264 -0.13664 0.13125 C -0.13542 0.11019 -0.13733 0.10371 -0.13004 0.08889 C -0.12848 0.07315 -0.12622 0.05996 -0.12327 0.04445 C -0.12292 0.04237 -0.12292 0.03959 -0.12171 0.03797 C -0.1198 0.03542 -0.11719 0.03565 -0.11494 0.03565 " pathEditMode="relative" ptsTypes="ffffffffffffA">
                                      <p:cBhvr>
                                        <p:cTn id="4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7.40741E-7 C 0.00174 0.02061 0.00208 0.02269 0.0033 0.04445 C 0.00399 0.05625 0.00208 0.06875 0.00503 0.0801 C 0.00816 0.09237 0.03889 0.09514 0.0434 0.09561 C 0.05955 0.1 0.06493 0.1007 0.08507 0.10232 C 0.09844 0.10162 0.11163 0.10139 0.125 0.1 C 0.13733 0.09885 0.12378 0.09862 0.1316 0.09121 C 0.13455 0.08843 0.14167 0.08681 0.14167 0.08681 C 0.14549 0.07894 0.14913 0.07408 0.15503 0.06899 C 0.15781 0.05695 0.15538 0.03588 0.14826 0.02686 C 0.14618 0.0176 0.14253 0.01412 0.13663 0.00903 C 0.1276 0.01135 0.13021 0.00834 0.12674 0.01343 " pathEditMode="relative" ptsTypes="fffffffffffA">
                                      <p:cBhvr>
                                        <p:cTn id="4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6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9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0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3" grpId="0" animBg="1"/>
      <p:bldP spid="24" grpId="0" animBg="1"/>
      <p:bldP spid="27" grpId="0" animBg="1"/>
      <p:bldP spid="28" grpId="0" animBg="1"/>
      <p:bldP spid="29" grpId="0" animBg="1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81000" y="228600"/>
            <a:ext cx="2590800" cy="9144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বৃক্কের গঠন</a:t>
            </a:r>
            <a:r>
              <a:rPr lang="en-US" sz="3200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srgbClr val="CC00FF"/>
              </a:solidFill>
            </a:endParaRPr>
          </a:p>
        </p:txBody>
      </p:sp>
      <p:pic>
        <p:nvPicPr>
          <p:cNvPr id="5" name="Picture 4" descr="index.jpg"/>
          <p:cNvPicPr>
            <a:picLocks noChangeAspect="1"/>
          </p:cNvPicPr>
          <p:nvPr/>
        </p:nvPicPr>
        <p:blipFill>
          <a:blip r:embed="rId2"/>
          <a:srcRect l="34332" t="16481" r="29084" b="7159"/>
          <a:stretch>
            <a:fillRect/>
          </a:stretch>
        </p:blipFill>
        <p:spPr>
          <a:xfrm>
            <a:off x="3429000" y="304800"/>
            <a:ext cx="4953000" cy="620937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457200" y="11430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রেনাল শিরাস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20574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রেনাল ধমনি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</a:t>
            </a:r>
            <a:endParaRPr lang="bn-BD" sz="2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24384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নেফ্রন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2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29718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সংগ্রাহী নালিকা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4290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কর্টেক্স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9624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মেডুলা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44196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ক্যাপসুল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49530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পেলভিস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54864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ইউরেটা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200" y="59436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রেনাল পিরামিড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endParaRPr lang="bn-BD" sz="2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6096000" y="2209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953000" y="2895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410200" y="1828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800600" y="37338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638800" y="46482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334000" y="4191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562600" y="35052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57200" y="1600200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রেনাল পেপলিয়া</a:t>
            </a:r>
            <a:endParaRPr lang="bn-BD" sz="2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4648200" y="2133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4343400" y="42672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638800" y="55626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343400" y="5334000"/>
            <a:ext cx="228600" cy="2286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repeatCount="5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repeatCount="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repeatCount="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" presetClass="entr" presetSubtype="16" repeatCount="5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4" presetClass="entr" presetSubtype="16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" presetClass="entr" presetSubtype="16" repeatCount="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" presetClass="entr" presetSubtype="16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9" grpId="0"/>
      <p:bldP spid="9" grpId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 animBg="1"/>
      <p:bldP spid="18" grpId="0" animBg="1"/>
      <p:bldP spid="18" grpId="1" animBg="1"/>
      <p:bldP spid="19" grpId="0" animBg="1"/>
      <p:bldP spid="20" grpId="0" animBg="1"/>
      <p:bldP spid="21" grpId="0" animBg="1"/>
      <p:bldP spid="22" grpId="0" animBg="1"/>
      <p:bldP spid="22" grpId="1" animBg="1"/>
      <p:bldP spid="23" grpId="0" animBg="1"/>
      <p:bldP spid="24" grpId="0"/>
      <p:bldP spid="25" grpId="0" animBg="1"/>
      <p:bldP spid="25" grpId="1" animBg="1"/>
      <p:bldP spid="26" grpId="0" animBg="1"/>
      <p:bldP spid="27" grpId="0" animBg="1"/>
      <p:bldP spid="27" grpId="1" animBg="1"/>
      <p:bldP spid="28" grpId="0" animBg="1"/>
      <p:bldP spid="2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positphotos_13955843-Kidney-stone-anatomy.jpg"/>
          <p:cNvPicPr>
            <a:picLocks noChangeAspect="1"/>
          </p:cNvPicPr>
          <p:nvPr/>
        </p:nvPicPr>
        <p:blipFill>
          <a:blip r:embed="rId2"/>
          <a:srcRect l="19834" r="10784" b="13273"/>
          <a:stretch>
            <a:fillRect/>
          </a:stretch>
        </p:blipFill>
        <p:spPr>
          <a:xfrm rot="10800000">
            <a:off x="609600" y="533400"/>
            <a:ext cx="3124200" cy="39052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3" name="Straight Arrow Connector 2"/>
          <p:cNvCxnSpPr/>
          <p:nvPr/>
        </p:nvCxnSpPr>
        <p:spPr>
          <a:xfrm rot="5400000" flipH="1" flipV="1">
            <a:off x="1067595" y="4133057"/>
            <a:ext cx="10668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066800" y="4724400"/>
            <a:ext cx="1109599" cy="563231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নেফ্রন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68" t="5418" r="5673" b="9371"/>
          <a:stretch/>
        </p:blipFill>
        <p:spPr>
          <a:xfrm>
            <a:off x="5638800" y="1066800"/>
            <a:ext cx="2971800" cy="38855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3810000" y="1828800"/>
            <a:ext cx="1143001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মেডুলা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5181600" y="2057400"/>
            <a:ext cx="12192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953000" y="3810000"/>
            <a:ext cx="12954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810000" y="3581400"/>
            <a:ext cx="1183337" cy="458587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bn-BD" sz="2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ইউরেটার</a:t>
            </a:r>
            <a:endParaRPr lang="en-US" sz="28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250"/>
          <a:stretch/>
        </p:blipFill>
        <p:spPr>
          <a:xfrm>
            <a:off x="457200" y="2895600"/>
            <a:ext cx="2362200" cy="27916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79"/>
          <a:stretch/>
        </p:blipFill>
        <p:spPr>
          <a:xfrm>
            <a:off x="3429000" y="381000"/>
            <a:ext cx="2516506" cy="2724322"/>
          </a:xfrm>
          <a:prstGeom prst="round2DiagRect">
            <a:avLst>
              <a:gd name="adj1" fmla="val 16667"/>
              <a:gd name="adj2" fmla="val 5047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 descr="anatomy_T2_KidneyCancerSt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2819400"/>
            <a:ext cx="2483755" cy="30681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3352800" y="5181600"/>
            <a:ext cx="2286000" cy="68580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বৃক্কের আকৃতি</a:t>
            </a:r>
            <a:endParaRPr lang="en-US" sz="24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Capture12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256" y="3276600"/>
            <a:ext cx="2685143" cy="152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Oval 10"/>
          <p:cNvSpPr/>
          <p:nvPr/>
        </p:nvSpPr>
        <p:spPr>
          <a:xfrm>
            <a:off x="0" y="2286000"/>
            <a:ext cx="1219200" cy="990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00B0F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শিমের বীজের মত</a:t>
            </a:r>
            <a:endParaRPr lang="en-US" dirty="0">
              <a:solidFill>
                <a:srgbClr val="CC00FF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7924800" y="5410200"/>
            <a:ext cx="1219200" cy="990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00B0F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তালের পাখার মত</a:t>
            </a:r>
            <a:endParaRPr lang="en-US" dirty="0">
              <a:solidFill>
                <a:srgbClr val="CC00FF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3048000" y="0"/>
            <a:ext cx="1219200" cy="990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rgbClr val="00B0F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rgbClr val="CC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তেঁতুলের মত</a:t>
            </a:r>
            <a:endParaRPr lang="en-US" dirty="0">
              <a:solidFill>
                <a:srgbClr val="CC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87" r="7595"/>
          <a:stretch>
            <a:fillRect/>
          </a:stretch>
        </p:blipFill>
        <p:spPr>
          <a:xfrm>
            <a:off x="4191000" y="304800"/>
            <a:ext cx="4419600" cy="601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Oval 5"/>
          <p:cNvSpPr/>
          <p:nvPr/>
        </p:nvSpPr>
        <p:spPr>
          <a:xfrm>
            <a:off x="685800" y="152400"/>
            <a:ext cx="3048000" cy="10668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মানব দেহে বৃক্কের অবস্থান</a:t>
            </a:r>
            <a:endParaRPr lang="en-US" sz="3200" dirty="0">
              <a:solidFill>
                <a:srgbClr val="CC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67600" y="40386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ডান বৃক্ক</a:t>
            </a:r>
            <a:endParaRPr lang="en-US" dirty="0">
              <a:solidFill>
                <a:srgbClr val="CC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14800" y="41148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বাম বৃক্ক</a:t>
            </a:r>
            <a:endParaRPr lang="en-US" dirty="0">
              <a:solidFill>
                <a:srgbClr val="CC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Capture1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295400"/>
            <a:ext cx="2564830" cy="1198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2590800"/>
            <a:ext cx="2514600" cy="36576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133600"/>
            <a:ext cx="4724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hi-IN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বৃক্কস্থিত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নেফ্রন মূত্র উৎপন্ন করে </a:t>
            </a:r>
            <a:r>
              <a:rPr lang="hi-IN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hi-IN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মুত্রে ইউরিয়া ইউরিক এসিড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এমোনিয়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ক্রিয়েটিনিন ইত্যাদি থাকে যা বৃক্ক দেহ থেকে বের করে দেয়</a:t>
            </a:r>
            <a:r>
              <a:rPr lang="hi-IN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457200" y="381000"/>
            <a:ext cx="2819400" cy="1143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বৃক্কের কাজ </a:t>
            </a:r>
            <a:endParaRPr lang="en-US" sz="3200" dirty="0">
              <a:solidFill>
                <a:srgbClr val="CC00FF"/>
              </a:solidFill>
            </a:endParaRPr>
          </a:p>
        </p:txBody>
      </p:sp>
      <p:pic>
        <p:nvPicPr>
          <p:cNvPr id="4" name="Picture 3" descr="hqdefaul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3886200"/>
            <a:ext cx="3251200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914400"/>
            <a:ext cx="3610598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1524000"/>
            <a:ext cx="5029200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মানব বৃক্কের চিত্র অংকন কর</a:t>
            </a:r>
            <a:r>
              <a:rPr lang="hi-IN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5105400"/>
            <a:ext cx="5334000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বৃক্কের কাজ বর্ননা কর</a:t>
            </a:r>
            <a:r>
              <a:rPr lang="hi-IN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200400" y="2286000"/>
            <a:ext cx="1981200" cy="19050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00330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000" dirty="0" smtClean="0">
              <a:solidFill>
                <a:srgbClr val="0033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hqdefaul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685800"/>
            <a:ext cx="2641600" cy="1981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kidney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3810000"/>
            <a:ext cx="2438400" cy="2498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Oval 9"/>
          <p:cNvSpPr/>
          <p:nvPr/>
        </p:nvSpPr>
        <p:spPr>
          <a:xfrm>
            <a:off x="1143000" y="152400"/>
            <a:ext cx="1524000" cy="14478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ক দল</a:t>
            </a:r>
            <a:endParaRPr lang="en-US" sz="3600" dirty="0" smtClean="0">
              <a:solidFill>
                <a:srgbClr val="CC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143000" y="3733800"/>
            <a:ext cx="1524000" cy="14478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খ দল</a:t>
            </a:r>
            <a:endParaRPr lang="en-US" sz="4000" dirty="0" smtClean="0">
              <a:solidFill>
                <a:srgbClr val="CC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1828800"/>
            <a:ext cx="7010400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1.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মানব দেহের রেচন অঙগ কোনটি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2819400"/>
            <a:ext cx="7010400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hi-IN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রেচন পদার্থের নাম কি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3733800"/>
            <a:ext cx="7010400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hi-IN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বৃক্ক দেখতে কেমন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4572000"/>
            <a:ext cx="7010400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৪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hi-IN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বৃক্কের অবতল অংশের ভাঁজকে কি বলে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562600"/>
            <a:ext cx="7010400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৫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hi-IN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বৃক্কের প্রধান কাজ কি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8" name="Oval 7"/>
          <p:cNvSpPr/>
          <p:nvPr/>
        </p:nvSpPr>
        <p:spPr>
          <a:xfrm>
            <a:off x="838200" y="457200"/>
            <a:ext cx="2362200" cy="9906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3600" dirty="0">
              <a:solidFill>
                <a:srgbClr val="CC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2667000"/>
            <a:ext cx="7696200" cy="3124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   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বৃক্কের গঠন ও কাজ বর্ননা কর</a:t>
            </a:r>
            <a:r>
              <a:rPr lang="hi-IN" sz="44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Isosceles Triangle 4"/>
          <p:cNvSpPr/>
          <p:nvPr/>
        </p:nvSpPr>
        <p:spPr>
          <a:xfrm>
            <a:off x="609600" y="838200"/>
            <a:ext cx="8077200" cy="18288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F:\ATAUR PICTUR\PICTURE\FUNNY ICON\t1041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838200"/>
            <a:ext cx="1392382" cy="1303020"/>
          </a:xfrm>
          <a:prstGeom prst="rect">
            <a:avLst/>
          </a:prstGeom>
          <a:noFill/>
        </p:spPr>
      </p:pic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3200400" y="1752600"/>
            <a:ext cx="3429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বাড়ীর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কাজ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:</a:t>
            </a:r>
            <a:endParaRPr kumimoji="0" lang="hi-I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hqdefaul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3352800"/>
            <a:ext cx="1752600" cy="1314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2000" y="457200"/>
            <a:ext cx="7086600" cy="5420550"/>
            <a:chOff x="1639806" y="1773631"/>
            <a:chExt cx="5967482" cy="3565311"/>
          </a:xfrm>
        </p:grpSpPr>
        <p:pic>
          <p:nvPicPr>
            <p:cNvPr id="5" name="d17a0a8278e5834a3e8c28c6be43feb5_rose.wmv">
              <a:hlinkClick r:id="" action="ppaction://media"/>
            </p:cNvPr>
            <p:cNvPicPr>
              <a:picLocks noRot="1" noChangeAspect="1"/>
            </p:cNvPicPr>
            <p:nvPr>
              <a:videoFile r:link="rId1"/>
            </p:nvPr>
          </p:nvPicPr>
          <p:blipFill>
            <a:blip r:embed="rId3"/>
            <a:stretch>
              <a:fillRect/>
            </a:stretch>
          </p:blipFill>
          <p:spPr>
            <a:xfrm>
              <a:off x="1639806" y="1773631"/>
              <a:ext cx="5967482" cy="356531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grpSp>
          <p:nvGrpSpPr>
            <p:cNvPr id="3" name="Group 5"/>
            <p:cNvGrpSpPr/>
            <p:nvPr/>
          </p:nvGrpSpPr>
          <p:grpSpPr>
            <a:xfrm>
              <a:off x="2909087" y="1960079"/>
              <a:ext cx="3446402" cy="2858113"/>
              <a:chOff x="1294524" y="4321343"/>
              <a:chExt cx="1774436" cy="1410309"/>
            </a:xfrm>
          </p:grpSpPr>
          <p:pic>
            <p:nvPicPr>
              <p:cNvPr id="7" name="Picture 59" descr="NNNROOS"/>
              <p:cNvPicPr>
                <a:picLocks noChangeAspect="1" noChangeArrowheads="1" noCrop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rot="2215992">
                <a:off x="1752600" y="4321343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" name="Picture 60" descr="NNNROOS"/>
              <p:cNvPicPr>
                <a:picLocks noChangeAspect="1" noChangeArrowheads="1" noCrop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rot="19530663">
                <a:off x="1294524" y="4483877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" name="Picture 61" descr="NNNROOS"/>
              <p:cNvPicPr>
                <a:picLocks noChangeAspect="1" noChangeArrowheads="1" noCrop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 rot="2875833">
                <a:off x="2011685" y="4428974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" name="Picture 7" descr="NNNROOS"/>
              <p:cNvPicPr>
                <a:picLocks noChangeAspect="1" noChangeArrowheads="1" noCrop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524000" y="4367212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11" name="Rectangle 4"/>
          <p:cNvSpPr txBox="1">
            <a:spLocks noChangeArrowheads="1"/>
          </p:cNvSpPr>
          <p:nvPr/>
        </p:nvSpPr>
        <p:spPr>
          <a:xfrm>
            <a:off x="838200" y="457200"/>
            <a:ext cx="7142370" cy="791845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bn-BD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বৃক্ক ভাল রাখতে বেশী বেশী পানি পান করবে</a:t>
            </a:r>
            <a:endParaRPr lang="en-US" sz="36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>
          <a:xfrm>
            <a:off x="838200" y="5638800"/>
            <a:ext cx="7142370" cy="791845"/>
          </a:xfrm>
          <a:prstGeom prst="rect">
            <a:avLst/>
          </a:prstGeom>
          <a:scene3d>
            <a:camera prst="obliqueBottomRight"/>
            <a:lightRig rig="threePt" dir="t"/>
          </a:scene3d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sz="4400" kern="10" dirty="0" err="1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</a:t>
            </a:r>
            <a:r>
              <a:rPr lang="bn-BD" sz="44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আবারো  ধন্যবাদ </a:t>
            </a:r>
            <a:endParaRPr lang="en-US" sz="44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85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808</TotalTime>
  <Words>360</Words>
  <Application>Microsoft Office PowerPoint</Application>
  <PresentationFormat>On-screen Show (4:3)</PresentationFormat>
  <Paragraphs>72</Paragraphs>
  <Slides>16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ＭＳ Ｐゴシック</vt:lpstr>
      <vt:lpstr>Nikosh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Shuvro</dc:creator>
  <cp:lastModifiedBy>DEV</cp:lastModifiedBy>
  <cp:revision>250</cp:revision>
  <dcterms:created xsi:type="dcterms:W3CDTF">2016-07-12T15:08:40Z</dcterms:created>
  <dcterms:modified xsi:type="dcterms:W3CDTF">2019-10-18T15:59:27Z</dcterms:modified>
</cp:coreProperties>
</file>