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8" r:id="rId3"/>
    <p:sldId id="287" r:id="rId4"/>
    <p:sldId id="264" r:id="rId5"/>
    <p:sldId id="259" r:id="rId6"/>
    <p:sldId id="260" r:id="rId7"/>
    <p:sldId id="261" r:id="rId8"/>
    <p:sldId id="262" r:id="rId9"/>
    <p:sldId id="288" r:id="rId10"/>
    <p:sldId id="289" r:id="rId11"/>
    <p:sldId id="263" r:id="rId12"/>
    <p:sldId id="267" r:id="rId13"/>
    <p:sldId id="266" r:id="rId14"/>
    <p:sldId id="268" r:id="rId15"/>
    <p:sldId id="269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AB15F-1221-425E-963F-12A5B4ADB2B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945A-8EFB-4177-B8CF-DBE7259F9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39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71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8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8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8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0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smtClean="0"/>
              <a:t>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5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945A-8EFB-4177-B8CF-DBE7259F91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5425-1C15-4FA0-AC5C-2EB0024B1DB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5432-ABF8-4AE7-A4BE-8A06035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gif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.gif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40080" y="164545"/>
            <a:ext cx="1283208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15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453433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4160" y="441241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74920" y="2349442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" y="184"/>
            <a:ext cx="5775960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4542" y="28437"/>
            <a:ext cx="64160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37 -0.00973 L 1.47148 -0.01598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49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51472 -0.00162 " pathEditMode="relative" rAng="0" ptsTypes="AA">
                                      <p:cBhvr>
                                        <p:cTn id="2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62383 0.01782 " pathEditMode="relative" rAng="0" ptsTypes="AA">
                                      <p:cBhvr>
                                        <p:cTn id="31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4624846" y="615586"/>
            <a:ext cx="2951606" cy="910205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5216"/>
              </a:avLst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86" y="1689550"/>
            <a:ext cx="7712037" cy="4379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350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ounded Rectangle 2"/>
          <p:cNvSpPr/>
          <p:nvPr/>
        </p:nvSpPr>
        <p:spPr>
          <a:xfrm>
            <a:off x="4518660" y="487680"/>
            <a:ext cx="3154680" cy="96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6360" y="4861560"/>
            <a:ext cx="9479280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উপরের  ছবি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04" y="3261360"/>
            <a:ext cx="3455076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5" y="3248977"/>
            <a:ext cx="3335574" cy="1654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92" y="975360"/>
            <a:ext cx="2969258" cy="2194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25" y="3248977"/>
            <a:ext cx="2981325" cy="1533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04" y="1578293"/>
            <a:ext cx="3455076" cy="1625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5" y="975360"/>
            <a:ext cx="333557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2362200" y="4541520"/>
            <a:ext cx="9006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ৎ  জুড়িয়া এক জাতি আছে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সে জাতির নাম মানুষ জাতি;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402792"/>
            <a:ext cx="9220200" cy="40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56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5" y="1145334"/>
            <a:ext cx="5097545" cy="345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07080" y="5061847"/>
            <a:ext cx="7421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 পৃথিবীর স্তন্যে লালিত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একই রবি শশী মোদের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সাথী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:\download\51c6d6bf5e1c0-moon-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9" y="1117522"/>
            <a:ext cx="5561541" cy="359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8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88276" y="4401116"/>
            <a:ext cx="10515600" cy="684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latin typeface="NikoshBAN"/>
              </a:rPr>
              <a:t>শীতাতপ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ক্ষুধা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তৃষ্ণার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জ্বালা</a:t>
            </a:r>
            <a:endParaRPr lang="en-US" sz="7200" dirty="0" smtClean="0">
              <a:latin typeface="NikoshBAN"/>
            </a:endParaRPr>
          </a:p>
          <a:p>
            <a:r>
              <a:rPr lang="en-US" sz="7200" dirty="0" err="1" smtClean="0">
                <a:latin typeface="NikoshBAN"/>
              </a:rPr>
              <a:t>সবাই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আমরা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সমান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বুঝি</a:t>
            </a:r>
            <a:r>
              <a:rPr lang="en-US" sz="7200" dirty="0" smtClean="0">
                <a:latin typeface="NikoshBAN"/>
              </a:rPr>
              <a:t>,</a:t>
            </a:r>
            <a:endParaRPr lang="en-US" sz="72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46465"/>
            <a:ext cx="4923692" cy="295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46465"/>
            <a:ext cx="5257800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48840" y="4111556"/>
            <a:ext cx="10515600" cy="684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latin typeface="NikoshBAN"/>
              </a:rPr>
              <a:t>কচি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কাঁচাগুলি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ডাঁটো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করে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তুলি</a:t>
            </a:r>
            <a:endParaRPr lang="en-US" sz="7200" dirty="0" smtClean="0">
              <a:latin typeface="NikoshBAN"/>
            </a:endParaRPr>
          </a:p>
          <a:p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বাঁচিবার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তরে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সমান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যুঝি</a:t>
            </a:r>
            <a:r>
              <a:rPr lang="en-US" sz="7200" dirty="0" smtClean="0">
                <a:latin typeface="NikoshBAN"/>
              </a:rPr>
              <a:t> ।</a:t>
            </a:r>
            <a:endParaRPr lang="en-US" sz="72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77" y="1321400"/>
            <a:ext cx="3492075" cy="232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1321400"/>
            <a:ext cx="4202352" cy="232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" y="1321400"/>
            <a:ext cx="3504773" cy="23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3048000" y="47669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দোসর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খুঁজি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বাসর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বাঁধি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ডুবি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বাঁচি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পাইলে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ডাঙ্গা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31" y="1215390"/>
            <a:ext cx="5393141" cy="303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" y="1215390"/>
            <a:ext cx="5264150" cy="3158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12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2926080" y="4771771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সবারই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রাঙা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972364"/>
            <a:ext cx="4860607" cy="36407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2364"/>
            <a:ext cx="4877277" cy="3653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647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2575560" y="4549676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বাহিরের ছোপ আঁচড়ে সে লোপ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ভিতরের রং পলকে ফোটে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1" y="950646"/>
            <a:ext cx="3308730" cy="2478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21" y="942146"/>
            <a:ext cx="3320078" cy="24868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44" y="961879"/>
            <a:ext cx="3382644" cy="24518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931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2705100" y="4481946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বামুন, শূদ্র, বৃহৎ, ক্ষুদ্র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কৃত্রিম ভেদ ধুলায় লো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1031120"/>
            <a:ext cx="1914525" cy="3173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412" y="1066800"/>
            <a:ext cx="3482994" cy="3204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19" y="3145944"/>
            <a:ext cx="2184047" cy="145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72" y="142141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93" y="998614"/>
            <a:ext cx="2277492" cy="3292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7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3" name="Content Placeholder 6" descr="samaresh (1)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5888" y="1718925"/>
            <a:ext cx="3276600" cy="415036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993488" y="1524578"/>
            <a:ext cx="6817512" cy="495242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mg‡ik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P›`ª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mvnv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mv‡eiæ‡bœQv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D”P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‡K›`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yqv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bÎ‡Kvbv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712394899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E-mail:- saha2178@yahoo.com</a:t>
            </a:r>
            <a:endParaRPr lang="en-US" sz="2400" dirty="0"/>
          </a:p>
        </p:txBody>
      </p:sp>
      <p:sp>
        <p:nvSpPr>
          <p:cNvPr id="6" name="Down Ribbon 5"/>
          <p:cNvSpPr/>
          <p:nvPr/>
        </p:nvSpPr>
        <p:spPr>
          <a:xfrm>
            <a:off x="2469924" y="335280"/>
            <a:ext cx="7938996" cy="1048365"/>
          </a:xfrm>
          <a:prstGeom prst="ribbon">
            <a:avLst>
              <a:gd name="adj1" fmla="val 10879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9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2705100" y="492778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অনুরাগে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নিদ্রেত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জাগে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72" y="616044"/>
            <a:ext cx="5538788" cy="4077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616044"/>
            <a:ext cx="5266372" cy="4077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3253740" y="4528721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বর্ণে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বর্ণে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নাইরে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ব্রহ্মময়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836663"/>
            <a:ext cx="5455920" cy="3621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806182"/>
            <a:ext cx="5273040" cy="3629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3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3090949" y="4549676"/>
            <a:ext cx="5278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বংশে বংশে নাহি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তফাত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বনেদি কে আর গর্‌- বনেদি,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17" y="828674"/>
            <a:ext cx="5350061" cy="32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8" y="828674"/>
            <a:ext cx="4669631" cy="32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2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3243348" y="3942598"/>
            <a:ext cx="6784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দুনিয়ার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সাথে গাঁথা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বুনিয়াদ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্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দুনিয়া সবারি জনম-বেদী।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1" y="1216823"/>
            <a:ext cx="3473322" cy="21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23" y="1216823"/>
            <a:ext cx="3395157" cy="2212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1241688"/>
            <a:ext cx="3186890" cy="218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1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2CEB2F-31F8-4F44-BB00-22939AC0914E}"/>
              </a:ext>
            </a:extLst>
          </p:cNvPr>
          <p:cNvSpPr txBox="1"/>
          <p:nvPr/>
        </p:nvSpPr>
        <p:spPr>
          <a:xfrm>
            <a:off x="1279179" y="1101768"/>
            <a:ext cx="216946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4096833" y="1186082"/>
            <a:ext cx="328612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1052044" y="1980159"/>
            <a:ext cx="3857734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আরতি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’ কোন ধরনের গ্রন্থ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834446" y="2562968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	ঘ)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1009518" y="3027535"/>
            <a:ext cx="5975010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974331" y="3645486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প্রতিকূলতার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অন্যায়ের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মিথ্যার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দুশ্চিন্তার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974331" y="4187248"/>
            <a:ext cx="5352994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খিস্ট্রাব্দে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858312" y="4775074"/>
            <a:ext cx="958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১৮৮২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১৮৮৪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১৯৮৪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974331" y="5147558"/>
            <a:ext cx="3878565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1103792" y="5687375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কুহু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বেণু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বীণা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সবকটি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=""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3641240" y="2364691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=""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984356" y="3485780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=""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2684756" y="4538675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=""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5726648" y="5500788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1612" y="-37279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9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3" y="0"/>
            <a:ext cx="1179807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3901440" y="634722"/>
            <a:ext cx="4114799" cy="110799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579" y="4549676"/>
            <a:ext cx="9494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বংশে বংশে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</a:t>
            </a:r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ফাত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এ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1529588"/>
            <a:ext cx="3870960" cy="47741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219" y="975359"/>
            <a:ext cx="10811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0190" y="3763855"/>
            <a:ext cx="5532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7080" y="3429000"/>
            <a:ext cx="5532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2490025" y="660944"/>
            <a:ext cx="73851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5" y="1430385"/>
            <a:ext cx="9239790" cy="461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54569" y="576945"/>
            <a:ext cx="80560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3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Down Ribbon 2"/>
          <p:cNvSpPr/>
          <p:nvPr/>
        </p:nvSpPr>
        <p:spPr>
          <a:xfrm>
            <a:off x="1919841" y="522681"/>
            <a:ext cx="7724272" cy="1143000"/>
          </a:xfrm>
          <a:prstGeom prst="ribbon">
            <a:avLst>
              <a:gd name="adj1" fmla="val 7334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188362"/>
            <a:ext cx="6714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6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6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6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6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6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6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6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0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১৮/১০/২০১৯</a:t>
            </a:r>
            <a:endParaRPr lang="bn-BD" sz="6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93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305300" y="704577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5840" y="1448631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29" y="2091328"/>
            <a:ext cx="7558341" cy="4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03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4260757" y="440174"/>
            <a:ext cx="2481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" y="1997839"/>
            <a:ext cx="10576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4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ounded Rectangle 2"/>
          <p:cNvSpPr/>
          <p:nvPr/>
        </p:nvSpPr>
        <p:spPr>
          <a:xfrm>
            <a:off x="4921281" y="1391712"/>
            <a:ext cx="2819400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১৮৮২খ্রিস্টাব্দে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3397" y="2346960"/>
            <a:ext cx="2819400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বেণু ও বীণা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3075" y="5394960"/>
            <a:ext cx="3055811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মৃত্যুঃ ১৯২২ খ্রিস্টাব্দে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83397" y="3962400"/>
            <a:ext cx="2819400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অভ্র আবির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3040" y="3962400"/>
            <a:ext cx="2819400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কেকা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73593" y="2433935"/>
            <a:ext cx="2819400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বিদায় আরতি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6" y="2365569"/>
            <a:ext cx="3055811" cy="29772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92372" y="488462"/>
            <a:ext cx="3049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99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2941320" y="441960"/>
            <a:ext cx="6309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614" y="1737360"/>
            <a:ext cx="198670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শশী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8332800" y="1613654"/>
            <a:ext cx="183576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চাঁদ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4614" y="3154680"/>
            <a:ext cx="19402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যুঝি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913702" y="4507140"/>
            <a:ext cx="1981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দোসর</a:t>
            </a:r>
            <a:endParaRPr lang="en-US" sz="6000" dirty="0"/>
          </a:p>
        </p:txBody>
      </p:sp>
      <p:sp>
        <p:nvSpPr>
          <p:cNvPr id="8" name="Rounded Rectangle 7"/>
          <p:cNvSpPr/>
          <p:nvPr/>
        </p:nvSpPr>
        <p:spPr>
          <a:xfrm>
            <a:off x="8016240" y="3154680"/>
            <a:ext cx="245364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16240" y="4572595"/>
            <a:ext cx="2453640" cy="1219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সঙ্গী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83050" y="1407140"/>
            <a:ext cx="3213100" cy="1384300"/>
            <a:chOff x="4083050" y="1407140"/>
            <a:chExt cx="3213100" cy="13843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342832"/>
                </p:ext>
              </p:extLst>
            </p:nvPr>
          </p:nvGraphicFramePr>
          <p:xfrm>
            <a:off x="4083050" y="1407140"/>
            <a:ext cx="1892300" cy="138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r:id="rId4" imgW="1891800" imgH="1383840" progId="">
                    <p:embed/>
                  </p:oleObj>
                </mc:Choice>
                <mc:Fallback>
                  <p:oleObj r:id="rId4" imgW="1891800" imgH="138384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83050" y="1407140"/>
                          <a:ext cx="1892300" cy="1384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8311784"/>
                </p:ext>
              </p:extLst>
            </p:nvPr>
          </p:nvGraphicFramePr>
          <p:xfrm>
            <a:off x="5975350" y="1490275"/>
            <a:ext cx="13208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" r:id="rId6" imgW="1320480" imgH="1180800" progId="">
                    <p:embed/>
                  </p:oleObj>
                </mc:Choice>
                <mc:Fallback>
                  <p:oleObj r:id="rId6" imgW="1320480" imgH="1180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75350" y="1490275"/>
                          <a:ext cx="13208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912"/>
              </p:ext>
            </p:extLst>
          </p:nvPr>
        </p:nvGraphicFramePr>
        <p:xfrm>
          <a:off x="3753771" y="2966277"/>
          <a:ext cx="34036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r:id="rId8" imgW="3403080" imgH="1510920" progId="">
                  <p:embed/>
                </p:oleObj>
              </mc:Choice>
              <mc:Fallback>
                <p:oleObj r:id="rId8" imgW="3403080" imgH="151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3771" y="2966277"/>
                        <a:ext cx="34036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45209"/>
              </p:ext>
            </p:extLst>
          </p:nvPr>
        </p:nvGraphicFramePr>
        <p:xfrm>
          <a:off x="4438650" y="4519487"/>
          <a:ext cx="21209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r:id="rId10" imgW="2120400" imgH="2006280" progId="">
                  <p:embed/>
                </p:oleObj>
              </mc:Choice>
              <mc:Fallback>
                <p:oleObj r:id="rId10" imgW="2120400" imgH="2006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8650" y="4519487"/>
                        <a:ext cx="21209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35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3648952" y="441389"/>
            <a:ext cx="4479010" cy="131612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199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99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02" y="1757511"/>
            <a:ext cx="7608711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34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778</Words>
  <Application>Microsoft Office PowerPoint</Application>
  <PresentationFormat>Widescreen</PresentationFormat>
  <Paragraphs>139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259</cp:revision>
  <dcterms:created xsi:type="dcterms:W3CDTF">2019-08-26T08:59:02Z</dcterms:created>
  <dcterms:modified xsi:type="dcterms:W3CDTF">2019-10-18T11:08:41Z</dcterms:modified>
</cp:coreProperties>
</file>