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5" r:id="rId2"/>
    <p:sldMasterId id="2147483712" r:id="rId3"/>
    <p:sldMasterId id="2147483699" r:id="rId4"/>
    <p:sldMasterId id="2147483686" r:id="rId5"/>
    <p:sldMasterId id="2147483673" r:id="rId6"/>
    <p:sldMasterId id="2147483660" r:id="rId7"/>
  </p:sldMasterIdLst>
  <p:sldIdLst>
    <p:sldId id="273" r:id="rId8"/>
    <p:sldId id="274" r:id="rId9"/>
    <p:sldId id="280" r:id="rId10"/>
    <p:sldId id="277" r:id="rId11"/>
    <p:sldId id="278" r:id="rId12"/>
    <p:sldId id="262" r:id="rId13"/>
    <p:sldId id="263" r:id="rId14"/>
    <p:sldId id="264" r:id="rId15"/>
    <p:sldId id="265" r:id="rId16"/>
    <p:sldId id="257" r:id="rId17"/>
    <p:sldId id="260" r:id="rId18"/>
    <p:sldId id="266" r:id="rId19"/>
    <p:sldId id="269" r:id="rId20"/>
    <p:sldId id="281" r:id="rId21"/>
    <p:sldId id="282" r:id="rId22"/>
    <p:sldId id="283" r:id="rId23"/>
    <p:sldId id="27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74200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49427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8913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81482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06191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22562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6527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28203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62407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21548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430F4-DF79-44BC-A6CC-08DB3B39A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778355-A11C-4777-8FEF-46B567093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3576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6042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485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289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2625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87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2278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1740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81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53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65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9718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4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6042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485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289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2625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87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2278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1740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81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53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65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9718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4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6042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485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289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2625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87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2278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1740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81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53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65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9718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4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6042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485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289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2625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87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2278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1740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81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53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65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9718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4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6042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485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289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2625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87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2278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1740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81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53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65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9718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4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6042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485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289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2625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6887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22785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1740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81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53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65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9718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64EC96-1C7F-48AA-8F70-FB86B302C87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923DD-9363-40E0-8DB6-6F72E309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416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6747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0537" y="100537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20500" y="5134500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" y="5235038"/>
            <a:ext cx="1824037" cy="16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MOTIAR\Motiar D. Content\Class Viii\Picture\পাঠ ৫৫\s 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971800"/>
            <a:ext cx="6553200" cy="3429000"/>
          </a:xfrm>
          <a:prstGeom prst="rect">
            <a:avLst/>
          </a:prstGeom>
          <a:noFill/>
        </p:spPr>
      </p:pic>
      <p:pic>
        <p:nvPicPr>
          <p:cNvPr id="1029" name="Picture 5" descr="E:\MOTIAR\Motiar D. Content\Class Viii\Picture\পাঠ ৪৬ দৈন্ন্দিন সমস্যা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276600"/>
            <a:ext cx="1981200" cy="76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533400"/>
            <a:ext cx="548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0405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10"/>
          <p:cNvSpPr txBox="1">
            <a:spLocks/>
          </p:cNvSpPr>
          <p:nvPr/>
        </p:nvSpPr>
        <p:spPr>
          <a:xfrm>
            <a:off x="1371830" y="1828800"/>
            <a:ext cx="3227882" cy="3997644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bn-BD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Content Placeholder 12"/>
          <p:cNvSpPr txBox="1">
            <a:spLocks/>
          </p:cNvSpPr>
          <p:nvPr/>
        </p:nvSpPr>
        <p:spPr>
          <a:xfrm>
            <a:off x="4800600" y="1828806"/>
            <a:ext cx="3325978" cy="3978103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3600" u="sng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2800" b="1" dirty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BD" sz="28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bn-BD" sz="2800" b="1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2400" b="1" dirty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24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dirty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dirty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BD" sz="2400" b="1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11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2800" b="1" u="sng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আলোচনার বিষয়</a:t>
            </a: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2800" b="1" dirty="0" smtClean="0">
                <a:ln/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“পাওয়ার পয়েন্ট” </a:t>
            </a:r>
            <a:endParaRPr lang="bn-BD" sz="2800" b="1" dirty="0">
              <a:ln/>
              <a:solidFill>
                <a:srgbClr val="F79646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24000" y="3048000"/>
            <a:ext cx="2895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শাহিনা আখতার </a:t>
            </a:r>
          </a:p>
          <a:p>
            <a:pPr algn="ctr">
              <a:defRPr/>
            </a:pP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 শিক্ষক </a:t>
            </a:r>
            <a:r>
              <a:rPr lang="en-US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NikoshBAN" pitchFamily="2" charset="0"/>
              </a:rPr>
              <a:t>(ICT)</a:t>
            </a:r>
          </a:p>
          <a:p>
            <a:pPr algn="ctr">
              <a:defRPr/>
            </a:pP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হিন্দা </a:t>
            </a: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চ্চ</a:t>
            </a: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pPr algn="ctr">
              <a:defRPr/>
            </a:pPr>
            <a:r>
              <a:rPr lang="bn-BD" sz="28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ক্ষেতলাল ,জয়পুরহাট। </a:t>
            </a:r>
            <a:endParaRPr lang="en-US" sz="28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14164" y="309725"/>
            <a:ext cx="20922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u="sng" dirty="0">
              <a:solidFill>
                <a:srgbClr val="FF0000"/>
              </a:solidFill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667832" y="1193884"/>
            <a:ext cx="7942768" cy="5130719"/>
            <a:chOff x="-6929" y="51954"/>
            <a:chExt cx="9150929" cy="6830291"/>
          </a:xfrm>
        </p:grpSpPr>
        <p:pic>
          <p:nvPicPr>
            <p:cNvPr id="44" name="Picture 4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45" name="Picture 4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46" name="Picture 45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47" name="Picture 46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pic>
        <p:nvPicPr>
          <p:cNvPr id="3075" name="Picture 3" descr="E:\MOTIAR\D,contennt Picture 2\পাঠ ৪ ব্যবসা\ha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3502258"/>
            <a:ext cx="1642260" cy="1088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15780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381000"/>
            <a:ext cx="5486400" cy="64633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স্লাইট ২টি মনোযোগ দিয়ে দেখ: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367145"/>
            <a:ext cx="5486400" cy="64633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কী পার্থক্য দেখা যাচ্ছে?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6350" y="5638800"/>
            <a:ext cx="6800850" cy="52322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১টি স্লাইটে ছবি আছে, লেখাগুলো রঙিন, লেখায় বর্ডার দেওয়া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752600"/>
            <a:ext cx="3962400" cy="3429000"/>
          </a:xfrm>
          <a:prstGeom prst="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হিন্দা উচ্চ বিদ্যালয়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481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447800"/>
            <a:ext cx="4190999" cy="3581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815575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1207" y="279743"/>
            <a:ext cx="4685898" cy="1015663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u="sng" spc="150" dirty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bn-BD" sz="4800" b="1" u="sng" spc="150" dirty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জকের পাঠের বিষয়</a:t>
            </a:r>
            <a:endParaRPr lang="en-US" sz="4800" b="1" u="sng" spc="150" dirty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E:\Motiar D. Content\Class IX\Power Point\Powerpoint_logo_2_jpg_22570-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1676400"/>
            <a:ext cx="5791200" cy="2743200"/>
          </a:xfrm>
          <a:prstGeom prst="roundRect">
            <a:avLst>
              <a:gd name="adj" fmla="val 16667"/>
            </a:avLst>
          </a:prstGeom>
          <a:ln w="76200">
            <a:solidFill>
              <a:srgbClr val="92D05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45981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81631" y="1683609"/>
            <a:ext cx="4870244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u="sng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</a:t>
            </a:r>
            <a:r>
              <a:rPr lang="bn-BD" sz="4000" b="1" u="sng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শিক্ষাথীরা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..... </a:t>
            </a:r>
            <a:endParaRPr lang="en-US" sz="4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08100" y="355940"/>
            <a:ext cx="21259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endParaRPr lang="en-US" sz="4800" u="sng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799" y="2819400"/>
            <a:ext cx="7620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১।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স্লাইডে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ছবি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যুক্ত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করতে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পারবে।</a:t>
            </a:r>
          </a:p>
          <a:p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২।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সে</a:t>
            </a:r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ফ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রং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করতে পারবে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। </a:t>
            </a:r>
            <a:endParaRPr lang="bn-BD" sz="4000" b="1" kern="1100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endParaRPr>
          </a:p>
          <a:p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৩।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এ্যনিমেশন</a:t>
            </a:r>
            <a:r>
              <a:rPr lang="en-US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4000" b="1" kern="1100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দিতে</a:t>
            </a:r>
            <a:r>
              <a:rPr lang="bn-BD" sz="4000" b="1" kern="1100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পারবে।</a:t>
            </a:r>
            <a:endParaRPr lang="en-US" sz="40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87301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89807"/>
            <a:ext cx="5853295" cy="4929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286000" y="282887"/>
            <a:ext cx="55626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Slide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করাঃ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3505200"/>
            <a:ext cx="1676400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Menu bar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Insert </a:t>
            </a:r>
            <a:r>
              <a:rPr lang="bn-BD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এ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/>
              <a:t>Click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4038600" y="2745326"/>
            <a:ext cx="3962400" cy="3122074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821873" y="1447800"/>
            <a:ext cx="1149927" cy="2209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97873" y="1723072"/>
            <a:ext cx="1524000" cy="1477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Text Box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টিতে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করবে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Text Box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99389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89807"/>
            <a:ext cx="6848475" cy="576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0" y="282887"/>
            <a:ext cx="55626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Slide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করাঃ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3161585"/>
            <a:ext cx="1905000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Picture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/>
              <a:t>Click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পপ-আপ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উইন্ডো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/>
          </a:p>
        </p:txBody>
      </p:sp>
      <p:sp>
        <p:nvSpPr>
          <p:cNvPr id="5" name="Oval 4"/>
          <p:cNvSpPr/>
          <p:nvPr/>
        </p:nvSpPr>
        <p:spPr>
          <a:xfrm>
            <a:off x="2438400" y="1339729"/>
            <a:ext cx="457200" cy="641471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572000" cy="4424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2027" y="867662"/>
            <a:ext cx="1935373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Insert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Picture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 ক্লিক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858000" y="4022615"/>
            <a:ext cx="2124075" cy="23083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ড্রাইভে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ড্রাইভ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/>
              <a:t>Click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নির্দিণ্ট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Folder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657600" y="3581400"/>
            <a:ext cx="1900237" cy="365015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28479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otiar\Desktop\111111111111111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345394"/>
            <a:ext cx="8526463" cy="60118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10400" y="2554308"/>
            <a:ext cx="1824037" cy="2677656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Folder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Open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Insert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000" b="1" dirty="0" smtClean="0"/>
              <a:t>Click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276600" y="3505200"/>
            <a:ext cx="3581400" cy="304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95900" y="3505200"/>
            <a:ext cx="1562100" cy="19812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905000" y="3124201"/>
            <a:ext cx="1371600" cy="13716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38698" y="5486401"/>
            <a:ext cx="952501" cy="4572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06042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52600" y="5629535"/>
            <a:ext cx="76200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Insert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/>
              <a:t>Click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আপনার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নির্বাচিত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Text Box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ভিতর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আপনার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Slide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পছন্দমত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করুন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828800" y="4572000"/>
            <a:ext cx="1752598" cy="1143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136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48" y="2057399"/>
            <a:ext cx="4476751" cy="3505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1600200"/>
            <a:ext cx="1824037" cy="2308324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itchFamily="2" charset="0"/>
                <a:cs typeface="NikoshBAN" pitchFamily="2" charset="0"/>
              </a:rPr>
              <a:t>Insert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000" b="1" dirty="0"/>
              <a:t>Click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নির্বাচিত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Text Box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ভিতর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52637" y="3048000"/>
            <a:ext cx="1300163" cy="4572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85339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743200" y="1600200"/>
            <a:ext cx="6019800" cy="4800600"/>
            <a:chOff x="-347241" y="2010591"/>
            <a:chExt cx="9144000" cy="48006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347241" y="2010591"/>
              <a:ext cx="9144000" cy="4800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cxnSp>
          <p:nvCxnSpPr>
            <p:cNvPr id="3" name="Straight Arrow Connector 2"/>
            <p:cNvCxnSpPr/>
            <p:nvPr/>
          </p:nvCxnSpPr>
          <p:spPr>
            <a:xfrm flipV="1">
              <a:off x="-347241" y="2743200"/>
              <a:ext cx="5176777" cy="1667691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4977113" y="2071551"/>
              <a:ext cx="609600" cy="838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152400" y="2028885"/>
            <a:ext cx="2590800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Slide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Home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রিবন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Drawing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কমান্ডগ্রুপ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 -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লেফট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একবার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Click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লম্বা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া যাবে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48400" y="1676400"/>
            <a:ext cx="442710" cy="808264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7998" y="381000"/>
            <a:ext cx="4144083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0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5323" y="1457729"/>
            <a:ext cx="5877677" cy="495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762000" y="1219200"/>
            <a:ext cx="1828800" cy="52629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Click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লে সেভটি স্লাইটে যোগ হবে।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Slide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এ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Line,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Arrow,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Oval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প্রভৃতি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া যায়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09510" y="5186776"/>
            <a:ext cx="190500" cy="2286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/>
          <a:srcRect l="42910" t="33388" r="41941" b="41658"/>
          <a:stretch/>
        </p:blipFill>
        <p:spPr bwMode="auto">
          <a:xfrm>
            <a:off x="4750525" y="3060106"/>
            <a:ext cx="966651" cy="117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833791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 animBg="1"/>
      <p:bldP spid="8" grpId="1" animBg="1"/>
      <p:bldP spid="8" grpId="2" animBg="1"/>
      <p:bldP spid="16" grpId="0" animBg="1"/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57325"/>
            <a:ext cx="7077075" cy="5172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429" y="5257800"/>
            <a:ext cx="18288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আপনার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পছন্দ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রং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-এ ক্লিক করলে পরিবর্তন হবে যাবে।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113211" y="1524000"/>
            <a:ext cx="179832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রং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চাইলে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Shape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0" y="629564"/>
            <a:ext cx="55626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Shape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রঙ করাঃ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13210" y="3048000"/>
            <a:ext cx="1770019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Home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রিবন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Drawing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কমান্ডগ্রুপ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>
                <a:latin typeface="Vrinda" pitchFamily="34" charset="0"/>
                <a:ea typeface="Times New Roman" pitchFamily="18" charset="0"/>
                <a:cs typeface="Vrinda" pitchFamily="34" charset="0"/>
              </a:rPr>
              <a:t>Shape fill</a:t>
            </a:r>
            <a:r>
              <a:rPr lang="bn-BD" sz="2000" b="1" dirty="0">
                <a:latin typeface="Times New Roman" pitchFamily="18" charset="0"/>
                <a:ea typeface="Times New Roman" pitchFamily="18" charset="0"/>
                <a:cs typeface="Vrinda" pitchFamily="34" charset="0"/>
              </a:rPr>
              <a:t> </a:t>
            </a:r>
            <a:r>
              <a:rPr lang="bn-BD" sz="2000" b="1" dirty="0">
                <a:latin typeface="NikoshBAN" pitchFamily="2" charset="0"/>
                <a:ea typeface="Times New Roman" pitchFamily="18" charset="0"/>
                <a:cs typeface="NikoshBAN" pitchFamily="2" charset="0"/>
              </a:rPr>
              <a:t>এ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ক্লিক করলে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রঙের তালিকা পাবে। </a:t>
            </a:r>
            <a:endParaRPr lang="en-US" sz="20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/>
          <a:srcRect l="42910" t="33388" r="41941" b="41658"/>
          <a:stretch/>
        </p:blipFill>
        <p:spPr bwMode="auto">
          <a:xfrm>
            <a:off x="5357949" y="2631107"/>
            <a:ext cx="966651" cy="117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/>
          <a:srcRect l="32166" t="24942" r="52719" b="55155"/>
          <a:stretch/>
        </p:blipFill>
        <p:spPr bwMode="auto">
          <a:xfrm>
            <a:off x="5405846" y="2784146"/>
            <a:ext cx="1071154" cy="1122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076450"/>
            <a:ext cx="121920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Oval 18"/>
          <p:cNvSpPr/>
          <p:nvPr/>
        </p:nvSpPr>
        <p:spPr>
          <a:xfrm>
            <a:off x="5286375" y="2745326"/>
            <a:ext cx="1266825" cy="1369474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62800" y="1828800"/>
            <a:ext cx="685800" cy="24765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360375" y="2924175"/>
            <a:ext cx="145325" cy="247650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475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3" grpId="0" animBg="1"/>
      <p:bldP spid="19" grpId="0" animBg="1"/>
      <p:bldP spid="19" grpId="1" animBg="1"/>
      <p:bldP spid="5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838200"/>
            <a:ext cx="57150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428999"/>
            <a:ext cx="800100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দুইটি টেক্টবক্স নিয়ে ১টিতে তোমার স্কুলের নাম ও অপরটিতে তোমার স্কুলের ছবি সংযুক্ত কর।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9687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133600"/>
            <a:ext cx="4949976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1596208"/>
            <a:ext cx="2443015" cy="1938992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Animated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Slide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আনতে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চা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/>
              <a:t>Click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নির্বাচিত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2119163" y="152400"/>
            <a:ext cx="952501" cy="4572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2600"/>
            <a:ext cx="5254776" cy="442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" y="3844240"/>
            <a:ext cx="274320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Menu bar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Animations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বাটনের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/>
              <a:t>Click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Animations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595415" y="762000"/>
            <a:ext cx="2052785" cy="30861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872510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otiar\Desktop\11127764_661813060630912_4487636092999423555_n.jpg"/>
          <p:cNvPicPr>
            <a:picLocks noChangeAspect="1" noChangeArrowheads="1"/>
          </p:cNvPicPr>
          <p:nvPr/>
        </p:nvPicPr>
        <p:blipFill rotWithShape="1">
          <a:blip r:embed="rId2"/>
          <a:srcRect b="6212"/>
          <a:stretch/>
        </p:blipFill>
        <p:spPr bwMode="auto">
          <a:xfrm>
            <a:off x="1669472" y="88880"/>
            <a:ext cx="1454728" cy="1510678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2961806" y="290221"/>
            <a:ext cx="35151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6600" b="1" u="sng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600" b="1" u="sng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9472" y="1828800"/>
            <a:ext cx="5874328" cy="1138773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 স্লাইড নিম্নে বর্ণিত কাজগুলো করঃ   </a:t>
            </a:r>
          </a:p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১।স্লাইডে ছবি যুক্ত কর।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038600"/>
            <a:ext cx="85344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১ম স্লাইডেঃ  টেক্সট বক্সে “স্বাগতম” ও একটি ফুলের ছবি নিয়ে এস।</a:t>
            </a:r>
          </a:p>
          <a:p>
            <a:r>
              <a:rPr lang="bn-BD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২য় স্লাইডেঃ </a:t>
            </a:r>
            <a:r>
              <a:rPr lang="bn-BD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স্কুলের ছবি ও  নাম লিখ।</a:t>
            </a:r>
          </a:p>
          <a:p>
            <a:r>
              <a:rPr lang="bn-BD" sz="32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32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য় স্লাইডেঃ ধন্যবাদ লিখ।   </a:t>
            </a:r>
          </a:p>
        </p:txBody>
      </p:sp>
    </p:spTree>
    <p:extLst>
      <p:ext uri="{BB962C8B-B14F-4D97-AF65-F5344CB8AC3E}">
        <p14:creationId xmlns="" xmlns:p14="http://schemas.microsoft.com/office/powerpoint/2010/main" val="1741535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733800" y="379747"/>
            <a:ext cx="1727258" cy="1593974"/>
            <a:chOff x="4717473" y="948667"/>
            <a:chExt cx="3023434" cy="2860964"/>
          </a:xfrm>
        </p:grpSpPr>
        <p:sp>
          <p:nvSpPr>
            <p:cNvPr id="14" name="Oval 13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28700" y="1642408"/>
              <a:ext cx="2336552" cy="1513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72220" y="387226"/>
            <a:ext cx="1727258" cy="1593974"/>
            <a:chOff x="8225056" y="941740"/>
            <a:chExt cx="3023434" cy="2860964"/>
          </a:xfrm>
        </p:grpSpPr>
        <p:sp>
          <p:nvSpPr>
            <p:cNvPr id="17" name="Oval 16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619694" y="1636206"/>
              <a:ext cx="2391099" cy="1513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0999" y="457200"/>
            <a:ext cx="2230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40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ল্যায়ন: </a:t>
            </a:r>
            <a:r>
              <a:rPr lang="bn-BD" sz="32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3484" y="2133600"/>
            <a:ext cx="5708076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BD" sz="25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25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ছবি সংযোগ করতে কোন মেনুতে যেতে হবে</a:t>
            </a:r>
            <a:r>
              <a:rPr lang="en-US" sz="25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5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" y="2895600"/>
            <a:ext cx="22860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View	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81334" y="2950290"/>
            <a:ext cx="2276665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Desigm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84208" y="3743979"/>
            <a:ext cx="2259506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Home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488" y="3715763"/>
            <a:ext cx="227171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Insert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93484" y="2926942"/>
            <a:ext cx="530452" cy="506818"/>
            <a:chOff x="5717597" y="1752600"/>
            <a:chExt cx="680605" cy="6096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47690" y="3623967"/>
            <a:ext cx="779433" cy="643233"/>
            <a:chOff x="7086600" y="4953652"/>
            <a:chExt cx="1037453" cy="914400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655125" y="3782483"/>
            <a:ext cx="450275" cy="484717"/>
            <a:chOff x="5717597" y="1752600"/>
            <a:chExt cx="680605" cy="6096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655125" y="2971800"/>
            <a:ext cx="450275" cy="484717"/>
            <a:chOff x="5717597" y="1752600"/>
            <a:chExt cx="680605" cy="60960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3772220" y="360770"/>
            <a:ext cx="1727258" cy="1593974"/>
            <a:chOff x="4717473" y="948667"/>
            <a:chExt cx="3023434" cy="2860964"/>
          </a:xfrm>
        </p:grpSpPr>
        <p:sp>
          <p:nvSpPr>
            <p:cNvPr id="44" name="Oval 43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028700" y="1642408"/>
              <a:ext cx="2336552" cy="1513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753816" y="359517"/>
            <a:ext cx="1727258" cy="1593974"/>
            <a:chOff x="8225056" y="941740"/>
            <a:chExt cx="3023434" cy="2860964"/>
          </a:xfrm>
        </p:grpSpPr>
        <p:sp>
          <p:nvSpPr>
            <p:cNvPr id="47" name="Oval 46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619694" y="1636206"/>
              <a:ext cx="2391099" cy="15133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75838" y="4488892"/>
            <a:ext cx="5620162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5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ট্রানজিশন কোন মেনুতে থাকে</a:t>
            </a:r>
            <a:r>
              <a:rPr lang="bn-BD" sz="25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25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1055" y="5204694"/>
            <a:ext cx="2272145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File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1587" y="5993427"/>
            <a:ext cx="3232213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Animations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55633" y="5993426"/>
            <a:ext cx="2378567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View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55634" y="5218549"/>
            <a:ext cx="2378566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Insert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475838" y="5282864"/>
            <a:ext cx="598219" cy="539132"/>
            <a:chOff x="5717597" y="1752600"/>
            <a:chExt cx="680605" cy="609600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457200" y="5935370"/>
            <a:ext cx="935819" cy="694030"/>
            <a:chOff x="7086600" y="4953652"/>
            <a:chExt cx="1037453" cy="914400"/>
          </a:xfrm>
        </p:grpSpPr>
        <p:cxnSp>
          <p:nvCxnSpPr>
            <p:cNvPr id="58" name="Straight Connector 57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4574686" y="6064472"/>
            <a:ext cx="541360" cy="503845"/>
            <a:chOff x="5717597" y="1752600"/>
            <a:chExt cx="680605" cy="609600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4597430" y="5302979"/>
            <a:ext cx="578834" cy="503845"/>
            <a:chOff x="5717597" y="1752600"/>
            <a:chExt cx="680605" cy="6096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809780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3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2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8"/>
                                            </p:cond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2087880"/>
            <a:ext cx="8839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514766" y="792480"/>
            <a:ext cx="2943434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kern="1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14600" y="411480"/>
            <a:ext cx="2819400" cy="2407920"/>
            <a:chOff x="3352800" y="762000"/>
            <a:chExt cx="3581400" cy="3017520"/>
          </a:xfrm>
        </p:grpSpPr>
        <p:pic>
          <p:nvPicPr>
            <p:cNvPr id="5" name="Picture 4" descr="home-icon.jpg"/>
            <p:cNvPicPr>
              <a:picLocks noChangeAspect="1"/>
            </p:cNvPicPr>
            <p:nvPr/>
          </p:nvPicPr>
          <p:blipFill>
            <a:blip r:embed="rId2" cstate="print">
              <a:lum bright="40000" contrast="-40000"/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6" name="Oval 5"/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00" y="3430250"/>
            <a:ext cx="838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“মান সম্মত ডিজিটাল কন্টেন্ট তৈরিতে ছবি </a:t>
            </a:r>
            <a:r>
              <a:rPr lang="bn-BD" sz="4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সংযোগ </a:t>
            </a:r>
            <a:r>
              <a:rPr lang="bn-BD" sz="4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অত্যন্ত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প্রয়োজন” ব্যাখ্যা কর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5217780"/>
            <a:ext cx="8839200" cy="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9171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00400" y="2514600"/>
            <a:ext cx="3033512" cy="156966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68162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504</Words>
  <Application>Microsoft Office PowerPoint</Application>
  <PresentationFormat>On-screen Show 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Office Theme</vt:lpstr>
      <vt:lpstr>6_Office Theme</vt:lpstr>
      <vt:lpstr>5_Office Theme</vt:lpstr>
      <vt:lpstr>4_Office Theme</vt:lpstr>
      <vt:lpstr>3_Office Theme</vt:lpstr>
      <vt:lpstr>2_Office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RAFI</dc:creator>
  <cp:lastModifiedBy>ChonChol</cp:lastModifiedBy>
  <cp:revision>47</cp:revision>
  <dcterms:created xsi:type="dcterms:W3CDTF">2015-08-16T15:52:29Z</dcterms:created>
  <dcterms:modified xsi:type="dcterms:W3CDTF">2019-10-18T14:27:06Z</dcterms:modified>
</cp:coreProperties>
</file>