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8" r:id="rId2"/>
    <p:sldId id="321" r:id="rId3"/>
    <p:sldId id="311" r:id="rId4"/>
    <p:sldId id="258" r:id="rId5"/>
    <p:sldId id="259" r:id="rId6"/>
    <p:sldId id="260" r:id="rId7"/>
    <p:sldId id="261" r:id="rId8"/>
    <p:sldId id="268" r:id="rId9"/>
    <p:sldId id="269" r:id="rId10"/>
    <p:sldId id="272" r:id="rId11"/>
    <p:sldId id="274" r:id="rId12"/>
    <p:sldId id="276" r:id="rId13"/>
    <p:sldId id="279" r:id="rId14"/>
    <p:sldId id="309" r:id="rId15"/>
    <p:sldId id="285" r:id="rId16"/>
    <p:sldId id="287" r:id="rId17"/>
    <p:sldId id="288" r:id="rId18"/>
    <p:sldId id="289" r:id="rId19"/>
    <p:sldId id="290" r:id="rId20"/>
    <p:sldId id="292" r:id="rId21"/>
    <p:sldId id="293" r:id="rId22"/>
    <p:sldId id="294" r:id="rId23"/>
    <p:sldId id="295" r:id="rId24"/>
    <p:sldId id="296" r:id="rId25"/>
    <p:sldId id="297" r:id="rId26"/>
    <p:sldId id="299" r:id="rId27"/>
    <p:sldId id="300" r:id="rId28"/>
    <p:sldId id="301" r:id="rId29"/>
    <p:sldId id="302" r:id="rId30"/>
    <p:sldId id="313" r:id="rId31"/>
    <p:sldId id="318" r:id="rId32"/>
    <p:sldId id="315" r:id="rId33"/>
    <p:sldId id="316" r:id="rId34"/>
    <p:sldId id="32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3DF96-A88C-4AB1-A47C-649B2583499A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DC346-B46E-4293-B4C0-04587DB6E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28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C346-B46E-4293-B4C0-04587DB6E9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6D40-DFEC-4CE2-A9AD-4C90BF63424A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C55D-20A4-4915-902E-68D99A22F866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8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A3A2-7BC1-4393-916D-94FA7C55C67D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7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D2F6C32-A6AC-41F0-A3D9-0AD3AEA0F699}" type="datetime1">
              <a:rPr lang="en-US" smtClean="0">
                <a:solidFill>
                  <a:prstClr val="black"/>
                </a:solidFill>
              </a:rPr>
              <a:t>10/17/19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SHAMEEM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78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DAC51C2-CE23-4E7B-A37D-8D004DF269AD}" type="datetime1">
              <a:rPr lang="en-US" smtClean="0">
                <a:solidFill>
                  <a:prstClr val="black"/>
                </a:solidFill>
              </a:rPr>
              <a:t>10/17/19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SHAMEEM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52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7C9BD2-49D0-4C10-91A6-0C8F13351FEF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96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5C220C0-BC0B-4D36-B09B-F18F30D6DE27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36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CAA1CFC-ED8A-4D45-90C0-835DE63E21F0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40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4A18A2-8420-474B-9248-7E15FA0EBDCF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59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81DC97-A3A3-487C-AD82-C850A21CAEDD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91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487042-1E73-49F8-B9E7-9CC80071E956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0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C74A-FAA1-4CF0-B02B-1F80D132C6A6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69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6AE312-7789-43F8-9370-B30C93676372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44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E191284-958D-4761-A8F6-82390DDBAF08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4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81F7E1-873B-4F24-8CF6-A2F52CC300AD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33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E5AFFF-2F69-45F6-97B8-14BD9405BCAD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46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857044-5E85-451F-BBEA-F498EA9DA870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96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FBE24A-A798-4007-B332-4FD3401115AF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45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98F63EA-9D2C-4490-8370-9E7AF08AFC8D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05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7177E66-D463-446C-BA7C-F8FC0B338CC5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D38B87-D7D8-4C09-B566-833FEFA8C09A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3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E9DBD7-BC6A-4CD5-9F21-F1378644ECFE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6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A92A-34D8-48D0-8ED5-AD333D1684CB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749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8968F1-8991-46E3-9DF4-76241267DC87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09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3D2244-610B-4431-BD46-5CDCAB4DFC2C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3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781887-F95C-4698-A2BB-8BB4C52A0D1F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90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1B6A2C-505C-4A9B-8934-2F3E53A27959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63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47C98FF-49B8-4540-90E0-7DA66B02455F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59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73B1C30-378E-4187-AA85-2C6CE98375D4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990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54A45B-5321-4EA6-8816-0C08001D49FA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01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9B0FB95-ED4D-46C5-9090-B40E10C9C231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1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11AFA5A-520F-4FAA-AEE6-687A38665684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50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626A6E4-986B-4A31-9ACC-6C25A1B3B1E7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6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E847-A6B0-42C3-802C-17743EC7CAD8}" type="datetime1">
              <a:rPr lang="en-US" smtClean="0"/>
              <a:t>10/17/19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0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C5EB-E620-4EEC-A49F-039FA0FABFDB}" type="datetime1">
              <a:rPr lang="en-US" smtClean="0"/>
              <a:t>10/17/19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D3C12-8E04-44A8-BAA0-735B32DC92F3}" type="datetime1">
              <a:rPr lang="en-US" smtClean="0"/>
              <a:t>10/17/19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9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B2E3-F5DE-4B16-A662-E4A59B801E1F}" type="datetime1">
              <a:rPr lang="en-US" smtClean="0"/>
              <a:t>10/17/19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7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1789-2D39-4717-9DCC-985165ACF10C}" type="datetime1">
              <a:rPr lang="en-US" smtClean="0"/>
              <a:t>10/17/19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C614-2B73-425D-AB54-1E8327782471}" type="datetime1">
              <a:rPr lang="en-US" smtClean="0"/>
              <a:t>10/17/19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0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4DD72-F10A-474A-9BF7-74CA490E5EA4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SHAMEEM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56163-5CD3-4FF5-8BAC-801E6151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70" r:id="rId16"/>
    <p:sldLayoutId id="2147483671" r:id="rId17"/>
    <p:sldLayoutId id="2147483674" r:id="rId18"/>
    <p:sldLayoutId id="2147483676" r:id="rId19"/>
    <p:sldLayoutId id="2147483678" r:id="rId20"/>
    <p:sldLayoutId id="2147483681" r:id="rId21"/>
    <p:sldLayoutId id="2147483687" r:id="rId22"/>
    <p:sldLayoutId id="2147483689" r:id="rId23"/>
    <p:sldLayoutId id="2147483690" r:id="rId24"/>
    <p:sldLayoutId id="2147483691" r:id="rId25"/>
    <p:sldLayoutId id="2147483692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1" r:id="rId33"/>
    <p:sldLayoutId id="2147483702" r:id="rId34"/>
    <p:sldLayoutId id="2147483703" r:id="rId35"/>
    <p:sldLayoutId id="2147483704" r:id="rId36"/>
    <p:sldLayoutId id="2147483710" r:id="rId37"/>
    <p:sldLayoutId id="2147483711" r:id="rId38"/>
    <p:sldLayoutId id="2147483712" r:id="rId3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png"/><Relationship Id="rId4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7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7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assro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4" cy="6858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312048" y="527538"/>
            <a:ext cx="4495520" cy="226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en-US" sz="130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68CE4-2CDB-41B9-B6BD-5AA167D26F60}" type="datetime1">
              <a:rPr lang="en-US" smtClean="0"/>
              <a:t>10/17/19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2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807" y="1562871"/>
            <a:ext cx="2775118" cy="247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1447799"/>
            <a:ext cx="2320343" cy="2588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5617" y="1876485"/>
            <a:ext cx="5837583" cy="175432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4300"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চিঠির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সর্বাধুনিক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রুপ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হচ্ছে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ই-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মেইল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  <a:sym typeface="Wingdings"/>
              </a:rPr>
              <a:t>        </a:t>
            </a:r>
          </a:p>
          <a:p>
            <a:pPr marL="297180" algn="just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চিঠির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ডিজিটাল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সংস্করণ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13793" r="3249" b="30013"/>
          <a:stretch/>
        </p:blipFill>
        <p:spPr bwMode="auto">
          <a:xfrm>
            <a:off x="467648" y="599368"/>
            <a:ext cx="6062106" cy="77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660" y="4029679"/>
            <a:ext cx="2813575" cy="28054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C6AA-AAD5-428D-B3C8-58EBABD364CF}" type="datetime1">
              <a:rPr lang="en-US" smtClean="0"/>
              <a:t>10/17/19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9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umbs.dreamstime.com/z/cute-little-baby-talking-cell-phone-190185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6"/>
          <a:stretch/>
        </p:blipFill>
        <p:spPr bwMode="auto">
          <a:xfrm>
            <a:off x="8162800" y="2770876"/>
            <a:ext cx="3486399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0817" y="1914965"/>
            <a:ext cx="7991653" cy="3108543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‌	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/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তাৎক্ষণিক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4901" r="22398"/>
          <a:stretch/>
        </p:blipFill>
        <p:spPr>
          <a:xfrm>
            <a:off x="8402470" y="1235268"/>
            <a:ext cx="1325218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13793" r="3249" b="30013"/>
          <a:stretch/>
        </p:blipFill>
        <p:spPr bwMode="auto">
          <a:xfrm>
            <a:off x="410817" y="471484"/>
            <a:ext cx="6325877" cy="81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D17C-243C-46AB-861F-2F5A56F2071B}" type="datetime1">
              <a:rPr lang="en-US" smtClean="0"/>
              <a:t>10/17/19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0953" y="2163419"/>
            <a:ext cx="6617255" cy="372409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অডিও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এবং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ভিডিও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কনফারেন্সিং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মাধ্যমে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প্রান্ত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পরস্পরের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সাথে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সরাসরি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পারছে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 </a:t>
            </a:r>
          </a:p>
          <a:p>
            <a:pPr marL="571500" indent="-571500" algn="just">
              <a:buFont typeface="Arial" pitchFamily="34" charset="0"/>
              <a:buChar char="•"/>
            </a:pP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অর্থা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ৎ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জন্য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বিশ্বটাই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একটি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গ্রামে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পরিনত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হয়েছে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13793" r="3249" b="30013"/>
          <a:stretch/>
        </p:blipFill>
        <p:spPr bwMode="auto">
          <a:xfrm>
            <a:off x="511313" y="403451"/>
            <a:ext cx="6087096" cy="72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www.vdo360.com/wp-content/uploads/2015/06/The-Future-of-Video-Conferenc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712" y="1280132"/>
            <a:ext cx="5166509" cy="471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61FDE-14AB-446D-886C-8D2F2346F86D}" type="datetime1">
              <a:rPr lang="en-US" smtClean="0"/>
              <a:t>10/17/19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9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14815" r="3930" b="28802"/>
          <a:stretch/>
        </p:blipFill>
        <p:spPr bwMode="auto">
          <a:xfrm>
            <a:off x="708982" y="631213"/>
            <a:ext cx="6292319" cy="70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thumbs.dreamstime.com/z/job-employment-word-dice-illustration-words-red-white-white-background-342576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3" b="15126"/>
          <a:stretch/>
        </p:blipFill>
        <p:spPr bwMode="auto">
          <a:xfrm>
            <a:off x="17510" y="2888974"/>
            <a:ext cx="4962481" cy="30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owtoearnmoneyonlinewithoutanyinvestment.com/wp-content/uploads/2016/04/online-job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35" y="2570922"/>
            <a:ext cx="7105404" cy="3617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26577-3E53-4138-8A5D-6695FA5EC9E3}" type="datetime1">
              <a:rPr lang="en-US" smtClean="0"/>
              <a:t>10/17/19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elecompk.net/wp-content/uploads/2013/03/freelancer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337624"/>
            <a:ext cx="5584043" cy="14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ilestonesmarketingllc.com/wp-content/uploads/2013/12/outsourcin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91" y="2343006"/>
            <a:ext cx="5527772" cy="4302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455" y="3114262"/>
            <a:ext cx="6274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ফ্রিল্যান্সিং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আউটসোর্সিং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উন্মোচন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endParaRPr lang="en-US" sz="36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069496" y="1083212"/>
            <a:ext cx="980662" cy="308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34469" y="813137"/>
            <a:ext cx="390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মুক্ত</a:t>
            </a: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পেশাজীবি</a:t>
            </a:r>
            <a:endParaRPr 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711687" y="5393635"/>
            <a:ext cx="2054087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8455" y="5231848"/>
            <a:ext cx="5373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উপার্জন</a:t>
            </a:r>
            <a:endParaRPr lang="en-US" sz="36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961F-43E6-4907-AE62-BB39E58EBF44}" type="datetime1">
              <a:rPr lang="en-US" smtClean="0"/>
              <a:t>10/17/19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4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15836" r="6580" b="28802"/>
          <a:stretch/>
        </p:blipFill>
        <p:spPr bwMode="auto">
          <a:xfrm>
            <a:off x="841230" y="749230"/>
            <a:ext cx="5775372" cy="75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www.expresspros.co.za/wp-content/uploads/2015/08/education_jpg_size_xxlarge_letter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0561"/>
            <a:ext cx="6944139" cy="498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497" y="1760561"/>
            <a:ext cx="5411779" cy="5120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58CC-CF44-47AE-8EDA-19112D67585B}" type="datetime1">
              <a:rPr lang="en-US" smtClean="0"/>
              <a:t>10/17/19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3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15836" r="6580" b="28802"/>
          <a:stretch/>
        </p:blipFill>
        <p:spPr bwMode="auto">
          <a:xfrm>
            <a:off x="235424" y="534211"/>
            <a:ext cx="5219931" cy="68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7322" y="1600201"/>
            <a:ext cx="7089913" cy="3847207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ধারনায়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পৃথিবীতে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শিক্ষার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আদি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ধ্যান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ব্যাপক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পরিবর্তন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সাধিত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হয়েছে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শিক্ষা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গ্রহনের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জন্য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শিক্ষার্থীকে</a:t>
            </a: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গ্রাম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শহরে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কিংবা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একদেশ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অন্য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দেশে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হবে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1" y="743391"/>
            <a:ext cx="3962400" cy="2969159"/>
          </a:xfrm>
          <a:prstGeom prst="rect">
            <a:avLst/>
          </a:prstGeom>
        </p:spPr>
      </p:pic>
      <p:pic>
        <p:nvPicPr>
          <p:cNvPr id="2050" name="Picture 2" descr="https://upload.wikimedia.org/wikipedia/commons/a/ae/School-kids-going-to_schoo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3795693"/>
            <a:ext cx="3998164" cy="30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872A-C79A-4017-A23E-C16AA1C7A3A0}" type="datetime1">
              <a:rPr lang="en-US" smtClean="0"/>
              <a:t>10/17/19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2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936395"/>
            <a:ext cx="2571750" cy="21422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58809" y="1817915"/>
            <a:ext cx="3065591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সাশ্রয়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63570" y="1828801"/>
            <a:ext cx="1951631" cy="4401205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&amp;"/>
            </a:pP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&amp;"/>
            </a:pP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 algn="just">
              <a:buFont typeface="Wingdings" pitchFamily="2" charset="2"/>
              <a:buChar char="&amp;"/>
            </a:pP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&amp;"/>
            </a:pPr>
            <a:endParaRPr lang="en-US" sz="4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53" y="3264499"/>
            <a:ext cx="2970334" cy="1612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53" y="5062942"/>
            <a:ext cx="2970334" cy="1614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15836" r="6580" b="28802"/>
          <a:stretch/>
        </p:blipFill>
        <p:spPr bwMode="auto">
          <a:xfrm>
            <a:off x="814859" y="653592"/>
            <a:ext cx="4336305" cy="56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5EA0-BF19-4D8C-89C6-1FD6CF8A0DE4}" type="datetime1">
              <a:rPr lang="en-US" smtClean="0"/>
              <a:t>10/17/19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15836" r="6580" b="28802"/>
          <a:stretch/>
        </p:blipFill>
        <p:spPr bwMode="auto">
          <a:xfrm>
            <a:off x="497574" y="561687"/>
            <a:ext cx="4750287" cy="61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3348" y="1814574"/>
            <a:ext cx="3330988" cy="2862322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indent="-274320" algn="just">
              <a:buFont typeface="Wingdings" pitchFamily="2" charset="2"/>
              <a:buChar char="§"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§"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65760" indent="-274320" algn="just">
              <a:buFont typeface="Wingdings" pitchFamily="2" charset="2"/>
              <a:buChar char="§"/>
            </a:pPr>
            <a:r>
              <a:rPr lang="en-US" sz="3600" b="1" spc="-15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3600" b="1" spc="-15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65760" indent="-274320" algn="just">
              <a:buFont typeface="Wingdings" pitchFamily="2" charset="2"/>
              <a:buChar char="§"/>
            </a:pPr>
            <a:r>
              <a:rPr lang="en-US" sz="3600" b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ফলাফলের</a:t>
            </a:r>
            <a:r>
              <a:rPr lang="en-US" sz="3600" b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3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3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3600" b="1" spc="-3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64980" y="1875319"/>
            <a:ext cx="8486554" cy="2800767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endParaRPr lang="en-US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পরীক্ষায়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endParaRPr lang="en-US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শিক্ষর্থীদেরকে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গন্তব্যে</a:t>
            </a:r>
            <a:endParaRPr lang="en-US" sz="32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0023-B396-426C-96B1-B145F44BC0E6}" type="datetime1">
              <a:rPr lang="en-US" smtClean="0"/>
              <a:t>10/17/19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allAtOnce"/>
      <p:bldP spid="4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246496"/>
            <a:ext cx="9144000" cy="5230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13793" r="3049" b="34743"/>
          <a:stretch/>
        </p:blipFill>
        <p:spPr bwMode="auto">
          <a:xfrm>
            <a:off x="1443956" y="683038"/>
            <a:ext cx="6518006" cy="6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27FE2-BACA-4ECB-939D-D1973897049B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9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2"/>
          <p:cNvSpPr txBox="1">
            <a:spLocks/>
          </p:cNvSpPr>
          <p:nvPr/>
        </p:nvSpPr>
        <p:spPr>
          <a:xfrm>
            <a:off x="6881446" y="754620"/>
            <a:ext cx="4810543" cy="51054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১৭/১০/২০১৯ 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8852" y="0"/>
            <a:ext cx="5326809" cy="68580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আনোয়ারুল হক শামীম</a:t>
            </a:r>
          </a:p>
          <a:p>
            <a:pPr>
              <a:lnSpc>
                <a:spcPct val="90000"/>
              </a:lnSpc>
            </a:pPr>
            <a:r>
              <a:rPr lang="bn-I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আন্ধারীঝার এ,এম,এ দ্বি-মুখী উচ্চ বিদ্যালয়</a:t>
            </a:r>
          </a:p>
          <a:p>
            <a:pPr>
              <a:lnSpc>
                <a:spcPct val="90000"/>
              </a:lnSpc>
            </a:pPr>
            <a:r>
              <a:rPr lang="bn-I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(সামাজিক বিজ্ঞান)</a:t>
            </a:r>
            <a:endParaRPr lang="bn-BD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suprovbd@gmail.com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Mobile: 01714605995</a:t>
            </a:r>
            <a:endParaRPr lang="bn-BD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887415" y="754620"/>
            <a:ext cx="2907323" cy="310227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350D-D92A-44BA-9496-F60984F45C92}" type="datetime1">
              <a:rPr lang="en-US" smtClean="0"/>
              <a:t>10/17/19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9788" y="1828801"/>
            <a:ext cx="3018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buFont typeface="Wingdings 2" pitchFamily="18" charset="2"/>
              <a:buChar char="C"/>
            </a:pP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মানেই</a:t>
            </a: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7043" y="1828801"/>
            <a:ext cx="2662908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রোগী</a:t>
            </a:r>
            <a:r>
              <a:rPr lang="en-US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 algn="just">
              <a:buFont typeface="Wingdings" pitchFamily="2" charset="2"/>
              <a:buChar char="v"/>
            </a:pP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sz="40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চিকিৎসালয়</a:t>
            </a:r>
            <a:endParaRPr lang="en-US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41" y="3264499"/>
            <a:ext cx="2580171" cy="1612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41" y="4891620"/>
            <a:ext cx="2580171" cy="1614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363" y="1219200"/>
            <a:ext cx="1709284" cy="204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13793" r="3049" b="34743"/>
          <a:stretch/>
        </p:blipFill>
        <p:spPr bwMode="auto">
          <a:xfrm>
            <a:off x="642731" y="631213"/>
            <a:ext cx="6149252" cy="58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99A4-2A8A-4B21-8150-168B53D215FE}" type="datetime1">
              <a:rPr lang="en-US" smtClean="0"/>
              <a:t>10/17/19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1828801"/>
            <a:ext cx="342900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মানেই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52601" y="2470648"/>
            <a:ext cx="3657599" cy="175432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7180"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অজপাড়াগায়ের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97180" algn="just"/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97180" algn="just"/>
            <a:r>
              <a:rPr lang="en-US" sz="3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নিউইয়র্কের</a:t>
            </a: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41" y="4419600"/>
            <a:ext cx="2721924" cy="197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1866494"/>
            <a:ext cx="2794541" cy="20959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0" y="4078070"/>
            <a:ext cx="350520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রোগীও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0" y="4743271"/>
            <a:ext cx="3581400" cy="1754326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7180"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অজপাড়াগায়ের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97180" algn="just"/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97180" algn="just"/>
            <a:r>
              <a:rPr lang="en-US" sz="3600" b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নিউইয়র্কের</a:t>
            </a: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4419600"/>
            <a:ext cx="2870741" cy="197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41" y="1866496"/>
            <a:ext cx="2721924" cy="2095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13793" r="3049" b="34743"/>
          <a:stretch/>
        </p:blipFill>
        <p:spPr bwMode="auto">
          <a:xfrm>
            <a:off x="998371" y="589405"/>
            <a:ext cx="6253447" cy="59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58DC-44DF-4CFF-9BAE-6F81A4A3F8F2}" type="datetime1">
              <a:rPr lang="en-US" smtClean="0"/>
              <a:t>10/17/19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4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allAtOnce"/>
      <p:bldP spid="8" grpId="0"/>
      <p:bldP spid="9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14238" y="1632311"/>
            <a:ext cx="4225119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চিকিৎসালয়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3096" y="2527280"/>
            <a:ext cx="6568820" cy="2862322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7180"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অজপাড়াগায়ের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কমিউনিটি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ক্লিনিক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468630" algn="just"/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68630" algn="just"/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68630" algn="just"/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সিঙ্গাপুরের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এ্যালিজাবেথ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হসপিটাল</a:t>
            </a: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17" y="4013200"/>
            <a:ext cx="3479304" cy="24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17" y="1511301"/>
            <a:ext cx="3479305" cy="24559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200240" y="5690476"/>
            <a:ext cx="3586238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কোনটাই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13793" r="3049" b="34743"/>
          <a:stretch/>
        </p:blipFill>
        <p:spPr bwMode="auto">
          <a:xfrm>
            <a:off x="707409" y="413370"/>
            <a:ext cx="5502321" cy="52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DC1D-DD28-4618-9F99-5899472A47E7}" type="datetime1">
              <a:rPr lang="en-US" smtClean="0"/>
              <a:t>10/17/19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1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86" y="1375508"/>
            <a:ext cx="1143000" cy="13676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38601" y="1583592"/>
            <a:ext cx="2728685" cy="3693319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1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রোগী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 algn="just">
              <a:buFont typeface="Wingdings" pitchFamily="2" charset="2"/>
              <a:buChar char="v"/>
            </a:pPr>
            <a:endParaRPr lang="en-US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1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চিকিৎসালয়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endParaRPr lang="en-US" sz="28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13916" r="5026" b="28053"/>
          <a:stretch/>
        </p:blipFill>
        <p:spPr bwMode="auto">
          <a:xfrm>
            <a:off x="3114222" y="152401"/>
            <a:ext cx="595085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13793" r="3049" b="34743"/>
          <a:stretch/>
        </p:blipFill>
        <p:spPr bwMode="auto">
          <a:xfrm>
            <a:off x="1066801" y="954954"/>
            <a:ext cx="4556456" cy="43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86" y="2778446"/>
            <a:ext cx="1550403" cy="96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10" y="3788299"/>
            <a:ext cx="1552678" cy="97135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4759656"/>
            <a:ext cx="12192000" cy="1692771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হোক</a:t>
            </a:r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রোগীকে</a:t>
            </a:r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চিকিৎসালয়ে</a:t>
            </a:r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</a:t>
            </a:r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যেতেই</a:t>
            </a:r>
            <a:r>
              <a:rPr lang="en-US" sz="3600" b="1" spc="-15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b="1" spc="-15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ধারণাগত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চিকিৎসার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ধারণার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9BAF-D960-44FB-8AE7-A4384FE4A544}" type="datetime1">
              <a:rPr lang="en-US" smtClean="0"/>
              <a:t>10/17/19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1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" y="2351764"/>
            <a:ext cx="6858000" cy="3416320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বর্তমানে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চিকিৎসাসেবা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প্রদান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গ্রহনের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জন্য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রোগীকে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এখন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আর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গ্রাম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শহরে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কিংবা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দেশ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অন্য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দেশে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যেতে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হচ্ছে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</a:t>
            </a:r>
            <a:endParaRPr lang="en-US" sz="36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স্থানে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বসেই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চিকিৎসকের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সেবা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গ্রহণ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সম্ভব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" t="13793" r="3049" b="34743"/>
          <a:stretch/>
        </p:blipFill>
        <p:spPr bwMode="auto">
          <a:xfrm>
            <a:off x="262787" y="413370"/>
            <a:ext cx="5668031" cy="541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2637183"/>
            <a:ext cx="5333999" cy="35214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2FA9-B7B6-488A-8CA0-1AA98DA49CE3}" type="datetime1">
              <a:rPr lang="en-US" smtClean="0"/>
              <a:t>10/17/19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13793" r="5234" b="26948"/>
          <a:stretch/>
        </p:blipFill>
        <p:spPr bwMode="auto">
          <a:xfrm>
            <a:off x="590265" y="315605"/>
            <a:ext cx="6655419" cy="68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1" y="1698318"/>
            <a:ext cx="8948530" cy="5142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A9D36-42D0-4DFB-9C3E-2576D8C35A50}" type="datetime1">
              <a:rPr lang="en-US" smtClean="0"/>
              <a:t>10/17/19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8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3583" y="1600200"/>
            <a:ext cx="5745743" cy="3970318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বিচরণ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গভীর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সমুদ্রে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lvl="1" algn="just"/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lvl="1" algn="just"/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কিংবা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297180" algn="just"/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দূর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মহাকশে</a:t>
            </a: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13793" r="5234" b="26948"/>
          <a:stretch/>
        </p:blipFill>
        <p:spPr bwMode="auto">
          <a:xfrm>
            <a:off x="290340" y="532262"/>
            <a:ext cx="5565178" cy="56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46" y="3967240"/>
            <a:ext cx="3632378" cy="2509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47" y="1484005"/>
            <a:ext cx="3632377" cy="24559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274D-ACA9-4E17-8733-C7DC33C03E6E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13793" r="5234" b="26948"/>
          <a:stretch/>
        </p:blipFill>
        <p:spPr bwMode="auto">
          <a:xfrm>
            <a:off x="617561" y="921793"/>
            <a:ext cx="5932610" cy="60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2137" y="1899259"/>
            <a:ext cx="11204813" cy="142192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ধারণাগত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বর্তমানে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বিশ্বগ্রামে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পরিবর্তিত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হওয়া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পৃথিবীতে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গবেষণার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ধারণার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পদ্ধতির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ব্যাপক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হলেও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অনেক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পরিবর্তন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এনেছে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956" r="7082" b="23423"/>
          <a:stretch/>
        </p:blipFill>
        <p:spPr>
          <a:xfrm>
            <a:off x="0" y="3691897"/>
            <a:ext cx="6509982" cy="2994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623" y="3585276"/>
            <a:ext cx="5272377" cy="3272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CC91-E497-41D9-B564-17CCF2EE7EE1}" type="datetime1">
              <a:rPr lang="en-US" smtClean="0"/>
              <a:t>10/17/19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1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14715" y="1611392"/>
            <a:ext cx="8915400" cy="5232202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তথ্য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নিয়ে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গবেষণার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জন্য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গবেষককে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ছুটতে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হচ্ছেনা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/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বড়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</a:t>
            </a:r>
            <a:r>
              <a:rPr lang="bn-IN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নো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গবেষণা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কেন্দ্রে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</a:t>
            </a:r>
          </a:p>
          <a:p>
            <a:pPr algn="just"/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lvl="1" algn="just"/>
            <a:r>
              <a:rPr lang="en-US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বা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571500" indent="-571500" algn="just">
              <a:buFont typeface="Wingdings" pitchFamily="2" charset="2"/>
              <a:buChar char="Ø"/>
            </a:pP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বড়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কো</a:t>
            </a:r>
            <a:r>
              <a:rPr lang="bn-IN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নো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লাইব্রেরিতে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/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just"/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13793" r="5234" b="26948"/>
          <a:stretch/>
        </p:blipFill>
        <p:spPr bwMode="auto">
          <a:xfrm>
            <a:off x="401065" y="631213"/>
            <a:ext cx="6477066" cy="66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31" y="4343400"/>
            <a:ext cx="320096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31" y="2165752"/>
            <a:ext cx="3200960" cy="21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8BA2-5177-4637-AC98-FEE57AFDF0C4}" type="datetime1">
              <a:rPr lang="en-US" smtClean="0"/>
              <a:t>10/17/19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0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82" y="1744496"/>
            <a:ext cx="4122018" cy="34882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1548" y="2406936"/>
            <a:ext cx="11900452" cy="4370427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তথ্য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নিয়ে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গবেষণার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জন্য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গবেষককে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ছুটতে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হচ্ছে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না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algn="just"/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1943100" lvl="3" indent="-571500" algn="just">
              <a:buFont typeface="Wingdings" pitchFamily="2" charset="2"/>
              <a:buChar char="v"/>
            </a:pPr>
            <a:endParaRPr lang="en-US" sz="1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297180" algn="just"/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দেশ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অন্য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দেশে</a:t>
            </a: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274320" algn="just">
              <a:buFont typeface="Wingdings" pitchFamily="2" charset="2"/>
              <a:buChar char="Ø"/>
            </a:pPr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571500" indent="-571500" algn="just">
              <a:buFont typeface="Wingdings" pitchFamily="2" charset="2"/>
              <a:buChar char="v"/>
            </a:pPr>
            <a:endParaRPr lang="en-US" sz="1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algn="ctr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তথ্য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ও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যোগাযোগ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প্রযুক্তির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কল্যাণে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ঘরে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বসেই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আমরা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সকল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তথ্য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সংগ্রহ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করতে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পারি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" t="13793" r="5234" b="26948"/>
          <a:stretch/>
        </p:blipFill>
        <p:spPr bwMode="auto">
          <a:xfrm>
            <a:off x="471605" y="631213"/>
            <a:ext cx="6656113" cy="68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DAEA-166C-4165-A26F-893DC2CC01FD}" type="datetime1">
              <a:rPr lang="en-US" smtClean="0"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1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29" y="605735"/>
            <a:ext cx="4260286" cy="3199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12715" r="31765"/>
          <a:stretch>
            <a:fillRect/>
          </a:stretch>
        </p:blipFill>
        <p:spPr>
          <a:xfrm>
            <a:off x="7518381" y="2995842"/>
            <a:ext cx="4282868" cy="361597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01" y="3062113"/>
            <a:ext cx="3555876" cy="3555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078" y="251792"/>
            <a:ext cx="37600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450A-5D38-449B-A70B-06DBD47289C1}" type="datetime1">
              <a:rPr lang="en-US" smtClean="0">
                <a:solidFill>
                  <a:prstClr val="black"/>
                </a:solidFill>
              </a:rPr>
              <a:t>10/17/19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SHAMEEM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5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1244" y="887896"/>
            <a:ext cx="5226838" cy="718642"/>
          </a:xfrm>
        </p:spPr>
        <p:txBody>
          <a:bodyPr>
            <a:noAutofit/>
          </a:bodyPr>
          <a:lstStyle/>
          <a:p>
            <a:r>
              <a:rPr lang="bn-BD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itchFamily="2" charset="0"/>
                <a:cs typeface="SolaimanLipi" pitchFamily="2" charset="0"/>
              </a:rPr>
              <a:t>একক কাজ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3" name="AutoShape 56"/>
          <p:cNvSpPr>
            <a:spLocks noChangeArrowheads="1"/>
          </p:cNvSpPr>
          <p:nvPr/>
        </p:nvSpPr>
        <p:spPr bwMode="auto">
          <a:xfrm>
            <a:off x="5974663" y="3406020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SolaimanLipi" pitchFamily="2" charset="0"/>
                <a:cs typeface="SolaimanLipi" pitchFamily="2" charset="0"/>
              </a:rPr>
              <a:t>ঘ. ই-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বিজনেস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4" name="AutoShape 55"/>
          <p:cNvSpPr>
            <a:spLocks noChangeArrowheads="1"/>
          </p:cNvSpPr>
          <p:nvPr/>
        </p:nvSpPr>
        <p:spPr bwMode="auto">
          <a:xfrm>
            <a:off x="5979426" y="2659895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খ. 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ই-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কমার্স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endParaRPr lang="as-IN" sz="3200" dirty="0"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5968266" y="2654545"/>
            <a:ext cx="3427413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5968266" y="3406020"/>
            <a:ext cx="3427412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ঘ. 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বিজনেস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2465960" y="1933945"/>
            <a:ext cx="7499676" cy="547688"/>
          </a:xfrm>
          <a:prstGeom prst="roundRect">
            <a:avLst>
              <a:gd name="adj" fmla="val 50000"/>
            </a:avLst>
          </a:prstGeom>
          <a:ln>
            <a:noFill/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ইন্টারনেট-এর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AutoShape 53"/>
          <p:cNvSpPr>
            <a:spLocks noChangeArrowheads="1"/>
          </p:cNvSpPr>
          <p:nvPr/>
        </p:nvSpPr>
        <p:spPr bwMode="auto">
          <a:xfrm>
            <a:off x="2477401" y="2663817"/>
            <a:ext cx="3427413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latin typeface="SolaimanLipi" pitchFamily="2" charset="0"/>
                <a:cs typeface="SolaimanLipi" pitchFamily="2" charset="0"/>
              </a:rPr>
              <a:t>ক. ই-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মার্কেটিং</a:t>
            </a:r>
            <a:r>
              <a:rPr lang="en-US" sz="3200" dirty="0">
                <a:latin typeface="SolaimanLipi" pitchFamily="2" charset="0"/>
                <a:cs typeface="SolaimanLipi" pitchFamily="2" charset="0"/>
              </a:rPr>
              <a:t> 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9" name="AutoShape 54"/>
          <p:cNvSpPr>
            <a:spLocks noChangeArrowheads="1"/>
          </p:cNvSpPr>
          <p:nvPr/>
        </p:nvSpPr>
        <p:spPr bwMode="auto">
          <a:xfrm>
            <a:off x="2472638" y="3396495"/>
            <a:ext cx="3427412" cy="547687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আউটসোর্সিং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utoShape 57"/>
          <p:cNvSpPr>
            <a:spLocks noChangeArrowheads="1"/>
          </p:cNvSpPr>
          <p:nvPr/>
        </p:nvSpPr>
        <p:spPr bwMode="auto">
          <a:xfrm>
            <a:off x="2429978" y="3383615"/>
            <a:ext cx="3427412" cy="547688"/>
          </a:xfrm>
          <a:prstGeom prst="roundRect">
            <a:avLst>
              <a:gd name="adj" fmla="val 50000"/>
            </a:avLst>
          </a:prstGeom>
          <a:solidFill>
            <a:srgbClr val="006600"/>
          </a:solidFill>
          <a:ln w="2857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গ. </a:t>
            </a:r>
            <a:r>
              <a:rPr lang="en-US" sz="3200" dirty="0" err="1">
                <a:latin typeface="SolaimanLipi" pitchFamily="2" charset="0"/>
                <a:cs typeface="SolaimanLipi" pitchFamily="2" charset="0"/>
              </a:rPr>
              <a:t>আউটসোর্সিং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AutoShape 53"/>
          <p:cNvSpPr>
            <a:spLocks noChangeArrowheads="1"/>
          </p:cNvSpPr>
          <p:nvPr/>
        </p:nvSpPr>
        <p:spPr bwMode="auto">
          <a:xfrm>
            <a:off x="2461704" y="2654545"/>
            <a:ext cx="3427413" cy="547687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>
            <a:lvl1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1300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1300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মার্কেটিং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04D4-A118-4107-81FF-B6770E67E741}" type="datetime1">
              <a:rPr lang="en-US" smtClean="0"/>
              <a:t>10/17/19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5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14524" r="23214" b="35799"/>
          <a:stretch/>
        </p:blipFill>
        <p:spPr bwMode="auto">
          <a:xfrm>
            <a:off x="4706269" y="381000"/>
            <a:ext cx="238298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9" t="23079" r="34295" b="38461"/>
          <a:stretch/>
        </p:blipFill>
        <p:spPr bwMode="auto">
          <a:xfrm>
            <a:off x="1070113" y="1785517"/>
            <a:ext cx="1645920" cy="47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18437" r="35238" b="44275"/>
          <a:stretch/>
        </p:blipFill>
        <p:spPr bwMode="auto">
          <a:xfrm>
            <a:off x="810259" y="3663857"/>
            <a:ext cx="1645920" cy="49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517251" y="2262445"/>
            <a:ext cx="8084488" cy="914760"/>
          </a:xfrm>
          <a:prstGeom prst="rect">
            <a:avLst/>
          </a:prstGeom>
        </p:spPr>
        <p:txBody>
          <a:bodyPr/>
          <a:lstStyle/>
          <a:p>
            <a:pPr marL="297180" algn="just">
              <a:lnSpc>
                <a:spcPct val="8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"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বিশ্বটাই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837179" y="4161179"/>
            <a:ext cx="8382000" cy="941696"/>
          </a:xfrm>
          <a:prstGeom prst="rect">
            <a:avLst/>
          </a:prstGeom>
        </p:spPr>
        <p:txBody>
          <a:bodyPr/>
          <a:lstStyle/>
          <a:p>
            <a:pPr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41300" indent="-241300" defTabSz="64293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6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FE5B-76C7-4D5F-A423-106470DD86BC}" type="datetime1">
              <a:rPr lang="en-US" smtClean="0"/>
              <a:t>10/17/19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6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291943" y="326812"/>
            <a:ext cx="4736576" cy="2653681"/>
            <a:chOff x="7008812" y="287621"/>
            <a:chExt cx="4736576" cy="2653681"/>
          </a:xfrm>
        </p:grpSpPr>
        <p:sp>
          <p:nvSpPr>
            <p:cNvPr id="11" name="Cloud Callout 10"/>
            <p:cNvSpPr/>
            <p:nvPr/>
          </p:nvSpPr>
          <p:spPr>
            <a:xfrm>
              <a:off x="8530933" y="287621"/>
              <a:ext cx="2302650" cy="914400"/>
            </a:xfrm>
            <a:prstGeom prst="cloudCallout">
              <a:avLst>
                <a:gd name="adj1" fmla="val -22423"/>
                <a:gd name="adj2" fmla="val 103048"/>
              </a:avLst>
            </a:prstGeom>
            <a:noFill/>
            <a:ln>
              <a:solidFill>
                <a:srgbClr val="FFFF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61412" y="360101"/>
              <a:ext cx="1845419" cy="630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BD" sz="3500" b="1" dirty="0">
                  <a:ln w="1905"/>
                  <a:gradFill>
                    <a:gsLst>
                      <a:gs pos="0">
                        <a:srgbClr val="7D3C4A">
                          <a:shade val="20000"/>
                          <a:satMod val="200000"/>
                        </a:srgbClr>
                      </a:gs>
                      <a:gs pos="78000">
                        <a:srgbClr val="7D3C4A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7D3C4A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5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5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008812" y="1383136"/>
              <a:ext cx="4736576" cy="1558166"/>
              <a:chOff x="1338309" y="1075881"/>
              <a:chExt cx="5867400" cy="12954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16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8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1152939" y="3167362"/>
            <a:ext cx="9446374" cy="284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২.টেলিমেডিসিন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৩.আউটসোর্সিং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1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৪.ই-লার্নিং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B7E4F-B237-42AB-BB99-E761AAA2A456}" type="datetime1">
              <a:rPr lang="en-US" smtClean="0"/>
              <a:t>10/17/19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6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4182264" y="805357"/>
            <a:ext cx="3255819" cy="79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33" y="3458006"/>
            <a:ext cx="6203780" cy="3110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6151" y="1938040"/>
            <a:ext cx="113758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ধারণাগত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এনেছে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4D64-BC14-472C-992C-3182B66C02CF}" type="datetime1">
              <a:rPr lang="en-US" smtClean="0"/>
              <a:t>10/17/19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/>
          </p:cNvSpPr>
          <p:nvPr/>
        </p:nvSpPr>
        <p:spPr>
          <a:xfrm>
            <a:off x="5831840" y="1203960"/>
            <a:ext cx="528320" cy="396240"/>
          </a:xfrm>
          <a:prstGeom prst="ellipse">
            <a:avLst/>
          </a:prstGeom>
          <a:blipFill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71271" y="1472837"/>
            <a:ext cx="3535680" cy="3535680"/>
            <a:chOff x="2804160" y="1485900"/>
            <a:chExt cx="3535680" cy="35356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804160" y="1485900"/>
              <a:ext cx="3535680" cy="3535680"/>
            </a:xfrm>
            <a:prstGeom prst="ellipse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10800000">
              <a:off x="3509852" y="3657600"/>
              <a:ext cx="2124299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defTabSz="457200"/>
              <a:r>
                <a:rPr lang="bn-BD" sz="6600" b="1" spc="50" dirty="0" smtClean="0">
                  <a:ln w="11430"/>
                  <a:solidFill>
                    <a:srgbClr val="FF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9600" b="1" spc="50" dirty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Oval 1090"/>
          <p:cNvSpPr>
            <a:spLocks noChangeAspect="1"/>
          </p:cNvSpPr>
          <p:nvPr/>
        </p:nvSpPr>
        <p:spPr>
          <a:xfrm>
            <a:off x="4010311" y="1411877"/>
            <a:ext cx="3657600" cy="3657600"/>
          </a:xfrm>
          <a:custGeom>
            <a:avLst/>
            <a:gdLst/>
            <a:ahLst/>
            <a:cxnLst/>
            <a:rect l="l" t="t" r="r" b="b"/>
            <a:pathLst>
              <a:path w="5486400" h="5486400">
                <a:moveTo>
                  <a:pt x="2745148" y="152401"/>
                </a:moveTo>
                <a:cubicBezTo>
                  <a:pt x="1825091" y="151709"/>
                  <a:pt x="973686" y="639022"/>
                  <a:pt x="508292" y="1432693"/>
                </a:cubicBezTo>
                <a:lnTo>
                  <a:pt x="2743200" y="2743200"/>
                </a:lnTo>
                <a:lnTo>
                  <a:pt x="4980077" y="1436054"/>
                </a:lnTo>
                <a:cubicBezTo>
                  <a:pt x="4515877" y="641684"/>
                  <a:pt x="3665205" y="153093"/>
                  <a:pt x="2745148" y="152401"/>
                </a:cubicBezTo>
                <a:close/>
                <a:moveTo>
                  <a:pt x="2743200" y="0"/>
                </a:moveTo>
                <a:cubicBezTo>
                  <a:pt x="4258228" y="0"/>
                  <a:pt x="5486400" y="1228172"/>
                  <a:pt x="5486400" y="2743200"/>
                </a:cubicBezTo>
                <a:cubicBezTo>
                  <a:pt x="5486400" y="4258228"/>
                  <a:pt x="4258228" y="5486400"/>
                  <a:pt x="2743200" y="5486400"/>
                </a:cubicBez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blipFill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88311" y="3189877"/>
            <a:ext cx="101600" cy="101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Donut 8"/>
          <p:cNvSpPr>
            <a:spLocks noChangeAspect="1"/>
          </p:cNvSpPr>
          <p:nvPr/>
        </p:nvSpPr>
        <p:spPr>
          <a:xfrm>
            <a:off x="5762911" y="3164477"/>
            <a:ext cx="152400" cy="152400"/>
          </a:xfrm>
          <a:prstGeom prst="donu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>
            <a:innerShdw blurRad="63500" dist="76200" dir="18900000">
              <a:prstClr val="black">
                <a:alpha val="44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9"/>
          <p:cNvSpPr>
            <a:spLocks/>
          </p:cNvSpPr>
          <p:nvPr/>
        </p:nvSpPr>
        <p:spPr>
          <a:xfrm>
            <a:off x="5640991" y="1190897"/>
            <a:ext cx="396240" cy="396240"/>
          </a:xfrm>
          <a:prstGeom prst="ellipse">
            <a:avLst/>
          </a:prstGeom>
          <a:blipFill>
            <a:blip r:embed="rId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6293-E84C-4357-8753-4A5E5E0E1DBA}" type="datetime1">
              <a:rPr lang="en-US" smtClean="0"/>
              <a:t>10/17/19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2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2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8499" t="9725" r="15925" b="7312"/>
          <a:stretch/>
        </p:blipFill>
        <p:spPr>
          <a:xfrm>
            <a:off x="4064360" y="44260"/>
            <a:ext cx="5358929" cy="3639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968991" y="1082789"/>
            <a:ext cx="829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 descr="http://freeknowledgecentre.com/wp-content/uploads/2015/09/globalvilla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8" r="25153"/>
          <a:stretch/>
        </p:blipFill>
        <p:spPr bwMode="auto">
          <a:xfrm>
            <a:off x="-10941" y="23446"/>
            <a:ext cx="1220294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68992" y="5837340"/>
            <a:ext cx="2456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endParaRPr lang="en-US" sz="35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041" y="4927916"/>
            <a:ext cx="6321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5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??????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238" y="457662"/>
            <a:ext cx="486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খুজছে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?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7138" y="1289206"/>
            <a:ext cx="562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35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??????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AC54-BD5A-4CA9-A314-2A1437AC4187}" type="datetime1">
              <a:rPr lang="en-US" smtClean="0">
                <a:solidFill>
                  <a:prstClr val="black"/>
                </a:solidFill>
              </a:rPr>
              <a:t>10/17/19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SHAMEEM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9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0" y="1137166"/>
            <a:ext cx="9942286" cy="59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BD" sz="36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36035"/>
            <a:ext cx="12167419" cy="5121965"/>
          </a:xfrm>
          <a:prstGeom prst="rect">
            <a:avLst/>
          </a:prstGeom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72718" y="197949"/>
            <a:ext cx="7142482" cy="6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500" b="1" dirty="0" err="1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500" b="1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500" b="1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b="1" dirty="0" err="1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500" b="1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500" b="1" dirty="0">
              <a:ln w="1143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AFCE-FEAE-4EFF-9E52-65B6146F456C}" type="datetime1">
              <a:rPr lang="en-US" smtClean="0">
                <a:solidFill>
                  <a:prstClr val="black"/>
                </a:solidFill>
              </a:rPr>
              <a:t>10/17/19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SHAMEEM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9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15018" r="24109" b="36599"/>
          <a:stretch/>
        </p:blipFill>
        <p:spPr bwMode="auto">
          <a:xfrm>
            <a:off x="633216" y="1018738"/>
            <a:ext cx="5112330" cy="62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536812" y="2108160"/>
            <a:ext cx="11655188" cy="136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bn-IN" sz="36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bn-IN" sz="36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বিশ্বগ্রামের</a:t>
            </a:r>
            <a:r>
              <a:rPr lang="en-US" sz="3600" b="1" dirty="0" smtClean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143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4FEC-1423-442D-90BC-4CA903863101}" type="datetime1">
              <a:rPr lang="en-US" smtClean="0"/>
              <a:t>10/17/19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24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061" y="1862078"/>
            <a:ext cx="6904382" cy="175432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t="13916" r="5026" b="28053"/>
          <a:stretch/>
        </p:blipFill>
        <p:spPr bwMode="auto">
          <a:xfrm>
            <a:off x="371061" y="301134"/>
            <a:ext cx="5950857" cy="66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74924" y="5034892"/>
            <a:ext cx="8450963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1026" name="Picture 2" descr="http://3.bp.blogspot.com/-uoXQjdA7teY/TvBn_AfE9CI/AAAAAAAAAFk/Fkiz9OJDAyw/s1600/organis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487" y="1850550"/>
            <a:ext cx="4776513" cy="318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0A8B-3B3C-48AA-B4A2-31741C9D4E2B}" type="datetime1">
              <a:rPr lang="en-US" smtClean="0"/>
              <a:t>10/17/19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56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13793" r="3249" b="30013"/>
          <a:stretch/>
        </p:blipFill>
        <p:spPr bwMode="auto">
          <a:xfrm>
            <a:off x="692003" y="417596"/>
            <a:ext cx="7093572" cy="86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463" y="2000555"/>
            <a:ext cx="6088508" cy="41986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940" y="1709058"/>
            <a:ext cx="5224107" cy="449014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9658-462D-4C26-A057-B2F6B8D26837}" type="datetime1">
              <a:rPr lang="en-US" smtClean="0"/>
              <a:t>10/17/19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13793" r="3249" b="30013"/>
          <a:stretch/>
        </p:blipFill>
        <p:spPr bwMode="auto">
          <a:xfrm>
            <a:off x="304102" y="476094"/>
            <a:ext cx="6062106" cy="84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1635" y="2085240"/>
            <a:ext cx="11105321" cy="1200329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দূরবর্তী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খরচে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দ্রুতগতিতে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8"/>
          <a:stretch/>
        </p:blipFill>
        <p:spPr>
          <a:xfrm>
            <a:off x="3352802" y="3640226"/>
            <a:ext cx="4934855" cy="27025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098F-B02E-4012-AC14-17938E01E6D7}" type="datetime1">
              <a:rPr lang="en-US" smtClean="0"/>
              <a:t>10/17/19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SHAMEEM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2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571</Words>
  <Application>Microsoft Office PowerPoint</Application>
  <PresentationFormat>Widescreen</PresentationFormat>
  <Paragraphs>220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Nikosh</vt:lpstr>
      <vt:lpstr>NikoshBAN</vt:lpstr>
      <vt:lpstr>Siyam Rupali</vt:lpstr>
      <vt:lpstr>SolaimanLipi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SUPROV COMPUTER</cp:lastModifiedBy>
  <cp:revision>105</cp:revision>
  <dcterms:created xsi:type="dcterms:W3CDTF">2016-06-09T14:01:31Z</dcterms:created>
  <dcterms:modified xsi:type="dcterms:W3CDTF">2019-10-17T15:29:19Z</dcterms:modified>
</cp:coreProperties>
</file>