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888" r:id="rId2"/>
  </p:sldMasterIdLst>
  <p:notesMasterIdLst>
    <p:notesMasterId r:id="rId21"/>
  </p:notesMasterIdLst>
  <p:sldIdLst>
    <p:sldId id="256" r:id="rId3"/>
    <p:sldId id="276" r:id="rId4"/>
    <p:sldId id="273" r:id="rId5"/>
    <p:sldId id="284" r:id="rId6"/>
    <p:sldId id="290" r:id="rId7"/>
    <p:sldId id="291" r:id="rId8"/>
    <p:sldId id="292" r:id="rId9"/>
    <p:sldId id="293" r:id="rId10"/>
    <p:sldId id="294" r:id="rId11"/>
    <p:sldId id="295" r:id="rId12"/>
    <p:sldId id="289" r:id="rId13"/>
    <p:sldId id="288" r:id="rId14"/>
    <p:sldId id="260" r:id="rId15"/>
    <p:sldId id="277" r:id="rId16"/>
    <p:sldId id="278" r:id="rId17"/>
    <p:sldId id="272" r:id="rId18"/>
    <p:sldId id="275" r:id="rId19"/>
    <p:sldId id="263" r:id="rId20"/>
  </p:sldIdLst>
  <p:sldSz cx="9144000" cy="5715000" type="screen16x10"/>
  <p:notesSz cx="9144000" cy="6858000"/>
  <p:defaultTextStyle>
    <a:defPPr>
      <a:defRPr lang="en-US"/>
    </a:defPPr>
    <a:lvl1pPr marL="0" algn="l" defTabSz="914364" rtl="0" eaLnBrk="1" latinLnBrk="0" hangingPunct="1">
      <a:defRPr sz="1800" kern="1200">
        <a:solidFill>
          <a:schemeClr val="tx1"/>
        </a:solidFill>
        <a:latin typeface="+mn-lt"/>
        <a:ea typeface="+mn-ea"/>
        <a:cs typeface="+mn-cs"/>
      </a:defRPr>
    </a:lvl1pPr>
    <a:lvl2pPr marL="457181"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0"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2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85" d="100"/>
          <a:sy n="85" d="100"/>
        </p:scale>
        <p:origin x="936" y="6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624EB29-6FF5-446E-B3AF-7E6591222D0E}" type="datetimeFigureOut">
              <a:rPr lang="en-US" smtClean="0"/>
              <a:pPr/>
              <a:t>5/19/2017</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9DAF6DC-A90D-4EF1-BF2D-790AD181C125}" type="slidenum">
              <a:rPr lang="en-US" smtClean="0"/>
              <a:pPr/>
              <a:t>‹#›</a:t>
            </a:fld>
            <a:endParaRPr lang="en-US"/>
          </a:p>
        </p:txBody>
      </p:sp>
    </p:spTree>
    <p:extLst>
      <p:ext uri="{BB962C8B-B14F-4D97-AF65-F5344CB8AC3E}">
        <p14:creationId xmlns:p14="http://schemas.microsoft.com/office/powerpoint/2010/main" val="4143758601"/>
      </p:ext>
    </p:extLst>
  </p:cSld>
  <p:clrMap bg1="lt1" tx1="dk1" bg2="lt2" tx2="dk2" accent1="accent1" accent2="accent2" accent3="accent3" accent4="accent4" accent5="accent5" accent6="accent6" hlink="hlink" folHlink="folHlink"/>
  <p:notesStyle>
    <a:lvl1pPr marL="0" algn="l" defTabSz="914364" rtl="0" eaLnBrk="1" latinLnBrk="0" hangingPunct="1">
      <a:defRPr sz="1200" kern="1200">
        <a:solidFill>
          <a:schemeClr val="tx1"/>
        </a:solidFill>
        <a:latin typeface="+mn-lt"/>
        <a:ea typeface="+mn-ea"/>
        <a:cs typeface="+mn-cs"/>
      </a:defRPr>
    </a:lvl1pPr>
    <a:lvl2pPr marL="457181" algn="l" defTabSz="914364" rtl="0" eaLnBrk="1" latinLnBrk="0" hangingPunct="1">
      <a:defRPr sz="1200" kern="1200">
        <a:solidFill>
          <a:schemeClr val="tx1"/>
        </a:solidFill>
        <a:latin typeface="+mn-lt"/>
        <a:ea typeface="+mn-ea"/>
        <a:cs typeface="+mn-cs"/>
      </a:defRPr>
    </a:lvl2pPr>
    <a:lvl3pPr marL="914364" algn="l" defTabSz="914364" rtl="0" eaLnBrk="1" latinLnBrk="0" hangingPunct="1">
      <a:defRPr sz="1200" kern="1200">
        <a:solidFill>
          <a:schemeClr val="tx1"/>
        </a:solidFill>
        <a:latin typeface="+mn-lt"/>
        <a:ea typeface="+mn-ea"/>
        <a:cs typeface="+mn-cs"/>
      </a:defRPr>
    </a:lvl3pPr>
    <a:lvl4pPr marL="1371545" algn="l" defTabSz="914364" rtl="0" eaLnBrk="1" latinLnBrk="0" hangingPunct="1">
      <a:defRPr sz="1200" kern="1200">
        <a:solidFill>
          <a:schemeClr val="tx1"/>
        </a:solidFill>
        <a:latin typeface="+mn-lt"/>
        <a:ea typeface="+mn-ea"/>
        <a:cs typeface="+mn-cs"/>
      </a:defRPr>
    </a:lvl4pPr>
    <a:lvl5pPr marL="1828727" algn="l" defTabSz="914364" rtl="0" eaLnBrk="1" latinLnBrk="0" hangingPunct="1">
      <a:defRPr sz="1200" kern="1200">
        <a:solidFill>
          <a:schemeClr val="tx1"/>
        </a:solidFill>
        <a:latin typeface="+mn-lt"/>
        <a:ea typeface="+mn-ea"/>
        <a:cs typeface="+mn-cs"/>
      </a:defRPr>
    </a:lvl5pPr>
    <a:lvl6pPr marL="2285909" algn="l" defTabSz="914364" rtl="0" eaLnBrk="1" latinLnBrk="0" hangingPunct="1">
      <a:defRPr sz="1200" kern="1200">
        <a:solidFill>
          <a:schemeClr val="tx1"/>
        </a:solidFill>
        <a:latin typeface="+mn-lt"/>
        <a:ea typeface="+mn-ea"/>
        <a:cs typeface="+mn-cs"/>
      </a:defRPr>
    </a:lvl6pPr>
    <a:lvl7pPr marL="2743090" algn="l" defTabSz="914364" rtl="0" eaLnBrk="1" latinLnBrk="0" hangingPunct="1">
      <a:defRPr sz="1200" kern="1200">
        <a:solidFill>
          <a:schemeClr val="tx1"/>
        </a:solidFill>
        <a:latin typeface="+mn-lt"/>
        <a:ea typeface="+mn-ea"/>
        <a:cs typeface="+mn-cs"/>
      </a:defRPr>
    </a:lvl7pPr>
    <a:lvl8pPr marL="3200272" algn="l" defTabSz="914364" rtl="0" eaLnBrk="1" latinLnBrk="0" hangingPunct="1">
      <a:defRPr sz="1200" kern="1200">
        <a:solidFill>
          <a:schemeClr val="tx1"/>
        </a:solidFill>
        <a:latin typeface="+mn-lt"/>
        <a:ea typeface="+mn-ea"/>
        <a:cs typeface="+mn-cs"/>
      </a:defRPr>
    </a:lvl8pPr>
    <a:lvl9pPr marL="3657454" algn="l" defTabSz="91436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a:t>
            </a:fld>
            <a:endParaRPr lang="en-US"/>
          </a:p>
        </p:txBody>
      </p:sp>
    </p:spTree>
    <p:extLst>
      <p:ext uri="{BB962C8B-B14F-4D97-AF65-F5344CB8AC3E}">
        <p14:creationId xmlns:p14="http://schemas.microsoft.com/office/powerpoint/2010/main" val="3584734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16</a:t>
            </a:fld>
            <a:endParaRPr lang="en-US"/>
          </a:p>
        </p:txBody>
      </p:sp>
    </p:spTree>
    <p:extLst>
      <p:ext uri="{BB962C8B-B14F-4D97-AF65-F5344CB8AC3E}">
        <p14:creationId xmlns:p14="http://schemas.microsoft.com/office/powerpoint/2010/main" val="281831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17</a:t>
            </a:fld>
            <a:endParaRPr lang="en-US"/>
          </a:p>
        </p:txBody>
      </p:sp>
    </p:spTree>
    <p:extLst>
      <p:ext uri="{BB962C8B-B14F-4D97-AF65-F5344CB8AC3E}">
        <p14:creationId xmlns:p14="http://schemas.microsoft.com/office/powerpoint/2010/main" val="2385448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8"/>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81"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56616" indent="0" algn="ctr">
              <a:buNone/>
              <a:defRPr>
                <a:solidFill>
                  <a:schemeClr val="tx1">
                    <a:tint val="75000"/>
                  </a:schemeClr>
                </a:solidFill>
              </a:defRPr>
            </a:lvl2pPr>
            <a:lvl3pPr marL="713232" indent="0" algn="ctr">
              <a:buNone/>
              <a:defRPr>
                <a:solidFill>
                  <a:schemeClr val="tx1">
                    <a:tint val="75000"/>
                  </a:schemeClr>
                </a:solidFill>
              </a:defRPr>
            </a:lvl3pPr>
            <a:lvl4pPr marL="1069848" indent="0" algn="ctr">
              <a:buNone/>
              <a:defRPr>
                <a:solidFill>
                  <a:schemeClr val="tx1">
                    <a:tint val="75000"/>
                  </a:schemeClr>
                </a:solidFill>
              </a:defRPr>
            </a:lvl4pPr>
            <a:lvl5pPr marL="1426464" indent="0" algn="ctr">
              <a:buNone/>
              <a:defRPr>
                <a:solidFill>
                  <a:schemeClr val="tx1">
                    <a:tint val="75000"/>
                  </a:schemeClr>
                </a:solidFill>
              </a:defRPr>
            </a:lvl5pPr>
            <a:lvl6pPr marL="1783080" indent="0" algn="ctr">
              <a:buNone/>
              <a:defRPr>
                <a:solidFill>
                  <a:schemeClr val="tx1">
                    <a:tint val="75000"/>
                  </a:schemeClr>
                </a:solidFill>
              </a:defRPr>
            </a:lvl6pPr>
            <a:lvl7pPr marL="2139696" indent="0" algn="ctr">
              <a:buNone/>
              <a:defRPr>
                <a:solidFill>
                  <a:schemeClr val="tx1">
                    <a:tint val="75000"/>
                  </a:schemeClr>
                </a:solidFill>
              </a:defRPr>
            </a:lvl7pPr>
            <a:lvl8pPr marL="2496312" indent="0" algn="ctr">
              <a:buNone/>
              <a:defRPr>
                <a:solidFill>
                  <a:schemeClr val="tx1">
                    <a:tint val="75000"/>
                  </a:schemeClr>
                </a:solidFill>
              </a:defRPr>
            </a:lvl8pPr>
            <a:lvl9pPr marL="285292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3637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85703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31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00">
                <a:solidFill>
                  <a:schemeClr val="tx1">
                    <a:tint val="75000"/>
                  </a:schemeClr>
                </a:solidFill>
              </a:defRPr>
            </a:lvl1pPr>
            <a:lvl2pPr marL="356616" indent="0">
              <a:buNone/>
              <a:defRPr sz="1400">
                <a:solidFill>
                  <a:schemeClr val="tx1">
                    <a:tint val="75000"/>
                  </a:schemeClr>
                </a:solidFill>
              </a:defRPr>
            </a:lvl2pPr>
            <a:lvl3pPr marL="713232" indent="0">
              <a:buNone/>
              <a:defRPr sz="1200">
                <a:solidFill>
                  <a:schemeClr val="tx1">
                    <a:tint val="75000"/>
                  </a:schemeClr>
                </a:solidFill>
              </a:defRPr>
            </a:lvl3pPr>
            <a:lvl4pPr marL="1069848" indent="0">
              <a:buNone/>
              <a:defRPr sz="1100">
                <a:solidFill>
                  <a:schemeClr val="tx1">
                    <a:tint val="75000"/>
                  </a:schemeClr>
                </a:solidFill>
              </a:defRPr>
            </a:lvl4pPr>
            <a:lvl5pPr marL="1426464" indent="0">
              <a:buNone/>
              <a:defRPr sz="1100">
                <a:solidFill>
                  <a:schemeClr val="tx1">
                    <a:tint val="75000"/>
                  </a:schemeClr>
                </a:solidFill>
              </a:defRPr>
            </a:lvl5pPr>
            <a:lvl6pPr marL="1783080" indent="0">
              <a:buNone/>
              <a:defRPr sz="1100">
                <a:solidFill>
                  <a:schemeClr val="tx1">
                    <a:tint val="75000"/>
                  </a:schemeClr>
                </a:solidFill>
              </a:defRPr>
            </a:lvl6pPr>
            <a:lvl7pPr marL="2139696" indent="0">
              <a:buNone/>
              <a:defRPr sz="1100">
                <a:solidFill>
                  <a:schemeClr val="tx1">
                    <a:tint val="75000"/>
                  </a:schemeClr>
                </a:solidFill>
              </a:defRPr>
            </a:lvl7pPr>
            <a:lvl8pPr marL="2496312" indent="0">
              <a:buNone/>
              <a:defRPr sz="1100">
                <a:solidFill>
                  <a:schemeClr val="tx1">
                    <a:tint val="75000"/>
                  </a:schemeClr>
                </a:solidFill>
              </a:defRPr>
            </a:lvl8pPr>
            <a:lvl9pPr marL="2852928"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507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3503"/>
            <a:ext cx="4038600" cy="377163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3503"/>
            <a:ext cx="4038600" cy="377163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73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279261"/>
            <a:ext cx="4041775" cy="533135"/>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7307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6899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6117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2"/>
            <a:ext cx="3008313" cy="968375"/>
          </a:xfrm>
        </p:spPr>
        <p:txBody>
          <a:bodyPr anchor="b"/>
          <a:lstStyle>
            <a:lvl1pPr algn="l">
              <a:defRPr sz="1600" b="1"/>
            </a:lvl1pPr>
          </a:lstStyle>
          <a:p>
            <a:r>
              <a:rPr lang="en-US" smtClean="0"/>
              <a:t>Click to edit Master title style</a:t>
            </a:r>
            <a:endParaRPr lang="en-GB"/>
          </a:p>
        </p:txBody>
      </p:sp>
      <p:sp>
        <p:nvSpPr>
          <p:cNvPr id="3" name="Content Placeholder 2"/>
          <p:cNvSpPr>
            <a:spLocks noGrp="1"/>
          </p:cNvSpPr>
          <p:nvPr>
            <p:ph idx="1"/>
          </p:nvPr>
        </p:nvSpPr>
        <p:spPr>
          <a:xfrm>
            <a:off x="3575050" y="227545"/>
            <a:ext cx="5111750" cy="487759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195920"/>
            <a:ext cx="3008313" cy="3909219"/>
          </a:xfrm>
        </p:spPr>
        <p:txBody>
          <a:bodyPr/>
          <a:lstStyle>
            <a:lvl1pPr marL="0" indent="0">
              <a:buNone/>
              <a:defRPr sz="1100"/>
            </a:lvl1pPr>
            <a:lvl2pPr marL="356616" indent="0">
              <a:buNone/>
              <a:defRPr sz="900"/>
            </a:lvl2pPr>
            <a:lvl3pPr marL="713232" indent="0">
              <a:buNone/>
              <a:defRPr sz="800"/>
            </a:lvl3pPr>
            <a:lvl4pPr marL="1069848" indent="0">
              <a:buNone/>
              <a:defRPr sz="700"/>
            </a:lvl4pPr>
            <a:lvl5pPr marL="1426464" indent="0">
              <a:buNone/>
              <a:defRPr sz="700"/>
            </a:lvl5pPr>
            <a:lvl6pPr marL="1783080" indent="0">
              <a:buNone/>
              <a:defRPr sz="700"/>
            </a:lvl6pPr>
            <a:lvl7pPr marL="2139696" indent="0">
              <a:buNone/>
              <a:defRPr sz="700"/>
            </a:lvl7pPr>
            <a:lvl8pPr marL="2496312" indent="0">
              <a:buNone/>
              <a:defRPr sz="700"/>
            </a:lvl8pPr>
            <a:lvl9pPr marL="285292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6197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00" b="1"/>
            </a:lvl1pPr>
          </a:lstStyle>
          <a:p>
            <a:r>
              <a:rPr lang="en-US" smtClean="0"/>
              <a:t>Click to edit Master title style</a:t>
            </a:r>
            <a:endParaRPr lang="en-GB"/>
          </a:p>
        </p:txBody>
      </p:sp>
      <p:sp>
        <p:nvSpPr>
          <p:cNvPr id="3" name="Picture Placeholder 2"/>
          <p:cNvSpPr>
            <a:spLocks noGrp="1"/>
          </p:cNvSpPr>
          <p:nvPr>
            <p:ph type="pic" idx="1"/>
          </p:nvPr>
        </p:nvSpPr>
        <p:spPr>
          <a:xfrm>
            <a:off x="1792288" y="510646"/>
            <a:ext cx="5486400" cy="3429000"/>
          </a:xfrm>
        </p:spPr>
        <p:txBody>
          <a:bodyPr/>
          <a:lstStyle>
            <a:lvl1pPr marL="0" indent="0">
              <a:buNone/>
              <a:defRPr sz="2500"/>
            </a:lvl1pPr>
            <a:lvl2pPr marL="356616" indent="0">
              <a:buNone/>
              <a:defRPr sz="2200"/>
            </a:lvl2pPr>
            <a:lvl3pPr marL="713232" indent="0">
              <a:buNone/>
              <a:defRPr sz="1900"/>
            </a:lvl3pPr>
            <a:lvl4pPr marL="1069848" indent="0">
              <a:buNone/>
              <a:defRPr sz="1600"/>
            </a:lvl4pPr>
            <a:lvl5pPr marL="1426464" indent="0">
              <a:buNone/>
              <a:defRPr sz="1600"/>
            </a:lvl5pPr>
            <a:lvl6pPr marL="1783080" indent="0">
              <a:buNone/>
              <a:defRPr sz="1600"/>
            </a:lvl6pPr>
            <a:lvl7pPr marL="2139696" indent="0">
              <a:buNone/>
              <a:defRPr sz="1600"/>
            </a:lvl7pPr>
            <a:lvl8pPr marL="2496312" indent="0">
              <a:buNone/>
              <a:defRPr sz="1600"/>
            </a:lvl8pPr>
            <a:lvl9pPr marL="2852928" indent="0">
              <a:buNone/>
              <a:defRPr sz="1600"/>
            </a:lvl9pPr>
          </a:lstStyle>
          <a:p>
            <a:endParaRPr lang="en-GB"/>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00"/>
            </a:lvl1pPr>
            <a:lvl2pPr marL="356616" indent="0">
              <a:buNone/>
              <a:defRPr sz="900"/>
            </a:lvl2pPr>
            <a:lvl3pPr marL="713232" indent="0">
              <a:buNone/>
              <a:defRPr sz="800"/>
            </a:lvl3pPr>
            <a:lvl4pPr marL="1069848" indent="0">
              <a:buNone/>
              <a:defRPr sz="700"/>
            </a:lvl4pPr>
            <a:lvl5pPr marL="1426464" indent="0">
              <a:buNone/>
              <a:defRPr sz="700"/>
            </a:lvl5pPr>
            <a:lvl6pPr marL="1783080" indent="0">
              <a:buNone/>
              <a:defRPr sz="700"/>
            </a:lvl6pPr>
            <a:lvl7pPr marL="2139696" indent="0">
              <a:buNone/>
              <a:defRPr sz="700"/>
            </a:lvl7pPr>
            <a:lvl8pPr marL="2496312" indent="0">
              <a:buNone/>
              <a:defRPr sz="700"/>
            </a:lvl8pPr>
            <a:lvl9pPr marL="285292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90963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27529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8"/>
            <a:ext cx="2057400" cy="487627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28868"/>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19/05/2017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0018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181" indent="0">
              <a:buNone/>
              <a:defRPr sz="1800">
                <a:solidFill>
                  <a:schemeClr val="tx1">
                    <a:tint val="75000"/>
                  </a:schemeClr>
                </a:solidFill>
              </a:defRPr>
            </a:lvl2pPr>
            <a:lvl3pPr marL="914364"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0"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44B9B-3D90-4084-B31E-FBE4DB8320CE}"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44B9B-3D90-4084-B31E-FBE4DB8320CE}"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181"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279263"/>
            <a:ext cx="4041775" cy="533135"/>
          </a:xfrm>
        </p:spPr>
        <p:txBody>
          <a:bodyPr anchor="b"/>
          <a:lstStyle>
            <a:lvl1pPr marL="0" indent="0">
              <a:buNone/>
              <a:defRPr sz="2400" b="1"/>
            </a:lvl1pPr>
            <a:lvl2pPr marL="457181"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44B9B-3D90-4084-B31E-FBE4DB8320CE}" type="datetimeFigureOut">
              <a:rPr lang="en-US" smtClean="0"/>
              <a:pPr/>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44B9B-3D90-4084-B31E-FBE4DB8320CE}" type="datetimeFigureOut">
              <a:rPr lang="en-US" smtClean="0"/>
              <a:pPr/>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44B9B-3D90-4084-B31E-FBE4DB8320CE}" type="datetimeFigureOut">
              <a:rPr lang="en-US" smtClean="0"/>
              <a:pPr/>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181"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81"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0" indent="0">
              <a:buNone/>
              <a:defRPr sz="2000"/>
            </a:lvl7pPr>
            <a:lvl8pPr marL="3200272" indent="0">
              <a:buNone/>
              <a:defRPr sz="2000"/>
            </a:lvl8pPr>
            <a:lvl9pPr marL="3657454"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181"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36" tIns="45718" rIns="91436"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2"/>
            <a:ext cx="2133600" cy="304271"/>
          </a:xfrm>
          <a:prstGeom prst="rect">
            <a:avLst/>
          </a:prstGeom>
        </p:spPr>
        <p:txBody>
          <a:bodyPr vert="horz" lIns="91436" tIns="45718" rIns="91436" bIns="45718" rtlCol="0" anchor="ctr"/>
          <a:lstStyle>
            <a:lvl1pPr algn="l">
              <a:defRPr sz="1200">
                <a:solidFill>
                  <a:schemeClr val="tx1">
                    <a:tint val="75000"/>
                  </a:schemeClr>
                </a:solidFill>
              </a:defRPr>
            </a:lvl1pPr>
          </a:lstStyle>
          <a:p>
            <a:fld id="{85C44B9B-3D90-4084-B31E-FBE4DB8320CE}" type="datetimeFigureOut">
              <a:rPr lang="en-US" smtClean="0"/>
              <a:pPr/>
              <a:t>5/19/2017</a:t>
            </a:fld>
            <a:endParaRPr lang="en-US"/>
          </a:p>
        </p:txBody>
      </p:sp>
      <p:sp>
        <p:nvSpPr>
          <p:cNvPr id="5" name="Footer Placeholder 4"/>
          <p:cNvSpPr>
            <a:spLocks noGrp="1"/>
          </p:cNvSpPr>
          <p:nvPr>
            <p:ph type="ftr" sz="quarter" idx="3"/>
          </p:nvPr>
        </p:nvSpPr>
        <p:spPr>
          <a:xfrm>
            <a:off x="3124200" y="5296962"/>
            <a:ext cx="2895600" cy="304271"/>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2"/>
            <a:ext cx="2133600" cy="304271"/>
          </a:xfrm>
          <a:prstGeom prst="rect">
            <a:avLst/>
          </a:prstGeom>
        </p:spPr>
        <p:txBody>
          <a:bodyPr vert="horz" lIns="91436" tIns="45718" rIns="91436" bIns="45718" rtlCol="0" anchor="ctr"/>
          <a:lstStyle>
            <a:lvl1pPr algn="r">
              <a:defRPr sz="1200">
                <a:solidFill>
                  <a:schemeClr val="tx1">
                    <a:tint val="75000"/>
                  </a:schemeClr>
                </a:solidFill>
              </a:defRPr>
            </a:lvl1pPr>
          </a:lstStyle>
          <a:p>
            <a:fld id="{6D0D0C19-6987-43AD-93C0-EA9A20AFC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lus/>
  </p:transition>
  <p:timing>
    <p:tnLst>
      <p:par>
        <p:cTn id="1" dur="indefinite" restart="never" nodeType="tmRoot"/>
      </p:par>
    </p:tnLst>
  </p:timing>
  <p:txStyles>
    <p:titleStyle>
      <a:lvl1pPr algn="ctr" defTabSz="914364" rtl="0" eaLnBrk="1" latinLnBrk="0" hangingPunct="1">
        <a:spcBef>
          <a:spcPct val="0"/>
        </a:spcBef>
        <a:buNone/>
        <a:defRPr sz="4400" kern="1200">
          <a:solidFill>
            <a:schemeClr val="tx1"/>
          </a:solidFill>
          <a:latin typeface="+mj-lt"/>
          <a:ea typeface="+mj-ea"/>
          <a:cs typeface="+mj-cs"/>
        </a:defRPr>
      </a:lvl1pPr>
    </p:titleStyle>
    <p:bodyStyle>
      <a:lvl1pPr marL="342886" indent="-342886" algn="l" defTabSz="91436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20" indent="-285739" algn="l" defTabSz="91436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54" indent="-228591" algn="l" defTabSz="91436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36"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18"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99"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4"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1"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0"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71323" tIns="35662" rIns="71323" bIns="3566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333503"/>
            <a:ext cx="8229600" cy="3771636"/>
          </a:xfrm>
          <a:prstGeom prst="rect">
            <a:avLst/>
          </a:prstGeom>
        </p:spPr>
        <p:txBody>
          <a:bodyPr vert="horz" lIns="71323" tIns="35662" rIns="71323" bIns="35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5296961"/>
            <a:ext cx="2133600" cy="304271"/>
          </a:xfrm>
          <a:prstGeom prst="rect">
            <a:avLst/>
          </a:prstGeom>
        </p:spPr>
        <p:txBody>
          <a:bodyPr vert="horz" lIns="71323" tIns="35662" rIns="71323" bIns="35662" rtlCol="0" anchor="ctr"/>
          <a:lstStyle>
            <a:lvl1pPr algn="l">
              <a:defRPr sz="900">
                <a:solidFill>
                  <a:schemeClr val="tx1">
                    <a:tint val="75000"/>
                  </a:schemeClr>
                </a:solidFill>
              </a:defRPr>
            </a:lvl1pPr>
          </a:lstStyle>
          <a:p>
            <a:pPr defTabSz="713232"/>
            <a:fld id="{8E612A76-B589-41AD-8732-2D92E727FD61}" type="datetimeFigureOut">
              <a:rPr lang="en-GB" smtClean="0">
                <a:solidFill>
                  <a:prstClr val="black">
                    <a:tint val="75000"/>
                  </a:prstClr>
                </a:solidFill>
              </a:rPr>
              <a:pPr defTabSz="713232"/>
              <a:t>19/05/2017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71323" tIns="35662" rIns="71323" bIns="35662" rtlCol="0" anchor="ctr"/>
          <a:lstStyle>
            <a:lvl1pPr algn="ctr">
              <a:defRPr sz="900">
                <a:solidFill>
                  <a:schemeClr val="tx1">
                    <a:tint val="75000"/>
                  </a:schemeClr>
                </a:solidFill>
              </a:defRPr>
            </a:lvl1pPr>
          </a:lstStyle>
          <a:p>
            <a:pPr defTabSz="713232"/>
            <a:endParaRPr lang="en-GB">
              <a:solidFill>
                <a:prstClr val="black">
                  <a:tint val="75000"/>
                </a:prstClr>
              </a:solidFill>
            </a:endParaRPr>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71323" tIns="35662" rIns="71323" bIns="35662" rtlCol="0" anchor="ctr"/>
          <a:lstStyle>
            <a:lvl1pPr algn="r">
              <a:defRPr sz="900">
                <a:solidFill>
                  <a:schemeClr val="tx1">
                    <a:tint val="75000"/>
                  </a:schemeClr>
                </a:solidFill>
              </a:defRPr>
            </a:lvl1pPr>
          </a:lstStyle>
          <a:p>
            <a:pPr defTabSz="713232"/>
            <a:fld id="{A74A14D9-B43A-4259-9979-CF322FE17823}" type="slidenum">
              <a:rPr lang="en-GB" smtClean="0">
                <a:solidFill>
                  <a:prstClr val="black">
                    <a:tint val="75000"/>
                  </a:prstClr>
                </a:solidFill>
              </a:rPr>
              <a:pPr defTabSz="713232"/>
              <a:t>‹#›</a:t>
            </a:fld>
            <a:endParaRPr lang="en-GB">
              <a:solidFill>
                <a:prstClr val="black">
                  <a:tint val="75000"/>
                </a:prstClr>
              </a:solidFill>
            </a:endParaRPr>
          </a:p>
        </p:txBody>
      </p:sp>
    </p:spTree>
    <p:extLst>
      <p:ext uri="{BB962C8B-B14F-4D97-AF65-F5344CB8AC3E}">
        <p14:creationId xmlns:p14="http://schemas.microsoft.com/office/powerpoint/2010/main" val="84692838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713232" rtl="0" eaLnBrk="1" latinLnBrk="0" hangingPunct="1">
        <a:spcBef>
          <a:spcPct val="0"/>
        </a:spcBef>
        <a:buNone/>
        <a:defRPr sz="3400" kern="1200">
          <a:solidFill>
            <a:schemeClr val="tx1"/>
          </a:solidFill>
          <a:latin typeface="+mj-lt"/>
          <a:ea typeface="+mj-ea"/>
          <a:cs typeface="+mj-cs"/>
        </a:defRPr>
      </a:lvl1pPr>
    </p:titleStyle>
    <p:bodyStyle>
      <a:lvl1pPr marL="267462" indent="-267462" algn="l" defTabSz="713232"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79501" indent="-222885" algn="l" defTabSz="713232"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891540" indent="-178308" algn="l" defTabSz="713232"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48156"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04772"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1961388"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18004"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674620"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31236"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153400" cy="1371600"/>
          </a:xfrm>
        </p:spPr>
        <p:style>
          <a:lnRef idx="2">
            <a:schemeClr val="accent1"/>
          </a:lnRef>
          <a:fillRef idx="1">
            <a:schemeClr val="lt1"/>
          </a:fillRef>
          <a:effectRef idx="0">
            <a:schemeClr val="accent1"/>
          </a:effectRef>
          <a:fontRef idx="minor">
            <a:schemeClr val="dk1"/>
          </a:fontRef>
        </p:style>
        <p:txBody>
          <a:bodyPr>
            <a:noAutofit/>
          </a:bodyPr>
          <a:lstStyle/>
          <a:p>
            <a:r>
              <a:rPr lang="en-US" sz="8800" b="1" dirty="0" err="1">
                <a:solidFill>
                  <a:srgbClr val="FF0000"/>
                </a:solidFill>
                <a:latin typeface="TonnyMJ " pitchFamily="2" charset="0"/>
                <a:cs typeface="NikoshBAN" pitchFamily="2" charset="0"/>
              </a:rPr>
              <a:t>স্বা</a:t>
            </a:r>
            <a:r>
              <a:rPr lang="as-IN" sz="7200" b="1" dirty="0">
                <a:solidFill>
                  <a:srgbClr val="FF0000"/>
                </a:solidFill>
                <a:latin typeface="TonnyMJ " pitchFamily="2" charset="0"/>
                <a:cs typeface="SutonnyMJ" pitchFamily="2" charset="0"/>
              </a:rPr>
              <a:t>গতম</a:t>
            </a:r>
            <a:endParaRPr lang="en-US" sz="7200" b="1" dirty="0">
              <a:solidFill>
                <a:srgbClr val="FF0000"/>
              </a:solidFill>
              <a:latin typeface="TonnyMJ " pitchFamily="2" charset="0"/>
              <a:cs typeface="SutonnyMJ" pitchFamily="2" charset="0"/>
            </a:endParaRPr>
          </a:p>
        </p:txBody>
      </p:sp>
      <p:sp>
        <p:nvSpPr>
          <p:cNvPr id="3" name="Subtitle 2"/>
          <p:cNvSpPr>
            <a:spLocks noGrp="1"/>
          </p:cNvSpPr>
          <p:nvPr>
            <p:ph type="subTitle" idx="1"/>
          </p:nvPr>
        </p:nvSpPr>
        <p:spPr>
          <a:xfrm>
            <a:off x="533400" y="4457700"/>
            <a:ext cx="8001000" cy="1257300"/>
          </a:xfrm>
          <a:ln/>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endParaRPr lang="en-US" sz="2800" b="1" dirty="0">
              <a:solidFill>
                <a:schemeClr val="bg1"/>
              </a:solidFill>
              <a:latin typeface="SutonnyMJ" pitchFamily="2" charset="0"/>
              <a:cs typeface="SutonnyMJ" pitchFamily="2" charset="0"/>
            </a:endParaRPr>
          </a:p>
          <a:p>
            <a:r>
              <a:rPr lang="as-IN" sz="2800" b="1" dirty="0" smtClean="0">
                <a:solidFill>
                  <a:schemeClr val="bg1"/>
                </a:solidFill>
                <a:latin typeface="SutonnyMJ" pitchFamily="2" charset="0"/>
                <a:cs typeface="SutonnyMJ" pitchFamily="2" charset="0"/>
              </a:rPr>
              <a:t>যুক্তিবিদ্যা </a:t>
            </a:r>
            <a:r>
              <a:rPr lang="en-US" sz="2800" b="1" dirty="0" smtClean="0">
                <a:solidFill>
                  <a:schemeClr val="bg1"/>
                </a:solidFill>
                <a:latin typeface="NikoshBAN" pitchFamily="2" charset="0"/>
                <a:cs typeface="NikoshBAN" pitchFamily="2" charset="0"/>
              </a:rPr>
              <a:t>২য়</a:t>
            </a:r>
            <a:r>
              <a:rPr lang="as-IN" sz="2800" b="1" dirty="0" smtClean="0">
                <a:solidFill>
                  <a:schemeClr val="bg1"/>
                </a:solidFill>
                <a:latin typeface="SutonnyMJ" pitchFamily="2" charset="0"/>
                <a:cs typeface="SutonnyMJ" pitchFamily="2" charset="0"/>
              </a:rPr>
              <a:t> পত্র</a:t>
            </a:r>
          </a:p>
          <a:p>
            <a:r>
              <a:rPr lang="en-US" sz="2800" b="1" dirty="0" err="1" smtClean="0">
                <a:solidFill>
                  <a:schemeClr val="bg1"/>
                </a:solidFill>
                <a:latin typeface="SutonnyMJ" pitchFamily="2" charset="0"/>
                <a:cs typeface="SutonnyMJ" pitchFamily="2" charset="0"/>
              </a:rPr>
              <a:t>দ্বা</a:t>
            </a:r>
            <a:r>
              <a:rPr lang="as-IN" sz="2800" b="1" dirty="0" smtClean="0">
                <a:solidFill>
                  <a:schemeClr val="bg1"/>
                </a:solidFill>
                <a:latin typeface="SutonnyMJ" pitchFamily="2" charset="0"/>
                <a:cs typeface="SutonnyMJ" pitchFamily="2" charset="0"/>
              </a:rPr>
              <a:t>দশ</a:t>
            </a:r>
            <a:r>
              <a:rPr lang="as-IN" sz="2800" b="1" dirty="0">
                <a:solidFill>
                  <a:schemeClr val="bg1"/>
                </a:solidFill>
                <a:latin typeface="SutonnyMJ" pitchFamily="2" charset="0"/>
                <a:cs typeface="SutonnyMJ" pitchFamily="2" charset="0"/>
              </a:rPr>
              <a:t>, মানবিক বিভাগ</a:t>
            </a:r>
            <a:endParaRPr lang="en-US" sz="4800" b="1" dirty="0">
              <a:solidFill>
                <a:schemeClr val="bg1"/>
              </a:solidFill>
              <a:latin typeface="SutonnyMJ" pitchFamily="2" charset="0"/>
              <a:cs typeface="SutonnyMJ" pitchFamily="2" charset="0"/>
            </a:endParaRPr>
          </a:p>
          <a:p>
            <a:pPr algn="ctr"/>
            <a:endParaRPr lang="en-US" sz="4800" b="1" dirty="0">
              <a:solidFill>
                <a:srgbClr val="FF0000"/>
              </a:solidFill>
              <a:latin typeface="SutonnyMJ" pitchFamily="2" charset="0"/>
              <a:cs typeface="SutonnyMJ" pitchFamily="2" charset="0"/>
            </a:endParaRPr>
          </a:p>
        </p:txBody>
      </p:sp>
      <p:pic>
        <p:nvPicPr>
          <p:cNvPr id="4" name="Picture 3" descr="images4.jpg"/>
          <p:cNvPicPr>
            <a:picLocks noChangeAspect="1"/>
          </p:cNvPicPr>
          <p:nvPr/>
        </p:nvPicPr>
        <p:blipFill>
          <a:blip r:embed="rId3"/>
          <a:stretch>
            <a:fillRect/>
          </a:stretch>
        </p:blipFill>
        <p:spPr>
          <a:xfrm>
            <a:off x="2819400" y="1409700"/>
            <a:ext cx="3505200" cy="3048000"/>
          </a:xfrm>
          <a:prstGeom prst="rect">
            <a:avLst/>
          </a:prstGeom>
          <a:solidFill>
            <a:srgbClr val="FFFFFF">
              <a:shade val="85000"/>
            </a:srgbClr>
          </a:solidFill>
          <a:ln w="190500" cap="rnd">
            <a:solidFill>
              <a:schemeClr val="accent1"/>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59042"/>
            <a:ext cx="8229600" cy="4533900"/>
          </a:xfrm>
        </p:spPr>
        <p:style>
          <a:lnRef idx="3">
            <a:schemeClr val="lt1"/>
          </a:lnRef>
          <a:fillRef idx="1">
            <a:schemeClr val="accent1"/>
          </a:fillRef>
          <a:effectRef idx="1">
            <a:schemeClr val="accent1"/>
          </a:effectRef>
          <a:fontRef idx="minor">
            <a:schemeClr val="lt1"/>
          </a:fontRef>
        </p:style>
        <p:txBody>
          <a:bodyPr>
            <a:normAutofit/>
          </a:bodyPr>
          <a:lstStyle/>
          <a:p>
            <a:pPr marL="0" indent="0">
              <a:buNone/>
            </a:pPr>
            <a:r>
              <a:rPr lang="en-US" dirty="0" err="1">
                <a:latin typeface="NikoshBAN" pitchFamily="2" charset="0"/>
                <a:cs typeface="NikoshBAN" pitchFamily="2" charset="0"/>
              </a:rPr>
              <a:t>সুতরাং</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বলতে</a:t>
            </a:r>
            <a:r>
              <a:rPr lang="en-US" dirty="0">
                <a:latin typeface="NikoshBAN" pitchFamily="2" charset="0"/>
                <a:cs typeface="NikoshBAN" pitchFamily="2" charset="0"/>
              </a:rPr>
              <a:t> </a:t>
            </a:r>
            <a:r>
              <a:rPr lang="en-US" dirty="0" err="1">
                <a:latin typeface="NikoshBAN" pitchFamily="2" charset="0"/>
                <a:cs typeface="NikoshBAN" pitchFamily="2" charset="0"/>
              </a:rPr>
              <a:t>পারি</a:t>
            </a:r>
            <a:r>
              <a:rPr lang="en-US" dirty="0">
                <a:latin typeface="NikoshBAN" pitchFamily="2" charset="0"/>
                <a:cs typeface="NikoshBAN" pitchFamily="2" charset="0"/>
              </a:rPr>
              <a:t> </a:t>
            </a:r>
            <a:r>
              <a:rPr lang="en-US" dirty="0" err="1">
                <a:latin typeface="NikoshBAN" pitchFamily="2" charset="0"/>
                <a:cs typeface="NikoshBAN" pitchFamily="2" charset="0"/>
              </a:rPr>
              <a:t>যে</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আংশিক</a:t>
            </a:r>
            <a:r>
              <a:rPr lang="en-US" dirty="0">
                <a:latin typeface="NikoshBAN" pitchFamily="2" charset="0"/>
                <a:cs typeface="NikoshBAN" pitchFamily="2" charset="0"/>
              </a:rPr>
              <a:t> </a:t>
            </a:r>
            <a:r>
              <a:rPr lang="en-US" dirty="0" err="1">
                <a:latin typeface="NikoshBAN" pitchFamily="2" charset="0"/>
                <a:cs typeface="NikoshBAN" pitchFamily="2" charset="0"/>
              </a:rPr>
              <a:t>জ্ঞান</a:t>
            </a:r>
            <a:r>
              <a:rPr lang="en-US" dirty="0">
                <a:latin typeface="NikoshBAN" pitchFamily="2" charset="0"/>
                <a:cs typeface="NikoshBAN" pitchFamily="2" charset="0"/>
              </a:rPr>
              <a:t> </a:t>
            </a:r>
            <a:r>
              <a:rPr lang="en-US" dirty="0" err="1">
                <a:latin typeface="NikoshBAN" pitchFamily="2" charset="0"/>
                <a:cs typeface="NikoshBAN" pitchFamily="2" charset="0"/>
              </a:rPr>
              <a:t>এবং</a:t>
            </a:r>
            <a:r>
              <a:rPr lang="en-US" dirty="0">
                <a:latin typeface="NikoshBAN" pitchFamily="2" charset="0"/>
                <a:cs typeface="NikoshBAN" pitchFamily="2" charset="0"/>
              </a:rPr>
              <a:t> </a:t>
            </a:r>
            <a:r>
              <a:rPr lang="en-US" dirty="0" err="1">
                <a:latin typeface="NikoshBAN" pitchFamily="2" charset="0"/>
                <a:cs typeface="NikoshBAN" pitchFamily="2" charset="0"/>
              </a:rPr>
              <a:t>আংশিক</a:t>
            </a:r>
            <a:r>
              <a:rPr lang="en-US" dirty="0">
                <a:latin typeface="NikoshBAN" pitchFamily="2" charset="0"/>
                <a:cs typeface="NikoshBAN" pitchFamily="2" charset="0"/>
              </a:rPr>
              <a:t> </a:t>
            </a:r>
            <a:r>
              <a:rPr lang="en-US" dirty="0" err="1">
                <a:latin typeface="NikoshBAN" pitchFamily="2" charset="0"/>
                <a:cs typeface="NikoshBAN" pitchFamily="2" charset="0"/>
              </a:rPr>
              <a:t>অজ্ঞতাই</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সংঘটনের</a:t>
            </a:r>
            <a:r>
              <a:rPr lang="en-US" dirty="0">
                <a:latin typeface="NikoshBAN" pitchFamily="2" charset="0"/>
                <a:cs typeface="NikoshBAN" pitchFamily="2" charset="0"/>
              </a:rPr>
              <a:t> </a:t>
            </a:r>
            <a:r>
              <a:rPr lang="en-US" dirty="0" err="1">
                <a:latin typeface="NikoshBAN" pitchFamily="2" charset="0"/>
                <a:cs typeface="NikoshBAN" pitchFamily="2" charset="0"/>
              </a:rPr>
              <a:t>মাত্রা</a:t>
            </a:r>
            <a:r>
              <a:rPr lang="en-US" dirty="0">
                <a:latin typeface="NikoshBAN" pitchFamily="2" charset="0"/>
                <a:cs typeface="NikoshBAN" pitchFamily="2" charset="0"/>
              </a:rPr>
              <a:t> </a:t>
            </a:r>
            <a:r>
              <a:rPr lang="en-US" dirty="0" err="1">
                <a:latin typeface="NikoshBAN" pitchFamily="2" charset="0"/>
                <a:cs typeface="NikoshBAN" pitchFamily="2" charset="0"/>
              </a:rPr>
              <a:t>নির্ধারণের</a:t>
            </a:r>
            <a:r>
              <a:rPr lang="en-US" dirty="0">
                <a:latin typeface="NikoshBAN" pitchFamily="2" charset="0"/>
                <a:cs typeface="NikoshBAN" pitchFamily="2" charset="0"/>
              </a:rPr>
              <a:t> </a:t>
            </a:r>
            <a:r>
              <a:rPr lang="en-US" dirty="0" err="1">
                <a:latin typeface="NikoshBAN" pitchFamily="2" charset="0"/>
                <a:cs typeface="NikoshBAN" pitchFamily="2" charset="0"/>
              </a:rPr>
              <a:t>মাপকাঠি</a:t>
            </a:r>
            <a:r>
              <a:rPr lang="en-US" dirty="0">
                <a:latin typeface="NikoshBAN" pitchFamily="2" charset="0"/>
                <a:cs typeface="NikoshBAN" pitchFamily="2" charset="0"/>
              </a:rPr>
              <a:t>। </a:t>
            </a:r>
            <a:r>
              <a:rPr lang="en-US" dirty="0" err="1">
                <a:latin typeface="NikoshBAN" pitchFamily="2" charset="0"/>
                <a:cs typeface="NikoshBAN" pitchFamily="2" charset="0"/>
              </a:rPr>
              <a:t>কেননা</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আমাদের</a:t>
            </a:r>
            <a:r>
              <a:rPr lang="en-US" dirty="0">
                <a:latin typeface="NikoshBAN" pitchFamily="2" charset="0"/>
                <a:cs typeface="NikoshBAN" pitchFamily="2" charset="0"/>
              </a:rPr>
              <a:t> </a:t>
            </a:r>
            <a:r>
              <a:rPr lang="en-US" dirty="0" err="1">
                <a:latin typeface="NikoshBAN" pitchFamily="2" charset="0"/>
                <a:cs typeface="NikoshBAN" pitchFamily="2" charset="0"/>
              </a:rPr>
              <a:t>আংশিক</a:t>
            </a:r>
            <a:r>
              <a:rPr lang="en-US" dirty="0">
                <a:latin typeface="NikoshBAN" pitchFamily="2" charset="0"/>
                <a:cs typeface="NikoshBAN" pitchFamily="2" charset="0"/>
              </a:rPr>
              <a:t> </a:t>
            </a:r>
            <a:r>
              <a:rPr lang="en-US" dirty="0" err="1">
                <a:latin typeface="NikoshBAN" pitchFamily="2" charset="0"/>
                <a:cs typeface="NikoshBAN" pitchFamily="2" charset="0"/>
              </a:rPr>
              <a:t>জ্ঞান</a:t>
            </a:r>
            <a:r>
              <a:rPr lang="en-US" dirty="0">
                <a:latin typeface="NikoshBAN" pitchFamily="2" charset="0"/>
                <a:cs typeface="NikoshBAN" pitchFamily="2" charset="0"/>
              </a:rPr>
              <a:t> </a:t>
            </a:r>
            <a:r>
              <a:rPr lang="en-US" dirty="0" err="1">
                <a:latin typeface="NikoshBAN" pitchFamily="2" charset="0"/>
                <a:cs typeface="NikoshBAN" pitchFamily="2" charset="0"/>
              </a:rPr>
              <a:t>আমাদের</a:t>
            </a:r>
            <a:r>
              <a:rPr lang="en-US" dirty="0">
                <a:latin typeface="NikoshBAN" pitchFamily="2" charset="0"/>
                <a:cs typeface="NikoshBAN" pitchFamily="2" charset="0"/>
              </a:rPr>
              <a:t> </a:t>
            </a:r>
            <a:r>
              <a:rPr lang="en-US" dirty="0" err="1">
                <a:latin typeface="NikoshBAN" pitchFamily="2" charset="0"/>
                <a:cs typeface="NikoshBAN" pitchFamily="2" charset="0"/>
              </a:rPr>
              <a:t>বুঝতে</a:t>
            </a:r>
            <a:r>
              <a:rPr lang="en-US" dirty="0">
                <a:latin typeface="NikoshBAN" pitchFamily="2" charset="0"/>
                <a:cs typeface="NikoshBAN" pitchFamily="2" charset="0"/>
              </a:rPr>
              <a:t> </a:t>
            </a:r>
            <a:r>
              <a:rPr lang="en-US" dirty="0" err="1">
                <a:latin typeface="NikoshBAN" pitchFamily="2" charset="0"/>
                <a:cs typeface="NikoshBAN" pitchFamily="2" charset="0"/>
              </a:rPr>
              <a:t>সাহায্য</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যে</a:t>
            </a:r>
            <a:r>
              <a:rPr lang="en-US" dirty="0">
                <a:latin typeface="NikoshBAN" pitchFamily="2" charset="0"/>
                <a:cs typeface="NikoshBAN" pitchFamily="2" charset="0"/>
              </a:rPr>
              <a:t>, </a:t>
            </a:r>
            <a:r>
              <a:rPr lang="en-US" dirty="0" err="1">
                <a:latin typeface="NikoshBAN" pitchFamily="2" charset="0"/>
                <a:cs typeface="NikoshBAN" pitchFamily="2" charset="0"/>
              </a:rPr>
              <a:t>ঘটনাটি</a:t>
            </a:r>
            <a:r>
              <a:rPr lang="en-US" dirty="0">
                <a:latin typeface="NikoshBAN" pitchFamily="2" charset="0"/>
                <a:cs typeface="NikoshBAN" pitchFamily="2" charset="0"/>
              </a:rPr>
              <a:t> </a:t>
            </a:r>
            <a:r>
              <a:rPr lang="en-US" dirty="0" err="1">
                <a:latin typeface="NikoshBAN" pitchFamily="2" charset="0"/>
                <a:cs typeface="NikoshBAN" pitchFamily="2" charset="0"/>
              </a:rPr>
              <a:t>ঘটবে</a:t>
            </a:r>
            <a:r>
              <a:rPr lang="en-US" dirty="0">
                <a:latin typeface="NikoshBAN" pitchFamily="2" charset="0"/>
                <a:cs typeface="NikoshBAN" pitchFamily="2" charset="0"/>
              </a:rPr>
              <a:t>। </a:t>
            </a:r>
            <a:r>
              <a:rPr lang="en-US" dirty="0" err="1">
                <a:latin typeface="NikoshBAN" pitchFamily="2" charset="0"/>
                <a:cs typeface="NikoshBAN" pitchFamily="2" charset="0"/>
              </a:rPr>
              <a:t>আবার</a:t>
            </a:r>
            <a:r>
              <a:rPr lang="en-US" dirty="0">
                <a:latin typeface="NikoshBAN" pitchFamily="2" charset="0"/>
                <a:cs typeface="NikoshBAN" pitchFamily="2" charset="0"/>
              </a:rPr>
              <a:t> ঐ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আমাদের</a:t>
            </a:r>
            <a:r>
              <a:rPr lang="en-US" dirty="0">
                <a:latin typeface="NikoshBAN" pitchFamily="2" charset="0"/>
                <a:cs typeface="NikoshBAN" pitchFamily="2" charset="0"/>
              </a:rPr>
              <a:t> </a:t>
            </a:r>
            <a:r>
              <a:rPr lang="en-US" dirty="0" err="1">
                <a:latin typeface="NikoshBAN" pitchFamily="2" charset="0"/>
                <a:cs typeface="NikoshBAN" pitchFamily="2" charset="0"/>
              </a:rPr>
              <a:t>অজ্ঞতার</a:t>
            </a:r>
            <a:r>
              <a:rPr lang="en-US" dirty="0">
                <a:latin typeface="NikoshBAN" pitchFamily="2" charset="0"/>
                <a:cs typeface="NikoshBAN" pitchFamily="2" charset="0"/>
              </a:rPr>
              <a:t> </a:t>
            </a:r>
            <a:r>
              <a:rPr lang="en-US" dirty="0" err="1">
                <a:latin typeface="NikoshBAN" pitchFamily="2" charset="0"/>
                <a:cs typeface="NikoshBAN" pitchFamily="2" charset="0"/>
              </a:rPr>
              <a:t>মাত্রাই</a:t>
            </a:r>
            <a:r>
              <a:rPr lang="en-US" dirty="0">
                <a:latin typeface="NikoshBAN" pitchFamily="2" charset="0"/>
                <a:cs typeface="NikoshBAN" pitchFamily="2" charset="0"/>
              </a:rPr>
              <a:t> </a:t>
            </a:r>
            <a:r>
              <a:rPr lang="en-US" dirty="0" err="1">
                <a:latin typeface="NikoshBAN" pitchFamily="2" charset="0"/>
                <a:cs typeface="NikoshBAN" pitchFamily="2" charset="0"/>
              </a:rPr>
              <a:t>আমাদের</a:t>
            </a:r>
            <a:r>
              <a:rPr lang="en-US" dirty="0">
                <a:latin typeface="NikoshBAN" pitchFamily="2" charset="0"/>
                <a:cs typeface="NikoshBAN" pitchFamily="2" charset="0"/>
              </a:rPr>
              <a:t> </a:t>
            </a:r>
            <a:r>
              <a:rPr lang="en-US" dirty="0" err="1">
                <a:latin typeface="NikoshBAN" pitchFamily="2" charset="0"/>
                <a:cs typeface="NikoshBAN" pitchFamily="2" charset="0"/>
              </a:rPr>
              <a:t>বুঝিয়ে</a:t>
            </a:r>
            <a:r>
              <a:rPr lang="en-US" dirty="0">
                <a:latin typeface="NikoshBAN" pitchFamily="2" charset="0"/>
                <a:cs typeface="NikoshBAN" pitchFamily="2" charset="0"/>
              </a:rPr>
              <a:t> </a:t>
            </a:r>
            <a:r>
              <a:rPr lang="en-US" dirty="0" err="1">
                <a:latin typeface="NikoshBAN" pitchFamily="2" charset="0"/>
                <a:cs typeface="NikoshBAN" pitchFamily="2" charset="0"/>
              </a:rPr>
              <a:t>দেয়</a:t>
            </a:r>
            <a:r>
              <a:rPr lang="en-US" dirty="0">
                <a:latin typeface="NikoshBAN" pitchFamily="2" charset="0"/>
                <a:cs typeface="NikoshBAN" pitchFamily="2" charset="0"/>
              </a:rPr>
              <a:t> </a:t>
            </a:r>
            <a:r>
              <a:rPr lang="en-US" dirty="0" err="1">
                <a:latin typeface="NikoshBAN" pitchFamily="2" charset="0"/>
                <a:cs typeface="NikoshBAN" pitchFamily="2" charset="0"/>
              </a:rPr>
              <a:t>যে</a:t>
            </a:r>
            <a:r>
              <a:rPr lang="en-US" dirty="0">
                <a:latin typeface="NikoshBAN" pitchFamily="2" charset="0"/>
                <a:cs typeface="NikoshBAN" pitchFamily="2" charset="0"/>
              </a:rPr>
              <a:t> ঐ </a:t>
            </a:r>
            <a:r>
              <a:rPr lang="en-US" dirty="0" err="1">
                <a:latin typeface="NikoshBAN" pitchFamily="2" charset="0"/>
                <a:cs typeface="NikoshBAN" pitchFamily="2" charset="0"/>
              </a:rPr>
              <a:t>ঘটনাটি</a:t>
            </a:r>
            <a:r>
              <a:rPr lang="en-US" dirty="0">
                <a:latin typeface="NikoshBAN" pitchFamily="2" charset="0"/>
                <a:cs typeface="NikoshBAN" pitchFamily="2" charset="0"/>
              </a:rPr>
              <a:t> </a:t>
            </a:r>
            <a:r>
              <a:rPr lang="en-US" dirty="0" err="1">
                <a:latin typeface="NikoshBAN" pitchFamily="2" charset="0"/>
                <a:cs typeface="NikoshBAN" pitchFamily="2" charset="0"/>
              </a:rPr>
              <a:t>কখন</a:t>
            </a:r>
            <a:r>
              <a:rPr lang="en-US" dirty="0">
                <a:latin typeface="NikoshBAN" pitchFamily="2" charset="0"/>
                <a:cs typeface="NikoshBAN" pitchFamily="2" charset="0"/>
              </a:rPr>
              <a:t> </a:t>
            </a:r>
            <a:r>
              <a:rPr lang="en-US" dirty="0" err="1">
                <a:latin typeface="NikoshBAN" pitchFamily="2" charset="0"/>
                <a:cs typeface="NikoshBAN" pitchFamily="2" charset="0"/>
              </a:rPr>
              <a:t>কিভাবে</a:t>
            </a:r>
            <a:r>
              <a:rPr lang="en-US" dirty="0">
                <a:latin typeface="NikoshBAN" pitchFamily="2" charset="0"/>
                <a:cs typeface="NikoshBAN" pitchFamily="2" charset="0"/>
              </a:rPr>
              <a:t> </a:t>
            </a:r>
            <a:r>
              <a:rPr lang="en-US" dirty="0" err="1">
                <a:latin typeface="NikoshBAN" pitchFamily="2" charset="0"/>
                <a:cs typeface="NikoshBAN" pitchFamily="2" charset="0"/>
              </a:rPr>
              <a:t>ঘটবে</a:t>
            </a:r>
            <a:r>
              <a:rPr lang="en-US" dirty="0">
                <a:latin typeface="NikoshBAN" pitchFamily="2" charset="0"/>
                <a:cs typeface="NikoshBAN" pitchFamily="2" charset="0"/>
              </a:rPr>
              <a:t> </a:t>
            </a:r>
            <a:r>
              <a:rPr lang="en-US" dirty="0" err="1">
                <a:latin typeface="NikoshBAN" pitchFamily="2" charset="0"/>
                <a:cs typeface="NikoshBAN" pitchFamily="2" charset="0"/>
              </a:rPr>
              <a:t>তা</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জানি</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 </a:t>
            </a:r>
            <a:r>
              <a:rPr lang="en-US" dirty="0" err="1">
                <a:latin typeface="NikoshBAN" pitchFamily="2" charset="0"/>
                <a:cs typeface="NikoshBAN" pitchFamily="2" charset="0"/>
              </a:rPr>
              <a:t>আর</a:t>
            </a:r>
            <a:r>
              <a:rPr lang="en-US" dirty="0">
                <a:latin typeface="NikoshBAN" pitchFamily="2" charset="0"/>
                <a:cs typeface="NikoshBAN" pitchFamily="2" charset="0"/>
              </a:rPr>
              <a:t> </a:t>
            </a:r>
            <a:r>
              <a:rPr lang="en-US" dirty="0" err="1">
                <a:latin typeface="NikoshBAN" pitchFamily="2" charset="0"/>
                <a:cs typeface="NikoshBAN" pitchFamily="2" charset="0"/>
              </a:rPr>
              <a:t>এই</a:t>
            </a:r>
            <a:r>
              <a:rPr lang="en-US" dirty="0">
                <a:latin typeface="NikoshBAN" pitchFamily="2" charset="0"/>
                <a:cs typeface="NikoshBAN" pitchFamily="2" charset="0"/>
              </a:rPr>
              <a:t> </a:t>
            </a:r>
            <a:r>
              <a:rPr lang="en-US" dirty="0" err="1">
                <a:latin typeface="NikoshBAN" pitchFamily="2" charset="0"/>
                <a:cs typeface="NikoshBAN" pitchFamily="2" charset="0"/>
              </a:rPr>
              <a:t>জানা-অজানার</a:t>
            </a:r>
            <a:r>
              <a:rPr lang="en-US" dirty="0">
                <a:latin typeface="NikoshBAN" pitchFamily="2" charset="0"/>
                <a:cs typeface="NikoshBAN" pitchFamily="2" charset="0"/>
              </a:rPr>
              <a:t> </a:t>
            </a:r>
            <a:r>
              <a:rPr lang="en-US" dirty="0" err="1">
                <a:latin typeface="NikoshBAN" pitchFamily="2" charset="0"/>
                <a:cs typeface="NikoshBAN" pitchFamily="2" charset="0"/>
              </a:rPr>
              <a:t>মধ্যস্থিত</a:t>
            </a:r>
            <a:r>
              <a:rPr lang="en-US" dirty="0">
                <a:latin typeface="NikoshBAN" pitchFamily="2" charset="0"/>
                <a:cs typeface="NikoshBAN" pitchFamily="2" charset="0"/>
              </a:rPr>
              <a:t> </a:t>
            </a:r>
            <a:r>
              <a:rPr lang="en-US" dirty="0" err="1">
                <a:latin typeface="NikoshBAN" pitchFamily="2" charset="0"/>
                <a:cs typeface="NikoshBAN" pitchFamily="2" charset="0"/>
              </a:rPr>
              <a:t>দোদুল্যমানতাই</a:t>
            </a:r>
            <a:r>
              <a:rPr lang="en-US" dirty="0">
                <a:latin typeface="NikoshBAN" pitchFamily="2" charset="0"/>
                <a:cs typeface="NikoshBAN" pitchFamily="2" charset="0"/>
              </a:rPr>
              <a:t> </a:t>
            </a:r>
            <a:r>
              <a:rPr lang="en-US" dirty="0" err="1">
                <a:latin typeface="NikoshBAN" pitchFamily="2" charset="0"/>
                <a:cs typeface="NikoshBAN" pitchFamily="2" charset="0"/>
              </a:rPr>
              <a:t>হচ্ছে</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প্রকৃতিগত</a:t>
            </a:r>
            <a:r>
              <a:rPr lang="en-US" dirty="0">
                <a:latin typeface="NikoshBAN" pitchFamily="2" charset="0"/>
                <a:cs typeface="NikoshBAN" pitchFamily="2" charset="0"/>
              </a:rPr>
              <a:t> </a:t>
            </a:r>
            <a:r>
              <a:rPr lang="en-US" dirty="0" err="1">
                <a:latin typeface="NikoshBAN" pitchFamily="2" charset="0"/>
                <a:cs typeface="NikoshBAN" pitchFamily="2" charset="0"/>
              </a:rPr>
              <a:t>অবস্থান</a:t>
            </a:r>
            <a:r>
              <a:rPr lang="en-US" dirty="0">
                <a:latin typeface="NikoshBAN" pitchFamily="2" charset="0"/>
                <a:cs typeface="NikoshBAN" pitchFamily="2" charset="0"/>
              </a:rPr>
              <a:t>।</a:t>
            </a:r>
          </a:p>
        </p:txBody>
      </p:sp>
    </p:spTree>
    <p:extLst>
      <p:ext uri="{BB962C8B-B14F-4D97-AF65-F5344CB8AC3E}">
        <p14:creationId xmlns:p14="http://schemas.microsoft.com/office/powerpoint/2010/main" val="110698919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r>
              <a:rPr lang="en-US" dirty="0" err="1" smtClean="0">
                <a:latin typeface="NikoshBAN" pitchFamily="2" charset="0"/>
                <a:cs typeface="NikoshBAN" pitchFamily="2" charset="0"/>
              </a:rPr>
              <a:t>আকস্মিকতা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r>
              <a:rPr lang="en-US" dirty="0" err="1">
                <a:latin typeface="NikoshBAN" pitchFamily="2" charset="0"/>
                <a:cs typeface="NikoshBAN" pitchFamily="2" charset="0"/>
              </a:rPr>
              <a:t>আকস্মিকতা</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এমন</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যে</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প্রস্তুত</a:t>
            </a:r>
            <a:r>
              <a:rPr lang="en-US" dirty="0">
                <a:latin typeface="NikoshBAN" pitchFamily="2" charset="0"/>
                <a:cs typeface="NikoshBAN" pitchFamily="2" charset="0"/>
              </a:rPr>
              <a:t> </a:t>
            </a:r>
            <a:r>
              <a:rPr lang="en-US" dirty="0" err="1">
                <a:latin typeface="NikoshBAN" pitchFamily="2" charset="0"/>
                <a:cs typeface="NikoshBAN" pitchFamily="2" charset="0"/>
              </a:rPr>
              <a:t>থাকি</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 </a:t>
            </a:r>
            <a:r>
              <a:rPr lang="en-US" dirty="0" err="1">
                <a:latin typeface="NikoshBAN" pitchFamily="2" charset="0"/>
                <a:cs typeface="NikoshBAN" pitchFamily="2" charset="0"/>
              </a:rPr>
              <a:t>হঠা</a:t>
            </a:r>
            <a:r>
              <a:rPr lang="en-US" dirty="0">
                <a:latin typeface="NikoshBAN" pitchFamily="2" charset="0"/>
                <a:cs typeface="NikoshBAN" pitchFamily="2" charset="0"/>
              </a:rPr>
              <a:t>ৎ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অপ্রত্যাশিতভাবে</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ঘটলেই</a:t>
            </a:r>
            <a:r>
              <a:rPr lang="en-US" dirty="0">
                <a:latin typeface="NikoshBAN" pitchFamily="2" charset="0"/>
                <a:cs typeface="NikoshBAN" pitchFamily="2" charset="0"/>
              </a:rPr>
              <a:t> </a:t>
            </a:r>
            <a:r>
              <a:rPr lang="en-US" dirty="0" err="1">
                <a:latin typeface="NikoshBAN" pitchFamily="2" charset="0"/>
                <a:cs typeface="NikoshBAN" pitchFamily="2" charset="0"/>
              </a:rPr>
              <a:t>কেবল</a:t>
            </a:r>
            <a:r>
              <a:rPr lang="en-US" dirty="0">
                <a:latin typeface="NikoshBAN" pitchFamily="2" charset="0"/>
                <a:cs typeface="NikoshBAN" pitchFamily="2" charset="0"/>
              </a:rPr>
              <a:t> </a:t>
            </a:r>
            <a:r>
              <a:rPr lang="en-US" dirty="0" err="1">
                <a:latin typeface="NikoshBAN" pitchFamily="2" charset="0"/>
                <a:cs typeface="NikoshBAN" pitchFamily="2" charset="0"/>
              </a:rPr>
              <a:t>তাকে</a:t>
            </a:r>
            <a:r>
              <a:rPr lang="en-US" dirty="0">
                <a:latin typeface="NikoshBAN" pitchFamily="2" charset="0"/>
                <a:cs typeface="NikoshBAN" pitchFamily="2" charset="0"/>
              </a:rPr>
              <a:t> </a:t>
            </a:r>
            <a:r>
              <a:rPr lang="en-US" dirty="0" err="1">
                <a:latin typeface="NikoshBAN" pitchFamily="2" charset="0"/>
                <a:cs typeface="NikoshBAN" pitchFamily="2" charset="0"/>
              </a:rPr>
              <a:t>আকস্মিক</a:t>
            </a:r>
            <a:r>
              <a:rPr lang="en-US" dirty="0">
                <a:latin typeface="NikoshBAN" pitchFamily="2" charset="0"/>
                <a:cs typeface="NikoshBAN" pitchFamily="2" charset="0"/>
              </a:rPr>
              <a:t> </a:t>
            </a:r>
            <a:r>
              <a:rPr lang="en-US" dirty="0" err="1">
                <a:latin typeface="NikoshBAN" pitchFamily="2" charset="0"/>
                <a:cs typeface="NikoshBAN" pitchFamily="2" charset="0"/>
              </a:rPr>
              <a:t>বলি</a:t>
            </a:r>
            <a:r>
              <a:rPr lang="en-US" dirty="0">
                <a:latin typeface="NikoshBAN" pitchFamily="2" charset="0"/>
                <a:cs typeface="NikoshBAN" pitchFamily="2" charset="0"/>
              </a:rPr>
              <a:t>।</a:t>
            </a:r>
          </a:p>
          <a:p>
            <a:pPr marL="0" indent="0">
              <a:buNone/>
            </a:pPr>
            <a:endParaRPr lang="en-US" dirty="0" smtClean="0">
              <a:latin typeface="NikoshBAN" pitchFamily="2" charset="0"/>
              <a:cs typeface="NikoshBAN" pitchFamily="2" charset="0"/>
            </a:endParaRPr>
          </a:p>
          <a:p>
            <a:pPr marL="0" indent="0">
              <a:buNone/>
            </a:pPr>
            <a:r>
              <a:rPr lang="bn-BD" dirty="0" smtClean="0">
                <a:latin typeface="NikoshBAN" pitchFamily="2" charset="0"/>
                <a:cs typeface="NikoshBAN" pitchFamily="2" charset="0"/>
              </a:rPr>
              <a:t>মিল </a:t>
            </a:r>
            <a:r>
              <a:rPr lang="bn-BD" dirty="0">
                <a:latin typeface="NikoshBAN" pitchFamily="2" charset="0"/>
                <a:cs typeface="NikoshBAN" pitchFamily="2" charset="0"/>
              </a:rPr>
              <a:t>আকস্মিকতাকে সংকীর্ণ অর্থে ব্যবহার করেছেন। তাঁর মতানুসারে, কোন একক ঘটনা কখনো আকস্মিকতা হতে পারে না। দুই বা তার অধিক ঘটনা সংযোগ হলে যদি তাদের সংযোগের কারণ নির্ণয় করা সম্ভব না হয় তাহলে ঐ সংযোগই হলো আকস্মিকতা</a:t>
            </a:r>
            <a:r>
              <a:rPr lang="bn-BD" dirty="0" smtClean="0">
                <a:latin typeface="NikoshBAN" pitchFamily="2" charset="0"/>
                <a:cs typeface="NikoshBAN" pitchFamily="2" charset="0"/>
              </a:rPr>
              <a:t>।</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388596630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r>
              <a:rPr lang="en-US" dirty="0" err="1" smtClean="0">
                <a:latin typeface="NikoshBAN" pitchFamily="2" charset="0"/>
                <a:cs typeface="NikoshBAN" pitchFamily="2" charset="0"/>
              </a:rPr>
              <a:t>আকস্মিকতা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3">
            <a:schemeClr val="lt1"/>
          </a:lnRef>
          <a:fillRef idx="1">
            <a:schemeClr val="accent4"/>
          </a:fillRef>
          <a:effectRef idx="1">
            <a:schemeClr val="accent4"/>
          </a:effectRef>
          <a:fontRef idx="minor">
            <a:schemeClr val="lt1"/>
          </a:fontRef>
        </p:style>
        <p:txBody>
          <a:bodyPr>
            <a:normAutofit fontScale="92500" lnSpcReduction="10000"/>
          </a:bodyPr>
          <a:lstStyle/>
          <a:p>
            <a:pPr marL="0" indent="0">
              <a:buNone/>
            </a:pPr>
            <a:r>
              <a:rPr lang="bn-BD" dirty="0" smtClean="0">
                <a:latin typeface="NikoshBAN" pitchFamily="2" charset="0"/>
                <a:cs typeface="NikoshBAN" pitchFamily="2" charset="0"/>
              </a:rPr>
              <a:t>সুতরাং </a:t>
            </a:r>
            <a:r>
              <a:rPr lang="bn-BD" dirty="0">
                <a:latin typeface="NikoshBAN" pitchFamily="2" charset="0"/>
                <a:cs typeface="NikoshBAN" pitchFamily="2" charset="0"/>
              </a:rPr>
              <a:t>একথা বলা যায় যে, একক ঘটনা কখনোই আকস্মিকতা হতে পারে না। দুই বা তার অধিক ঘটনাই কেবল আকস্মিকতা সৃষ্টি করতে পারে।</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বস্তুত যে সব ঘটনা পর্যবেক্ষণ করে এর কোন কারণ নির্ণয় করতে পারি না সে সব ঘটনাই হচ্ছে আকস্মিক ঘটনা। </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যেমন, কৃষক তার ক্ষেতে ধানের বীজ বপনের উদ্দেশ্যে হাল চাষ করতে গেল। হঠাৎ লাঙ্গলের ফালের অগ্রভাগে একটি কাপড়ের পুটলা উঠল। এই কাপড়ের পুটলার মধ্যে নেক সোনার কাচা টাকা পেল। এক্ষেত্রে কৃষক আকস্মিকভাবেই সোনার কাচা টাকাগুলো পেয়েছে বলে মনে করা হয়।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3415683228"/>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US" dirty="0" err="1">
                <a:latin typeface="NikoshBAN" pitchFamily="2" charset="0"/>
                <a:cs typeface="NikoshBAN" pitchFamily="2" charset="0"/>
              </a:rPr>
              <a:t>সম্ভাব্যতা</a:t>
            </a:r>
            <a:r>
              <a:rPr lang="en-US" dirty="0">
                <a:latin typeface="NikoshBAN" pitchFamily="2" charset="0"/>
                <a:cs typeface="NikoshBAN" pitchFamily="2" charset="0"/>
              </a:rPr>
              <a:t> ও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পার্থক্য</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marL="0" indent="0">
              <a:buNone/>
            </a:pPr>
            <a:r>
              <a:rPr lang="en-US" dirty="0" err="1">
                <a:latin typeface="NikoshBAN" pitchFamily="2" charset="0"/>
                <a:cs typeface="NikoshBAN" pitchFamily="2" charset="0"/>
              </a:rPr>
              <a:t>সম্ভাব্যতা</a:t>
            </a:r>
            <a:r>
              <a:rPr lang="en-US" dirty="0">
                <a:latin typeface="NikoshBAN" pitchFamily="2" charset="0"/>
                <a:cs typeface="NikoshBAN" pitchFamily="2" charset="0"/>
              </a:rPr>
              <a:t> ও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পার্থক্য</a:t>
            </a:r>
            <a:endParaRPr lang="en-US" dirty="0">
              <a:latin typeface="NikoshBAN" pitchFamily="2" charset="0"/>
              <a:cs typeface="NikoshBAN" pitchFamily="2" charset="0"/>
            </a:endParaRPr>
          </a:p>
          <a:p>
            <a:pPr marL="0" indent="0">
              <a:buNone/>
            </a:pPr>
            <a:r>
              <a:rPr lang="en-US" dirty="0">
                <a:latin typeface="NikoshBAN" pitchFamily="2" charset="0"/>
                <a:cs typeface="NikoshBAN" pitchFamily="2" charset="0"/>
              </a:rPr>
              <a:t>১.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এমন</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যেটির</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ঘটাএবং</a:t>
            </a:r>
            <a:r>
              <a:rPr lang="en-US" dirty="0">
                <a:latin typeface="NikoshBAN" pitchFamily="2" charset="0"/>
                <a:cs typeface="NikoshBAN" pitchFamily="2" charset="0"/>
              </a:rPr>
              <a:t> </a:t>
            </a:r>
            <a:r>
              <a:rPr lang="en-US" dirty="0" err="1">
                <a:latin typeface="NikoshBAN" pitchFamily="2" charset="0"/>
                <a:cs typeface="NikoshBAN" pitchFamily="2" charset="0"/>
              </a:rPr>
              <a:t>যা</a:t>
            </a:r>
            <a:r>
              <a:rPr lang="en-US" dirty="0">
                <a:latin typeface="NikoshBAN" pitchFamily="2" charset="0"/>
                <a:cs typeface="NikoshBAN" pitchFamily="2" charset="0"/>
              </a:rPr>
              <a:t> </a:t>
            </a:r>
            <a:r>
              <a:rPr lang="en-US" dirty="0" err="1">
                <a:latin typeface="NikoshBAN" pitchFamily="2" charset="0"/>
                <a:cs typeface="NikoshBAN" pitchFamily="2" charset="0"/>
              </a:rPr>
              <a:t>ঘটার</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নিশ্চিত</a:t>
            </a:r>
            <a:r>
              <a:rPr lang="en-US" dirty="0">
                <a:latin typeface="NikoshBAN" pitchFamily="2" charset="0"/>
                <a:cs typeface="NikoshBAN" pitchFamily="2" charset="0"/>
              </a:rPr>
              <a:t> </a:t>
            </a:r>
            <a:r>
              <a:rPr lang="en-US" dirty="0" err="1">
                <a:latin typeface="NikoshBAN" pitchFamily="2" charset="0"/>
                <a:cs typeface="NikoshBAN" pitchFamily="2" charset="0"/>
              </a:rPr>
              <a:t>নই</a:t>
            </a:r>
            <a:r>
              <a:rPr lang="en-US" dirty="0">
                <a:latin typeface="NikoshBAN" pitchFamily="2" charset="0"/>
                <a:cs typeface="NikoshBAN" pitchFamily="2" charset="0"/>
              </a:rPr>
              <a:t>, </a:t>
            </a:r>
            <a:r>
              <a:rPr lang="en-US" dirty="0" err="1">
                <a:latin typeface="NikoshBAN" pitchFamily="2" charset="0"/>
                <a:cs typeface="NikoshBAN" pitchFamily="2" charset="0"/>
              </a:rPr>
              <a:t>তবে</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অবহিত</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অবগত</a:t>
            </a:r>
            <a:r>
              <a:rPr lang="en-US" dirty="0">
                <a:latin typeface="NikoshBAN" pitchFamily="2" charset="0"/>
                <a:cs typeface="NikoshBAN" pitchFamily="2" charset="0"/>
              </a:rPr>
              <a:t> </a:t>
            </a:r>
            <a:r>
              <a:rPr lang="en-US" dirty="0" err="1">
                <a:latin typeface="NikoshBAN" pitchFamily="2" charset="0"/>
                <a:cs typeface="NikoshBAN" pitchFamily="2" charset="0"/>
              </a:rPr>
              <a:t>থাকি</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এমন</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যে</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প্রস্তুত</a:t>
            </a:r>
            <a:r>
              <a:rPr lang="en-US" dirty="0">
                <a:latin typeface="NikoshBAN" pitchFamily="2" charset="0"/>
                <a:cs typeface="NikoshBAN" pitchFamily="2" charset="0"/>
              </a:rPr>
              <a:t> </a:t>
            </a:r>
            <a:r>
              <a:rPr lang="en-US" dirty="0" err="1">
                <a:latin typeface="NikoshBAN" pitchFamily="2" charset="0"/>
                <a:cs typeface="NikoshBAN" pitchFamily="2" charset="0"/>
              </a:rPr>
              <a:t>থাকি</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 </a:t>
            </a:r>
            <a:r>
              <a:rPr lang="en-US" dirty="0" err="1">
                <a:latin typeface="NikoshBAN" pitchFamily="2" charset="0"/>
                <a:cs typeface="NikoshBAN" pitchFamily="2" charset="0"/>
              </a:rPr>
              <a:t>হঠা</a:t>
            </a:r>
            <a:r>
              <a:rPr lang="en-US" dirty="0">
                <a:latin typeface="NikoshBAN" pitchFamily="2" charset="0"/>
                <a:cs typeface="NikoshBAN" pitchFamily="2" charset="0"/>
              </a:rPr>
              <a:t>ৎ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অপ্রত্যাশিতভাবে</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ঘটলেই</a:t>
            </a:r>
            <a:r>
              <a:rPr lang="en-US" dirty="0">
                <a:latin typeface="NikoshBAN" pitchFamily="2" charset="0"/>
                <a:cs typeface="NikoshBAN" pitchFamily="2" charset="0"/>
              </a:rPr>
              <a:t> </a:t>
            </a:r>
            <a:r>
              <a:rPr lang="en-US" dirty="0" err="1">
                <a:latin typeface="NikoshBAN" pitchFamily="2" charset="0"/>
                <a:cs typeface="NikoshBAN" pitchFamily="2" charset="0"/>
              </a:rPr>
              <a:t>কেবল</a:t>
            </a:r>
            <a:r>
              <a:rPr lang="en-US" dirty="0">
                <a:latin typeface="NikoshBAN" pitchFamily="2" charset="0"/>
                <a:cs typeface="NikoshBAN" pitchFamily="2" charset="0"/>
              </a:rPr>
              <a:t> </a:t>
            </a:r>
            <a:r>
              <a:rPr lang="en-US" dirty="0" err="1">
                <a:latin typeface="NikoshBAN" pitchFamily="2" charset="0"/>
                <a:cs typeface="NikoshBAN" pitchFamily="2" charset="0"/>
              </a:rPr>
              <a:t>তাকে</a:t>
            </a:r>
            <a:r>
              <a:rPr lang="en-US" dirty="0">
                <a:latin typeface="NikoshBAN" pitchFamily="2" charset="0"/>
                <a:cs typeface="NikoshBAN" pitchFamily="2" charset="0"/>
              </a:rPr>
              <a:t> </a:t>
            </a:r>
            <a:r>
              <a:rPr lang="en-US" dirty="0" err="1">
                <a:latin typeface="NikoshBAN" pitchFamily="2" charset="0"/>
                <a:cs typeface="NikoshBAN" pitchFamily="2" charset="0"/>
              </a:rPr>
              <a:t>আকস্মিক</a:t>
            </a:r>
            <a:r>
              <a:rPr lang="en-US" dirty="0">
                <a:latin typeface="NikoshBAN" pitchFamily="2" charset="0"/>
                <a:cs typeface="NikoshBAN" pitchFamily="2" charset="0"/>
              </a:rPr>
              <a:t> </a:t>
            </a:r>
            <a:r>
              <a:rPr lang="en-US" dirty="0" err="1">
                <a:latin typeface="NikoshBAN" pitchFamily="2" charset="0"/>
                <a:cs typeface="NikoshBAN" pitchFamily="2" charset="0"/>
              </a:rPr>
              <a:t>বলি</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২.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অনিশ্চিত</a:t>
            </a:r>
            <a:r>
              <a:rPr lang="en-US" dirty="0">
                <a:latin typeface="NikoshBAN" pitchFamily="2" charset="0"/>
                <a:cs typeface="NikoshBAN" pitchFamily="2" charset="0"/>
              </a:rPr>
              <a:t> ও </a:t>
            </a:r>
            <a:r>
              <a:rPr lang="en-US" dirty="0" err="1">
                <a:latin typeface="NikoshBAN" pitchFamily="2" charset="0"/>
                <a:cs typeface="NikoshBAN" pitchFamily="2" charset="0"/>
              </a:rPr>
              <a:t>নিশ্চিত</a:t>
            </a:r>
            <a:r>
              <a:rPr lang="en-US" dirty="0">
                <a:latin typeface="NikoshBAN" pitchFamily="2" charset="0"/>
                <a:cs typeface="NikoshBAN" pitchFamily="2" charset="0"/>
              </a:rPr>
              <a:t> </a:t>
            </a:r>
            <a:r>
              <a:rPr lang="en-US" dirty="0" err="1">
                <a:latin typeface="NikoshBAN" pitchFamily="2" charset="0"/>
                <a:cs typeface="NikoshBAN" pitchFamily="2" charset="0"/>
              </a:rPr>
              <a:t>এর</a:t>
            </a:r>
            <a:r>
              <a:rPr lang="en-US" dirty="0">
                <a:latin typeface="NikoshBAN" pitchFamily="2" charset="0"/>
                <a:cs typeface="NikoshBAN" pitchFamily="2" charset="0"/>
              </a:rPr>
              <a:t> </a:t>
            </a:r>
            <a:r>
              <a:rPr lang="en-US" dirty="0" err="1">
                <a:latin typeface="NikoshBAN" pitchFamily="2" charset="0"/>
                <a:cs typeface="NikoshBAN" pitchFamily="2" charset="0"/>
              </a:rPr>
              <a:t>মধ্যবর্তী</a:t>
            </a:r>
            <a:r>
              <a:rPr lang="en-US" dirty="0">
                <a:latin typeface="NikoshBAN" pitchFamily="2" charset="0"/>
                <a:cs typeface="NikoshBAN" pitchFamily="2" charset="0"/>
              </a:rPr>
              <a:t> </a:t>
            </a:r>
            <a:r>
              <a:rPr lang="en-US" dirty="0" err="1">
                <a:latin typeface="NikoshBAN" pitchFamily="2" charset="0"/>
                <a:cs typeface="NikoshBAN" pitchFamily="2" charset="0"/>
              </a:rPr>
              <a:t>অবস্থা</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এরূপ</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মধ্যবর্তী</a:t>
            </a:r>
            <a:r>
              <a:rPr lang="en-US" dirty="0">
                <a:latin typeface="NikoshBAN" pitchFamily="2" charset="0"/>
                <a:cs typeface="NikoshBAN" pitchFamily="2" charset="0"/>
              </a:rPr>
              <a:t> </a:t>
            </a:r>
            <a:r>
              <a:rPr lang="en-US" dirty="0" err="1">
                <a:latin typeface="NikoshBAN" pitchFamily="2" charset="0"/>
                <a:cs typeface="NikoshBAN" pitchFamily="2" charset="0"/>
              </a:rPr>
              <a:t>পর্যায়</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অবস্থা</a:t>
            </a:r>
            <a:r>
              <a:rPr lang="en-US" dirty="0">
                <a:latin typeface="NikoshBAN" pitchFamily="2" charset="0"/>
                <a:cs typeface="NikoshBAN" pitchFamily="2" charset="0"/>
              </a:rPr>
              <a:t> </a:t>
            </a:r>
            <a:r>
              <a:rPr lang="en-US" dirty="0" err="1">
                <a:latin typeface="NikoshBAN" pitchFamily="2" charset="0"/>
                <a:cs typeface="NikoshBAN" pitchFamily="2" charset="0"/>
              </a:rPr>
              <a:t>নেই</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৩. </a:t>
            </a:r>
            <a:r>
              <a:rPr lang="en-US" dirty="0" err="1">
                <a:latin typeface="NikoshBAN" pitchFamily="2" charset="0"/>
                <a:cs typeface="NikoshBAN" pitchFamily="2" charset="0"/>
              </a:rPr>
              <a:t>সম্ভাবনার</a:t>
            </a:r>
            <a:r>
              <a:rPr lang="en-US" dirty="0">
                <a:latin typeface="NikoshBAN" pitchFamily="2" charset="0"/>
                <a:cs typeface="NikoshBAN" pitchFamily="2" charset="0"/>
              </a:rPr>
              <a:t> </a:t>
            </a:r>
            <a:r>
              <a:rPr lang="en-US" dirty="0" err="1">
                <a:latin typeface="NikoshBAN" pitchFamily="2" charset="0"/>
                <a:cs typeface="NikoshBAN" pitchFamily="2" charset="0"/>
              </a:rPr>
              <a:t>ভিত্তি</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কার্যকারণ</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অপূর্ণ</a:t>
            </a:r>
            <a:r>
              <a:rPr lang="en-US" dirty="0">
                <a:latin typeface="NikoshBAN" pitchFamily="2" charset="0"/>
                <a:cs typeface="NikoshBAN" pitchFamily="2" charset="0"/>
              </a:rPr>
              <a:t> </a:t>
            </a:r>
            <a:r>
              <a:rPr lang="en-US" dirty="0" err="1">
                <a:latin typeface="NikoshBAN" pitchFamily="2" charset="0"/>
                <a:cs typeface="NikoshBAN" pitchFamily="2" charset="0"/>
              </a:rPr>
              <a:t>জ্ঞান</a:t>
            </a:r>
            <a:r>
              <a:rPr lang="en-US" dirty="0">
                <a:latin typeface="NikoshBAN" pitchFamily="2" charset="0"/>
                <a:cs typeface="NikoshBAN" pitchFamily="2" charset="0"/>
              </a:rPr>
              <a:t>। </a:t>
            </a:r>
            <a:r>
              <a:rPr lang="en-US" dirty="0" err="1">
                <a:latin typeface="NikoshBAN" pitchFamily="2" charset="0"/>
                <a:cs typeface="NikoshBAN" pitchFamily="2" charset="0"/>
              </a:rPr>
              <a:t>অথা</a:t>
            </a:r>
            <a:r>
              <a:rPr lang="en-US" dirty="0">
                <a:latin typeface="NikoshBAN" pitchFamily="2" charset="0"/>
                <a:cs typeface="NikoshBAN" pitchFamily="2" charset="0"/>
              </a:rPr>
              <a:t>ৎ </a:t>
            </a:r>
            <a:r>
              <a:rPr lang="en-US" dirty="0" err="1">
                <a:latin typeface="NikoshBAN" pitchFamily="2" charset="0"/>
                <a:cs typeface="NikoshBAN" pitchFamily="2" charset="0"/>
              </a:rPr>
              <a:t>সম্ভাবনার</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জ্ঞানের</a:t>
            </a:r>
            <a:r>
              <a:rPr lang="en-US" dirty="0">
                <a:latin typeface="NikoshBAN" pitchFamily="2" charset="0"/>
                <a:cs typeface="NikoshBAN" pitchFamily="2" charset="0"/>
              </a:rPr>
              <a:t> </a:t>
            </a:r>
            <a:r>
              <a:rPr lang="en-US" dirty="0" err="1">
                <a:latin typeface="NikoshBAN" pitchFamily="2" charset="0"/>
                <a:cs typeface="NikoshBAN" pitchFamily="2" charset="0"/>
              </a:rPr>
              <a:t>অপূর্ণতা</a:t>
            </a:r>
            <a:r>
              <a:rPr lang="en-US" dirty="0">
                <a:latin typeface="NikoshBAN" pitchFamily="2" charset="0"/>
                <a:cs typeface="NikoshBAN" pitchFamily="2" charset="0"/>
              </a:rPr>
              <a:t> </a:t>
            </a:r>
            <a:r>
              <a:rPr lang="en-US" dirty="0" err="1">
                <a:latin typeface="NikoshBAN" pitchFamily="2" charset="0"/>
                <a:cs typeface="NikoshBAN" pitchFamily="2" charset="0"/>
              </a:rPr>
              <a:t>কাজ</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কার্যকারণ</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অজ্ঞতা</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ভিত্তি</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ঘটনার</a:t>
            </a:r>
            <a:r>
              <a:rPr lang="en-US" dirty="0">
                <a:latin typeface="NikoshBAN" pitchFamily="2" charset="0"/>
                <a:cs typeface="NikoshBAN" pitchFamily="2" charset="0"/>
              </a:rPr>
              <a:t> </a:t>
            </a:r>
            <a:r>
              <a:rPr lang="en-US" dirty="0" err="1">
                <a:latin typeface="NikoshBAN" pitchFamily="2" charset="0"/>
                <a:cs typeface="NikoshBAN" pitchFamily="2" charset="0"/>
              </a:rPr>
              <a:t>নিদর্দেশ</a:t>
            </a:r>
            <a:r>
              <a:rPr lang="en-US" dirty="0">
                <a:latin typeface="NikoshBAN" pitchFamily="2" charset="0"/>
                <a:cs typeface="NikoshBAN" pitchFamily="2" charset="0"/>
              </a:rPr>
              <a:t> </a:t>
            </a:r>
            <a:r>
              <a:rPr lang="en-US" dirty="0" err="1">
                <a:latin typeface="NikoshBAN" pitchFamily="2" charset="0"/>
                <a:cs typeface="NikoshBAN" pitchFamily="2" charset="0"/>
              </a:rPr>
              <a:t>করতে</a:t>
            </a:r>
            <a:r>
              <a:rPr lang="en-US" dirty="0">
                <a:latin typeface="NikoshBAN" pitchFamily="2" charset="0"/>
                <a:cs typeface="NikoshBAN" pitchFamily="2" charset="0"/>
              </a:rPr>
              <a:t> </a:t>
            </a:r>
            <a:r>
              <a:rPr lang="en-US" dirty="0" err="1">
                <a:latin typeface="NikoshBAN" pitchFamily="2" charset="0"/>
                <a:cs typeface="NikoshBAN" pitchFamily="2" charset="0"/>
              </a:rPr>
              <a:t>অপারগ</a:t>
            </a:r>
            <a:r>
              <a:rPr lang="en-US" dirty="0">
                <a:latin typeface="NikoshBAN" pitchFamily="2" charset="0"/>
                <a:cs typeface="NikoshBAN" pitchFamily="2" charset="0"/>
              </a:rPr>
              <a:t> </a:t>
            </a:r>
            <a:r>
              <a:rPr lang="en-US" dirty="0" err="1">
                <a:latin typeface="NikoshBAN" pitchFamily="2" charset="0"/>
                <a:cs typeface="NikoshBAN" pitchFamily="2" charset="0"/>
              </a:rPr>
              <a:t>হলেই</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বলি</a:t>
            </a:r>
            <a:r>
              <a:rPr lang="en-US" dirty="0">
                <a:latin typeface="NikoshBAN" pitchFamily="2" charset="0"/>
                <a:cs typeface="NikoshBAN" pitchFamily="2" charset="0"/>
              </a:rPr>
              <a:t> </a:t>
            </a:r>
            <a:r>
              <a:rPr lang="en-US" dirty="0" err="1">
                <a:latin typeface="NikoshBAN" pitchFamily="2" charset="0"/>
                <a:cs typeface="NikoshBAN" pitchFamily="2" charset="0"/>
              </a:rPr>
              <a:t>সে</a:t>
            </a:r>
            <a:r>
              <a:rPr lang="en-US" dirty="0">
                <a:latin typeface="NikoshBAN" pitchFamily="2" charset="0"/>
                <a:cs typeface="NikoshBAN" pitchFamily="2" charset="0"/>
              </a:rPr>
              <a:t> </a:t>
            </a:r>
            <a:r>
              <a:rPr lang="en-US" dirty="0" err="1">
                <a:latin typeface="NikoshBAN" pitchFamily="2" charset="0"/>
                <a:cs typeface="NikoshBAN" pitchFamily="2" charset="0"/>
              </a:rPr>
              <a:t>ঘটনাটি</a:t>
            </a:r>
            <a:r>
              <a:rPr lang="en-US" dirty="0">
                <a:latin typeface="NikoshBAN" pitchFamily="2" charset="0"/>
                <a:cs typeface="NikoshBAN" pitchFamily="2" charset="0"/>
              </a:rPr>
              <a:t> </a:t>
            </a:r>
            <a:r>
              <a:rPr lang="en-US" dirty="0" err="1">
                <a:latin typeface="NikoshBAN" pitchFamily="2" charset="0"/>
                <a:cs typeface="NikoshBAN" pitchFamily="2" charset="0"/>
              </a:rPr>
              <a:t>আকস্মিক</a:t>
            </a:r>
            <a:r>
              <a:rPr lang="en-US" dirty="0">
                <a:latin typeface="NikoshBAN" pitchFamily="2" charset="0"/>
                <a:cs typeface="NikoshBAN" pitchFamily="2" charset="0"/>
              </a:rPr>
              <a:t>।</a:t>
            </a: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0">
            <a:schemeClr val="accent3"/>
          </a:lnRef>
          <a:fillRef idx="3">
            <a:schemeClr val="accent3"/>
          </a:fillRef>
          <a:effectRef idx="3">
            <a:schemeClr val="accent3"/>
          </a:effectRef>
          <a:fontRef idx="minor">
            <a:schemeClr val="lt1"/>
          </a:fontRef>
        </p:style>
        <p:txBody>
          <a:bodyPr>
            <a:normAutofit/>
          </a:bodyPr>
          <a:lstStyle/>
          <a:p>
            <a:pPr marL="0" indent="0"/>
            <a:r>
              <a:rPr lang="en-US" dirty="0" err="1">
                <a:latin typeface="NikoshBAN" pitchFamily="2" charset="0"/>
                <a:cs typeface="NikoshBAN" pitchFamily="2" charset="0"/>
              </a:rPr>
              <a:t>সম্ভাব্যতা</a:t>
            </a:r>
            <a:r>
              <a:rPr lang="en-US" dirty="0">
                <a:latin typeface="NikoshBAN" pitchFamily="2" charset="0"/>
                <a:cs typeface="NikoshBAN" pitchFamily="2" charset="0"/>
              </a:rPr>
              <a:t> ও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পার্থক্য</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1">
            <a:schemeClr val="accent4"/>
          </a:lnRef>
          <a:fillRef idx="3">
            <a:schemeClr val="accent4"/>
          </a:fillRef>
          <a:effectRef idx="2">
            <a:schemeClr val="accent4"/>
          </a:effectRef>
          <a:fontRef idx="minor">
            <a:schemeClr val="lt1"/>
          </a:fontRef>
        </p:style>
        <p:txBody>
          <a:bodyPr>
            <a:normAutofit fontScale="92500" lnSpcReduction="20000"/>
          </a:bodyPr>
          <a:lstStyle/>
          <a:p>
            <a:pPr marL="0" indent="0">
              <a:buNone/>
            </a:pPr>
            <a:r>
              <a:rPr lang="en-US" dirty="0">
                <a:latin typeface="NikoshBAN" pitchFamily="2" charset="0"/>
                <a:cs typeface="NikoshBAN" pitchFamily="2" charset="0"/>
              </a:rPr>
              <a:t>৪. </a:t>
            </a:r>
            <a:r>
              <a:rPr lang="en-US" dirty="0" err="1">
                <a:latin typeface="NikoshBAN" pitchFamily="2" charset="0"/>
                <a:cs typeface="NikoshBAN" pitchFamily="2" charset="0"/>
              </a:rPr>
              <a:t>গাণিতিক</a:t>
            </a:r>
            <a:r>
              <a:rPr lang="en-US" dirty="0">
                <a:latin typeface="NikoshBAN" pitchFamily="2" charset="0"/>
                <a:cs typeface="NikoshBAN" pitchFamily="2" charset="0"/>
              </a:rPr>
              <a:t> </a:t>
            </a:r>
            <a:r>
              <a:rPr lang="en-US" dirty="0" err="1">
                <a:latin typeface="NikoshBAN" pitchFamily="2" charset="0"/>
                <a:cs typeface="NikoshBAN" pitchFamily="2" charset="0"/>
              </a:rPr>
              <a:t>তত্ত্ব</a:t>
            </a:r>
            <a:r>
              <a:rPr lang="en-US" dirty="0">
                <a:latin typeface="NikoshBAN" pitchFamily="2" charset="0"/>
                <a:cs typeface="NikoshBAN" pitchFamily="2" charset="0"/>
              </a:rPr>
              <a:t> ও </a:t>
            </a:r>
            <a:r>
              <a:rPr lang="en-US" dirty="0" err="1">
                <a:latin typeface="NikoshBAN" pitchFamily="2" charset="0"/>
                <a:cs typeface="NikoshBAN" pitchFamily="2" charset="0"/>
              </a:rPr>
              <a:t>পৌন:পুনিকতা</a:t>
            </a:r>
            <a:r>
              <a:rPr lang="en-US" dirty="0">
                <a:latin typeface="NikoshBAN" pitchFamily="2" charset="0"/>
                <a:cs typeface="NikoshBAN" pitchFamily="2" charset="0"/>
              </a:rPr>
              <a:t> </a:t>
            </a:r>
            <a:r>
              <a:rPr lang="en-US" dirty="0" err="1">
                <a:latin typeface="NikoshBAN" pitchFamily="2" charset="0"/>
                <a:cs typeface="NikoshBAN" pitchFamily="2" charset="0"/>
              </a:rPr>
              <a:t>তত্ত্ব</a:t>
            </a:r>
            <a:r>
              <a:rPr lang="en-US" dirty="0">
                <a:latin typeface="NikoshBAN" pitchFamily="2" charset="0"/>
                <a:cs typeface="NikoshBAN" pitchFamily="2" charset="0"/>
              </a:rPr>
              <a:t> </a:t>
            </a:r>
            <a:r>
              <a:rPr lang="en-US" dirty="0" err="1">
                <a:latin typeface="NikoshBAN" pitchFamily="2" charset="0"/>
                <a:cs typeface="NikoshBAN" pitchFamily="2" charset="0"/>
              </a:rPr>
              <a:t>দিয়ে</a:t>
            </a:r>
            <a:r>
              <a:rPr lang="en-US" dirty="0">
                <a:latin typeface="NikoshBAN" pitchFamily="2" charset="0"/>
                <a:cs typeface="NikoshBAN" pitchFamily="2" charset="0"/>
              </a:rPr>
              <a:t> </a:t>
            </a:r>
            <a:r>
              <a:rPr lang="en-US" dirty="0" err="1">
                <a:latin typeface="NikoshBAN" pitchFamily="2" charset="0"/>
                <a:cs typeface="NikoshBAN" pitchFamily="2" charset="0"/>
              </a:rPr>
              <a:t>সম্ভাবনাকে</a:t>
            </a:r>
            <a:r>
              <a:rPr lang="en-US" dirty="0">
                <a:latin typeface="NikoshBAN" pitchFamily="2" charset="0"/>
                <a:cs typeface="NikoshBAN" pitchFamily="2" charset="0"/>
              </a:rPr>
              <a:t> </a:t>
            </a:r>
            <a:r>
              <a:rPr lang="en-US" dirty="0" err="1">
                <a:latin typeface="NikoshBAN" pitchFamily="2" charset="0"/>
                <a:cs typeface="NikoshBAN" pitchFamily="2" charset="0"/>
              </a:rPr>
              <a:t>ব্যাখ্যা</a:t>
            </a:r>
            <a:r>
              <a:rPr lang="en-US" dirty="0">
                <a:latin typeface="NikoshBAN" pitchFamily="2" charset="0"/>
                <a:cs typeface="NikoshBAN" pitchFamily="2" charset="0"/>
              </a:rPr>
              <a:t> ও </a:t>
            </a:r>
            <a:r>
              <a:rPr lang="en-US" dirty="0" err="1">
                <a:latin typeface="NikoshBAN" pitchFamily="2" charset="0"/>
                <a:cs typeface="NikoshBAN" pitchFamily="2" charset="0"/>
              </a:rPr>
              <a:t>বিশ্লেষণ</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গণিতশাস্ত্রের</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প্রয়োগ</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যায়</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৫. </a:t>
            </a:r>
            <a:r>
              <a:rPr lang="en-US" dirty="0" err="1">
                <a:latin typeface="NikoshBAN" pitchFamily="2" charset="0"/>
                <a:cs typeface="NikoshBAN" pitchFamily="2" charset="0"/>
              </a:rPr>
              <a:t>কার্ভথ</a:t>
            </a:r>
            <a:r>
              <a:rPr lang="en-US" dirty="0">
                <a:latin typeface="NikoshBAN" pitchFamily="2" charset="0"/>
                <a:cs typeface="NikoshBAN" pitchFamily="2" charset="0"/>
              </a:rPr>
              <a:t> </a:t>
            </a:r>
            <a:r>
              <a:rPr lang="en-US" dirty="0" err="1">
                <a:latin typeface="NikoshBAN" pitchFamily="2" charset="0"/>
                <a:cs typeface="NikoshBAN" pitchFamily="2" charset="0"/>
              </a:rPr>
              <a:t>রীডের</a:t>
            </a:r>
            <a:r>
              <a:rPr lang="en-US" dirty="0">
                <a:latin typeface="NikoshBAN" pitchFamily="2" charset="0"/>
                <a:cs typeface="NikoshBAN" pitchFamily="2" charset="0"/>
              </a:rPr>
              <a:t> </a:t>
            </a:r>
            <a:r>
              <a:rPr lang="en-US" dirty="0" err="1">
                <a:latin typeface="NikoshBAN" pitchFamily="2" charset="0"/>
                <a:cs typeface="NikoshBAN" pitchFamily="2" charset="0"/>
              </a:rPr>
              <a:t>মতে</a:t>
            </a:r>
            <a:r>
              <a:rPr lang="en-US" dirty="0">
                <a:latin typeface="NikoshBAN" pitchFamily="2" charset="0"/>
                <a:cs typeface="NikoshBAN" pitchFamily="2" charset="0"/>
              </a:rPr>
              <a:t>, “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সংঘটন</a:t>
            </a:r>
            <a:r>
              <a:rPr lang="en-US" dirty="0">
                <a:latin typeface="NikoshBAN" pitchFamily="2" charset="0"/>
                <a:cs typeface="NikoshBAN" pitchFamily="2" charset="0"/>
              </a:rPr>
              <a:t> </a:t>
            </a:r>
            <a:r>
              <a:rPr lang="en-US" dirty="0" err="1">
                <a:latin typeface="NikoshBAN" pitchFamily="2" charset="0"/>
                <a:cs typeface="NikoshBAN" pitchFamily="2" charset="0"/>
              </a:rPr>
              <a:t>কত</a:t>
            </a:r>
            <a:r>
              <a:rPr lang="en-US" dirty="0">
                <a:latin typeface="NikoshBAN" pitchFamily="2" charset="0"/>
                <a:cs typeface="NikoshBAN" pitchFamily="2" charset="0"/>
              </a:rPr>
              <a:t> </a:t>
            </a:r>
            <a:r>
              <a:rPr lang="en-US" dirty="0" err="1">
                <a:latin typeface="NikoshBAN" pitchFamily="2" charset="0"/>
                <a:cs typeface="NikoshBAN" pitchFamily="2" charset="0"/>
              </a:rPr>
              <a:t>ঘনঘন</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তার</a:t>
            </a:r>
            <a:r>
              <a:rPr lang="en-US" dirty="0">
                <a:latin typeface="NikoshBAN" pitchFamily="2" charset="0"/>
                <a:cs typeface="NikoshBAN" pitchFamily="2" charset="0"/>
              </a:rPr>
              <a:t> </a:t>
            </a:r>
            <a:r>
              <a:rPr lang="en-US" dirty="0" err="1">
                <a:latin typeface="NikoshBAN" pitchFamily="2" charset="0"/>
                <a:cs typeface="NikoshBAN" pitchFamily="2" charset="0"/>
              </a:rPr>
              <a:t>ভিত্তিতে</a:t>
            </a:r>
            <a:r>
              <a:rPr lang="en-US" dirty="0">
                <a:latin typeface="NikoshBAN" pitchFamily="2" charset="0"/>
                <a:cs typeface="NikoshBAN" pitchFamily="2" charset="0"/>
              </a:rPr>
              <a:t> </a:t>
            </a:r>
            <a:r>
              <a:rPr lang="en-US" dirty="0" err="1">
                <a:latin typeface="NikoshBAN" pitchFamily="2" charset="0"/>
                <a:cs typeface="NikoshBAN" pitchFamily="2" charset="0"/>
              </a:rPr>
              <a:t>প্রত্যাশা</a:t>
            </a:r>
            <a:r>
              <a:rPr lang="en-US" dirty="0">
                <a:latin typeface="NikoshBAN" pitchFamily="2" charset="0"/>
                <a:cs typeface="NikoshBAN" pitchFamily="2" charset="0"/>
              </a:rPr>
              <a:t>। </a:t>
            </a:r>
            <a:r>
              <a:rPr lang="en-US" dirty="0" err="1">
                <a:latin typeface="NikoshBAN" pitchFamily="2" charset="0"/>
                <a:cs typeface="NikoshBAN" pitchFamily="2" charset="0"/>
              </a:rPr>
              <a:t>আর</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নির্দেশমূলক</a:t>
            </a:r>
            <a:r>
              <a:rPr lang="en-US" dirty="0">
                <a:latin typeface="NikoshBAN" pitchFamily="2" charset="0"/>
                <a:cs typeface="NikoshBAN" pitchFamily="2" charset="0"/>
              </a:rPr>
              <a:t> </a:t>
            </a:r>
            <a:r>
              <a:rPr lang="en-US" dirty="0" err="1">
                <a:latin typeface="NikoshBAN" pitchFamily="2" charset="0"/>
                <a:cs typeface="NikoshBAN" pitchFamily="2" charset="0"/>
              </a:rPr>
              <a:t>কারণের</a:t>
            </a:r>
            <a:r>
              <a:rPr lang="en-US" dirty="0">
                <a:latin typeface="NikoshBAN" pitchFamily="2" charset="0"/>
                <a:cs typeface="NikoshBAN" pitchFamily="2" charset="0"/>
              </a:rPr>
              <a:t> </a:t>
            </a:r>
            <a:r>
              <a:rPr lang="en-US" dirty="0" err="1">
                <a:latin typeface="NikoshBAN" pitchFamily="2" charset="0"/>
                <a:cs typeface="NikoshBAN" pitchFamily="2" charset="0"/>
              </a:rPr>
              <a:t>প্রমাণহীন</a:t>
            </a:r>
            <a:r>
              <a:rPr lang="en-US" dirty="0">
                <a:latin typeface="NikoshBAN" pitchFamily="2" charset="0"/>
                <a:cs typeface="NikoshBAN" pitchFamily="2" charset="0"/>
              </a:rPr>
              <a:t> </a:t>
            </a:r>
            <a:r>
              <a:rPr lang="en-US" dirty="0" err="1">
                <a:latin typeface="NikoshBAN" pitchFamily="2" charset="0"/>
                <a:cs typeface="NikoshBAN" pitchFamily="2" charset="0"/>
              </a:rPr>
              <a:t>সমাপতন</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সংযোগ</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৬.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নির্ণয়</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গণনা</a:t>
            </a:r>
            <a:r>
              <a:rPr lang="en-US" dirty="0">
                <a:latin typeface="NikoshBAN" pitchFamily="2" charset="0"/>
                <a:cs typeface="NikoshBAN" pitchFamily="2" charset="0"/>
              </a:rPr>
              <a:t> </a:t>
            </a:r>
            <a:r>
              <a:rPr lang="en-US" dirty="0" err="1">
                <a:latin typeface="NikoshBAN" pitchFamily="2" charset="0"/>
                <a:cs typeface="NikoshBAN" pitchFamily="2" charset="0"/>
              </a:rPr>
              <a:t>করার</a:t>
            </a:r>
            <a:r>
              <a:rPr lang="en-US" dirty="0">
                <a:latin typeface="NikoshBAN" pitchFamily="2" charset="0"/>
                <a:cs typeface="NikoshBAN" pitchFamily="2" charset="0"/>
              </a:rPr>
              <a:t> </a:t>
            </a:r>
            <a:r>
              <a:rPr lang="en-US" dirty="0" err="1">
                <a:latin typeface="NikoshBAN" pitchFamily="2" charset="0"/>
                <a:cs typeface="NikoshBAN" pitchFamily="2" charset="0"/>
              </a:rPr>
              <a:t>চারটি</a:t>
            </a:r>
            <a:r>
              <a:rPr lang="en-US" dirty="0">
                <a:latin typeface="NikoshBAN" pitchFamily="2" charset="0"/>
                <a:cs typeface="NikoshBAN" pitchFamily="2" charset="0"/>
              </a:rPr>
              <a:t> </a:t>
            </a:r>
            <a:r>
              <a:rPr lang="en-US" dirty="0" err="1">
                <a:latin typeface="NikoshBAN" pitchFamily="2" charset="0"/>
                <a:cs typeface="NikoshBAN" pitchFamily="2" charset="0"/>
              </a:rPr>
              <a:t>মৌলিক</a:t>
            </a:r>
            <a:r>
              <a:rPr lang="en-US" dirty="0">
                <a:latin typeface="NikoshBAN" pitchFamily="2" charset="0"/>
                <a:cs typeface="NikoshBAN" pitchFamily="2" charset="0"/>
              </a:rPr>
              <a:t> </a:t>
            </a:r>
            <a:r>
              <a:rPr lang="en-US" dirty="0" err="1">
                <a:latin typeface="NikoshBAN" pitchFamily="2" charset="0"/>
                <a:cs typeface="NikoshBAN" pitchFamily="2" charset="0"/>
              </a:rPr>
              <a:t>নিয়ম</a:t>
            </a:r>
            <a:r>
              <a:rPr lang="en-US" dirty="0">
                <a:latin typeface="NikoshBAN" pitchFamily="2" charset="0"/>
                <a:cs typeface="NikoshBAN" pitchFamily="2" charset="0"/>
              </a:rPr>
              <a:t> </a:t>
            </a:r>
            <a:r>
              <a:rPr lang="en-US" dirty="0" err="1">
                <a:latin typeface="NikoshBAN" pitchFamily="2" charset="0"/>
                <a:cs typeface="NikoshBAN" pitchFamily="2" charset="0"/>
              </a:rPr>
              <a:t>আছে</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a:t>
            </a:r>
            <a:r>
              <a:rPr lang="en-US" dirty="0">
                <a:latin typeface="NikoshBAN" pitchFamily="2" charset="0"/>
                <a:cs typeface="NikoshBAN" pitchFamily="2" charset="0"/>
              </a:rPr>
              <a:t> </a:t>
            </a:r>
            <a:r>
              <a:rPr lang="en-US" dirty="0" err="1">
                <a:latin typeface="NikoshBAN" pitchFamily="2" charset="0"/>
                <a:cs typeface="NikoshBAN" pitchFamily="2" charset="0"/>
              </a:rPr>
              <a:t>পরিমাপের</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মৌলিক</a:t>
            </a:r>
            <a:r>
              <a:rPr lang="en-US" dirty="0">
                <a:latin typeface="NikoshBAN" pitchFamily="2" charset="0"/>
                <a:cs typeface="NikoshBAN" pitchFamily="2" charset="0"/>
              </a:rPr>
              <a:t> </a:t>
            </a:r>
            <a:r>
              <a:rPr lang="en-US" dirty="0" err="1">
                <a:latin typeface="NikoshBAN" pitchFamily="2" charset="0"/>
                <a:cs typeface="NikoshBAN" pitchFamily="2" charset="0"/>
              </a:rPr>
              <a:t>সূত্র</a:t>
            </a:r>
            <a:r>
              <a:rPr lang="en-US" dirty="0">
                <a:latin typeface="NikoshBAN" pitchFamily="2" charset="0"/>
                <a:cs typeface="NikoshBAN" pitchFamily="2" charset="0"/>
              </a:rPr>
              <a:t> </a:t>
            </a:r>
            <a:r>
              <a:rPr lang="en-US" dirty="0" err="1">
                <a:latin typeface="NikoshBAN" pitchFamily="2" charset="0"/>
                <a:cs typeface="NikoshBAN" pitchFamily="2" charset="0"/>
              </a:rPr>
              <a:t>নেই</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৭.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একক</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এবং</a:t>
            </a:r>
            <a:r>
              <a:rPr lang="en-US" dirty="0">
                <a:latin typeface="NikoshBAN" pitchFamily="2" charset="0"/>
                <a:cs typeface="NikoshBAN" pitchFamily="2" charset="0"/>
              </a:rPr>
              <a:t> </a:t>
            </a:r>
            <a:r>
              <a:rPr lang="en-US" dirty="0" err="1">
                <a:latin typeface="NikoshBAN" pitchFamily="2" charset="0"/>
                <a:cs typeface="NikoshBAN" pitchFamily="2" charset="0"/>
              </a:rPr>
              <a:t>দুই</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ততোধিক</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উভয়</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দেখা</a:t>
            </a:r>
            <a:r>
              <a:rPr lang="en-US" dirty="0">
                <a:latin typeface="NikoshBAN" pitchFamily="2" charset="0"/>
                <a:cs typeface="NikoshBAN" pitchFamily="2" charset="0"/>
              </a:rPr>
              <a:t> </a:t>
            </a:r>
            <a:r>
              <a:rPr lang="en-US" dirty="0" err="1">
                <a:latin typeface="NikoshBAN" pitchFamily="2" charset="0"/>
                <a:cs typeface="NikoshBAN" pitchFamily="2" charset="0"/>
              </a:rPr>
              <a:t>দিতে</a:t>
            </a:r>
            <a:r>
              <a:rPr lang="en-US" dirty="0">
                <a:latin typeface="NikoshBAN" pitchFamily="2" charset="0"/>
                <a:cs typeface="NikoshBAN" pitchFamily="2" charset="0"/>
              </a:rPr>
              <a:t> </a:t>
            </a:r>
            <a:r>
              <a:rPr lang="en-US" dirty="0" err="1">
                <a:latin typeface="NikoshBAN" pitchFamily="2" charset="0"/>
                <a:cs typeface="NikoshBAN" pitchFamily="2" charset="0"/>
              </a:rPr>
              <a:t>পারে</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a:t>
            </a:r>
            <a:r>
              <a:rPr lang="en-US" dirty="0">
                <a:latin typeface="NikoshBAN" pitchFamily="2" charset="0"/>
                <a:cs typeface="NikoshBAN" pitchFamily="2" charset="0"/>
              </a:rPr>
              <a:t> </a:t>
            </a:r>
            <a:r>
              <a:rPr lang="en-US" dirty="0" err="1">
                <a:latin typeface="NikoshBAN" pitchFamily="2" charset="0"/>
                <a:cs typeface="NikoshBAN" pitchFamily="2" charset="0"/>
              </a:rPr>
              <a:t>কেবল</a:t>
            </a:r>
            <a:r>
              <a:rPr lang="en-US" dirty="0">
                <a:latin typeface="NikoshBAN" pitchFamily="2" charset="0"/>
                <a:cs typeface="NikoshBAN" pitchFamily="2" charset="0"/>
              </a:rPr>
              <a:t> </a:t>
            </a:r>
            <a:r>
              <a:rPr lang="en-US" dirty="0" err="1">
                <a:latin typeface="NikoshBAN" pitchFamily="2" charset="0"/>
                <a:cs typeface="NikoshBAN" pitchFamily="2" charset="0"/>
              </a:rPr>
              <a:t>দুই</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ততোধিক</a:t>
            </a:r>
            <a:r>
              <a:rPr lang="en-US" dirty="0">
                <a:latin typeface="NikoshBAN" pitchFamily="2" charset="0"/>
                <a:cs typeface="NikoshBAN" pitchFamily="2" charset="0"/>
              </a:rPr>
              <a:t> </a:t>
            </a:r>
            <a:r>
              <a:rPr lang="en-US" dirty="0" err="1">
                <a:latin typeface="NikoshBAN" pitchFamily="2" charset="0"/>
                <a:cs typeface="NikoshBAN" pitchFamily="2" charset="0"/>
              </a:rPr>
              <a:t>ঘটনার</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সৃষ্টি</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একক</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ঘটনার</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নয়</a:t>
            </a:r>
            <a:r>
              <a:rPr lang="en-US" dirty="0">
                <a:latin typeface="NikoshBAN" pitchFamily="2" charset="0"/>
                <a:cs typeface="NikoshBAN" pitchFamily="2" charset="0"/>
              </a:rPr>
              <a:t>।</a:t>
            </a:r>
          </a:p>
        </p:txBody>
      </p:sp>
    </p:spTree>
    <p:extLst>
      <p:ext uri="{BB962C8B-B14F-4D97-AF65-F5344CB8AC3E}">
        <p14:creationId xmlns:p14="http://schemas.microsoft.com/office/powerpoint/2010/main" val="543879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0">
            <a:schemeClr val="accent4"/>
          </a:lnRef>
          <a:fillRef idx="3">
            <a:schemeClr val="accent4"/>
          </a:fillRef>
          <a:effectRef idx="3">
            <a:schemeClr val="accent4"/>
          </a:effectRef>
          <a:fontRef idx="minor">
            <a:schemeClr val="lt1"/>
          </a:fontRef>
        </p:style>
        <p:txBody>
          <a:bodyPr>
            <a:normAutofit/>
          </a:bodyPr>
          <a:lstStyle/>
          <a:p>
            <a:pPr marL="0" indent="0"/>
            <a:r>
              <a:rPr lang="en-US" dirty="0" err="1">
                <a:latin typeface="NikoshBAN" pitchFamily="2" charset="0"/>
                <a:cs typeface="NikoshBAN" pitchFamily="2" charset="0"/>
              </a:rPr>
              <a:t>সম্ভাব্যতা</a:t>
            </a:r>
            <a:r>
              <a:rPr lang="en-US" dirty="0">
                <a:latin typeface="NikoshBAN" pitchFamily="2" charset="0"/>
                <a:cs typeface="NikoshBAN" pitchFamily="2" charset="0"/>
              </a:rPr>
              <a:t> ও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পার্থক্য</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81100"/>
            <a:ext cx="8229600" cy="4533900"/>
          </a:xfrm>
        </p:spPr>
        <p:style>
          <a:lnRef idx="3">
            <a:schemeClr val="lt1"/>
          </a:lnRef>
          <a:fillRef idx="1">
            <a:schemeClr val="accent3"/>
          </a:fillRef>
          <a:effectRef idx="1">
            <a:schemeClr val="accent3"/>
          </a:effectRef>
          <a:fontRef idx="minor">
            <a:schemeClr val="lt1"/>
          </a:fontRef>
        </p:style>
        <p:txBody>
          <a:bodyPr>
            <a:normAutofit fontScale="92500"/>
          </a:bodyPr>
          <a:lstStyle/>
          <a:p>
            <a:pPr marL="0" indent="0">
              <a:buNone/>
            </a:pPr>
            <a:r>
              <a:rPr lang="en-US" dirty="0">
                <a:latin typeface="NikoshBAN" pitchFamily="2" charset="0"/>
                <a:cs typeface="NikoshBAN" pitchFamily="2" charset="0"/>
              </a:rPr>
              <a:t>৮. </a:t>
            </a:r>
            <a:r>
              <a:rPr lang="en-US" dirty="0" err="1">
                <a:latin typeface="NikoshBAN" pitchFamily="2" charset="0"/>
                <a:cs typeface="NikoshBAN" pitchFamily="2" charset="0"/>
              </a:rPr>
              <a:t>শিল্প</a:t>
            </a:r>
            <a:r>
              <a:rPr lang="en-US" dirty="0">
                <a:latin typeface="NikoshBAN" pitchFamily="2" charset="0"/>
                <a:cs typeface="NikoshBAN" pitchFamily="2" charset="0"/>
              </a:rPr>
              <a:t> </a:t>
            </a:r>
            <a:r>
              <a:rPr lang="en-US" dirty="0" err="1">
                <a:latin typeface="NikoshBAN" pitchFamily="2" charset="0"/>
                <a:cs typeface="NikoshBAN" pitchFamily="2" charset="0"/>
              </a:rPr>
              <a:t>বিজ্ঞান</a:t>
            </a:r>
            <a:r>
              <a:rPr lang="en-US" dirty="0">
                <a:latin typeface="NikoshBAN" pitchFamily="2" charset="0"/>
                <a:cs typeface="NikoshBAN" pitchFamily="2" charset="0"/>
              </a:rPr>
              <a:t>, </a:t>
            </a:r>
            <a:r>
              <a:rPr lang="en-US" dirty="0" err="1">
                <a:latin typeface="NikoshBAN" pitchFamily="2" charset="0"/>
                <a:cs typeface="NikoshBAN" pitchFamily="2" charset="0"/>
              </a:rPr>
              <a:t>প্রাকৃতিক</a:t>
            </a:r>
            <a:r>
              <a:rPr lang="en-US" dirty="0">
                <a:latin typeface="NikoshBAN" pitchFamily="2" charset="0"/>
                <a:cs typeface="NikoshBAN" pitchFamily="2" charset="0"/>
              </a:rPr>
              <a:t> </a:t>
            </a:r>
            <a:r>
              <a:rPr lang="en-US" dirty="0" err="1">
                <a:latin typeface="NikoshBAN" pitchFamily="2" charset="0"/>
                <a:cs typeface="NikoshBAN" pitchFamily="2" charset="0"/>
              </a:rPr>
              <a:t>বিজ্ঞান</a:t>
            </a:r>
            <a:r>
              <a:rPr lang="en-US" dirty="0">
                <a:latin typeface="NikoshBAN" pitchFamily="2" charset="0"/>
                <a:cs typeface="NikoshBAN" pitchFamily="2" charset="0"/>
              </a:rPr>
              <a:t> ও </a:t>
            </a:r>
            <a:r>
              <a:rPr lang="en-US" dirty="0" err="1">
                <a:latin typeface="NikoshBAN" pitchFamily="2" charset="0"/>
                <a:cs typeface="NikoshBAN" pitchFamily="2" charset="0"/>
              </a:rPr>
              <a:t>সমাজবিজ্ঞানের</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তত্ত্ব</a:t>
            </a:r>
            <a:r>
              <a:rPr lang="en-US" dirty="0">
                <a:latin typeface="NikoshBAN" pitchFamily="2" charset="0"/>
                <a:cs typeface="NikoshBAN" pitchFamily="2" charset="0"/>
              </a:rPr>
              <a:t> </a:t>
            </a:r>
            <a:r>
              <a:rPr lang="en-US" dirty="0" err="1">
                <a:latin typeface="NikoshBAN" pitchFamily="2" charset="0"/>
                <a:cs typeface="NikoshBAN" pitchFamily="2" charset="0"/>
              </a:rPr>
              <a:t>গুরুত্বপূর্ণ</a:t>
            </a:r>
            <a:r>
              <a:rPr lang="en-US" dirty="0">
                <a:latin typeface="NikoshBAN" pitchFamily="2" charset="0"/>
                <a:cs typeface="NikoshBAN" pitchFamily="2" charset="0"/>
              </a:rPr>
              <a:t> </a:t>
            </a:r>
            <a:r>
              <a:rPr lang="en-US" dirty="0" err="1">
                <a:latin typeface="NikoshBAN" pitchFamily="2" charset="0"/>
                <a:cs typeface="NikoshBAN" pitchFamily="2" charset="0"/>
              </a:rPr>
              <a:t>ভূমিকা</a:t>
            </a:r>
            <a:r>
              <a:rPr lang="en-US" dirty="0">
                <a:latin typeface="NikoshBAN" pitchFamily="2" charset="0"/>
                <a:cs typeface="NikoshBAN" pitchFamily="2" charset="0"/>
              </a:rPr>
              <a:t> </a:t>
            </a:r>
            <a:r>
              <a:rPr lang="en-US" dirty="0" err="1">
                <a:latin typeface="NikoshBAN" pitchFamily="2" charset="0"/>
                <a:cs typeface="NikoshBAN" pitchFamily="2" charset="0"/>
              </a:rPr>
              <a:t>রাখে</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এসব</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স্থান</a:t>
            </a:r>
            <a:r>
              <a:rPr lang="en-US" dirty="0">
                <a:latin typeface="NikoshBAN" pitchFamily="2" charset="0"/>
                <a:cs typeface="NikoshBAN" pitchFamily="2" charset="0"/>
              </a:rPr>
              <a:t> </a:t>
            </a:r>
            <a:r>
              <a:rPr lang="en-US" dirty="0" err="1">
                <a:latin typeface="NikoshBAN" pitchFamily="2" charset="0"/>
                <a:cs typeface="NikoshBAN" pitchFamily="2" charset="0"/>
              </a:rPr>
              <a:t>নেই</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৯.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নিজস্ব</a:t>
            </a:r>
            <a:r>
              <a:rPr lang="en-US" dirty="0">
                <a:latin typeface="NikoshBAN" pitchFamily="2" charset="0"/>
                <a:cs typeface="NikoshBAN" pitchFamily="2" charset="0"/>
              </a:rPr>
              <a:t> </a:t>
            </a:r>
            <a:r>
              <a:rPr lang="en-US" dirty="0" err="1">
                <a:latin typeface="NikoshBAN" pitchFamily="2" charset="0"/>
                <a:cs typeface="NikoshBAN" pitchFamily="2" charset="0"/>
              </a:rPr>
              <a:t>বৈশিষ্ট্যের</a:t>
            </a:r>
            <a:r>
              <a:rPr lang="en-US" dirty="0">
                <a:latin typeface="NikoshBAN" pitchFamily="2" charset="0"/>
                <a:cs typeface="NikoshBAN" pitchFamily="2" charset="0"/>
              </a:rPr>
              <a:t> </a:t>
            </a:r>
            <a:r>
              <a:rPr lang="en-US" dirty="0" err="1">
                <a:latin typeface="NikoshBAN" pitchFamily="2" charset="0"/>
                <a:cs typeface="NikoshBAN" pitchFamily="2" charset="0"/>
              </a:rPr>
              <a:t>কারেণই</a:t>
            </a:r>
            <a:r>
              <a:rPr lang="en-US" dirty="0">
                <a:latin typeface="NikoshBAN" pitchFamily="2" charset="0"/>
                <a:cs typeface="NikoshBAN" pitchFamily="2" charset="0"/>
              </a:rPr>
              <a:t> </a:t>
            </a:r>
            <a:r>
              <a:rPr lang="en-US" dirty="0" err="1">
                <a:latin typeface="NikoshBAN" pitchFamily="2" charset="0"/>
                <a:cs typeface="NikoshBAN" pitchFamily="2" charset="0"/>
              </a:rPr>
              <a:t>বিজ্ঞান</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বিজ্ঞানে</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নিয়ে</a:t>
            </a:r>
            <a:r>
              <a:rPr lang="en-US" dirty="0">
                <a:latin typeface="NikoshBAN" pitchFamily="2" charset="0"/>
                <a:cs typeface="NikoshBAN" pitchFamily="2" charset="0"/>
              </a:rPr>
              <a:t> </a:t>
            </a:r>
            <a:r>
              <a:rPr lang="en-US" dirty="0" err="1">
                <a:latin typeface="NikoshBAN" pitchFamily="2" charset="0"/>
                <a:cs typeface="NikoshBAN" pitchFamily="2" charset="0"/>
              </a:rPr>
              <a:t>আলোচনা</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১০. </a:t>
            </a:r>
            <a:r>
              <a:rPr lang="en-US" dirty="0" err="1">
                <a:latin typeface="NikoshBAN" pitchFamily="2" charset="0"/>
                <a:cs typeface="NikoshBAN" pitchFamily="2" charset="0"/>
              </a:rPr>
              <a:t>সম্ভাবনার</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ঘটনাবলী</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আমাদের</a:t>
            </a:r>
            <a:r>
              <a:rPr lang="en-US" dirty="0">
                <a:latin typeface="NikoshBAN" pitchFamily="2" charset="0"/>
                <a:cs typeface="NikoshBAN" pitchFamily="2" charset="0"/>
              </a:rPr>
              <a:t> </a:t>
            </a:r>
            <a:r>
              <a:rPr lang="en-US" dirty="0" err="1">
                <a:latin typeface="NikoshBAN" pitchFamily="2" charset="0"/>
                <a:cs typeface="NikoshBAN" pitchFamily="2" charset="0"/>
              </a:rPr>
              <a:t>অভিজ্ঞতায়</a:t>
            </a:r>
            <a:r>
              <a:rPr lang="en-US" dirty="0">
                <a:latin typeface="NikoshBAN" pitchFamily="2" charset="0"/>
                <a:cs typeface="NikoshBAN" pitchFamily="2" charset="0"/>
              </a:rPr>
              <a:t> </a:t>
            </a:r>
            <a:r>
              <a:rPr lang="en-US" dirty="0" err="1">
                <a:latin typeface="NikoshBAN" pitchFamily="2" charset="0"/>
                <a:cs typeface="NikoshBAN" pitchFamily="2" charset="0"/>
              </a:rPr>
              <a:t>প্রাপ্ত</a:t>
            </a:r>
            <a:r>
              <a:rPr lang="en-US" dirty="0">
                <a:latin typeface="NikoshBAN" pitchFamily="2" charset="0"/>
                <a:cs typeface="NikoshBAN" pitchFamily="2" charset="0"/>
              </a:rPr>
              <a:t>  </a:t>
            </a:r>
            <a:r>
              <a:rPr lang="en-US" dirty="0" err="1">
                <a:latin typeface="NikoshBAN" pitchFamily="2" charset="0"/>
                <a:cs typeface="NikoshBAN" pitchFamily="2" charset="0"/>
              </a:rPr>
              <a:t>আংশিক</a:t>
            </a:r>
            <a:r>
              <a:rPr lang="en-US" dirty="0">
                <a:latin typeface="NikoshBAN" pitchFamily="2" charset="0"/>
                <a:cs typeface="NikoshBAN" pitchFamily="2" charset="0"/>
              </a:rPr>
              <a:t> </a:t>
            </a:r>
            <a:r>
              <a:rPr lang="en-US" dirty="0" err="1">
                <a:latin typeface="NikoshBAN" pitchFamily="2" charset="0"/>
                <a:cs typeface="NikoshBAN" pitchFamily="2" charset="0"/>
              </a:rPr>
              <a:t>জ্ঞান</a:t>
            </a:r>
            <a:r>
              <a:rPr lang="en-US" dirty="0">
                <a:latin typeface="NikoshBAN" pitchFamily="2" charset="0"/>
                <a:cs typeface="NikoshBAN" pitchFamily="2" charset="0"/>
              </a:rPr>
              <a:t> </a:t>
            </a:r>
            <a:r>
              <a:rPr lang="en-US" dirty="0" err="1">
                <a:latin typeface="NikoshBAN" pitchFamily="2" charset="0"/>
                <a:cs typeface="NikoshBAN" pitchFamily="2" charset="0"/>
              </a:rPr>
              <a:t>প্রমাণ</a:t>
            </a:r>
            <a:r>
              <a:rPr lang="en-US" dirty="0">
                <a:latin typeface="NikoshBAN" pitchFamily="2" charset="0"/>
                <a:cs typeface="NikoshBAN" pitchFamily="2" charset="0"/>
              </a:rPr>
              <a:t> </a:t>
            </a:r>
            <a:r>
              <a:rPr lang="en-US" dirty="0" err="1">
                <a:latin typeface="NikoshBAN" pitchFamily="2" charset="0"/>
                <a:cs typeface="NikoshBAN" pitchFamily="2" charset="0"/>
              </a:rPr>
              <a:t>হিসেবে</a:t>
            </a:r>
            <a:r>
              <a:rPr lang="en-US" dirty="0">
                <a:latin typeface="NikoshBAN" pitchFamily="2" charset="0"/>
                <a:cs typeface="NikoshBAN" pitchFamily="2" charset="0"/>
              </a:rPr>
              <a:t> </a:t>
            </a:r>
            <a:r>
              <a:rPr lang="en-US" dirty="0" err="1">
                <a:latin typeface="NikoshBAN" pitchFamily="2" charset="0"/>
                <a:cs typeface="NikoshBAN" pitchFamily="2" charset="0"/>
              </a:rPr>
              <a:t>কাজ</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কিন্তু</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আকস্মিকতার</a:t>
            </a:r>
            <a:r>
              <a:rPr lang="en-US" dirty="0">
                <a:latin typeface="NikoshBAN" pitchFamily="2" charset="0"/>
                <a:cs typeface="NikoshBAN" pitchFamily="2" charset="0"/>
              </a:rPr>
              <a:t> </a:t>
            </a:r>
            <a:r>
              <a:rPr lang="en-US" dirty="0" err="1">
                <a:latin typeface="NikoshBAN" pitchFamily="2" charset="0"/>
                <a:cs typeface="NikoshBAN" pitchFamily="2" charset="0"/>
              </a:rPr>
              <a:t>বিষয়টি</a:t>
            </a:r>
            <a:r>
              <a:rPr lang="en-US" dirty="0">
                <a:latin typeface="NikoshBAN" pitchFamily="2" charset="0"/>
                <a:cs typeface="NikoshBAN" pitchFamily="2" charset="0"/>
              </a:rPr>
              <a:t> </a:t>
            </a:r>
            <a:r>
              <a:rPr lang="en-US" dirty="0" err="1">
                <a:latin typeface="NikoshBAN" pitchFamily="2" charset="0"/>
                <a:cs typeface="NikoshBAN" pitchFamily="2" charset="0"/>
              </a:rPr>
              <a:t>অভিজ্ঞতায়</a:t>
            </a:r>
            <a:r>
              <a:rPr lang="en-US" dirty="0">
                <a:latin typeface="NikoshBAN" pitchFamily="2" charset="0"/>
                <a:cs typeface="NikoshBAN" pitchFamily="2" charset="0"/>
              </a:rPr>
              <a:t> </a:t>
            </a:r>
            <a:r>
              <a:rPr lang="en-US" dirty="0" err="1">
                <a:latin typeface="NikoshBAN" pitchFamily="2" charset="0"/>
                <a:cs typeface="NikoshBAN" pitchFamily="2" charset="0"/>
              </a:rPr>
              <a:t>পাওয়া</a:t>
            </a:r>
            <a:r>
              <a:rPr lang="en-US" dirty="0">
                <a:latin typeface="NikoshBAN" pitchFamily="2" charset="0"/>
                <a:cs typeface="NikoshBAN" pitchFamily="2" charset="0"/>
              </a:rPr>
              <a:t> </a:t>
            </a:r>
            <a:r>
              <a:rPr lang="en-US" dirty="0" err="1">
                <a:latin typeface="NikoshBAN" pitchFamily="2" charset="0"/>
                <a:cs typeface="NikoshBAN" pitchFamily="2" charset="0"/>
              </a:rPr>
              <a:t>যায়</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 </a:t>
            </a:r>
            <a:r>
              <a:rPr lang="en-US" dirty="0" err="1">
                <a:latin typeface="NikoshBAN" pitchFamily="2" charset="0"/>
                <a:cs typeface="NikoshBAN" pitchFamily="2" charset="0"/>
              </a:rPr>
              <a:t>দুই</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ততোধিক</a:t>
            </a:r>
            <a:r>
              <a:rPr lang="en-US" dirty="0">
                <a:latin typeface="NikoshBAN" pitchFamily="2" charset="0"/>
                <a:cs typeface="NikoshBAN" pitchFamily="2" charset="0"/>
              </a:rPr>
              <a:t> </a:t>
            </a:r>
            <a:r>
              <a:rPr lang="en-US" dirty="0" err="1">
                <a:latin typeface="NikoshBAN" pitchFamily="2" charset="0"/>
                <a:cs typeface="NikoshBAN" pitchFamily="2" charset="0"/>
              </a:rPr>
              <a:t>ঘটনার</a:t>
            </a:r>
            <a:r>
              <a:rPr lang="en-US" dirty="0">
                <a:latin typeface="NikoshBAN" pitchFamily="2" charset="0"/>
                <a:cs typeface="NikoshBAN" pitchFamily="2" charset="0"/>
              </a:rPr>
              <a:t> </a:t>
            </a:r>
            <a:r>
              <a:rPr lang="en-US" dirty="0" err="1">
                <a:latin typeface="NikoshBAN" pitchFamily="2" charset="0"/>
                <a:cs typeface="NikoshBAN" pitchFamily="2" charset="0"/>
              </a:rPr>
              <a:t>মধ্যকার</a:t>
            </a:r>
            <a:r>
              <a:rPr lang="en-US" dirty="0">
                <a:latin typeface="NikoshBAN" pitchFamily="2" charset="0"/>
                <a:cs typeface="NikoshBAN" pitchFamily="2" charset="0"/>
              </a:rPr>
              <a:t> </a:t>
            </a:r>
            <a:r>
              <a:rPr lang="en-US" dirty="0" err="1">
                <a:latin typeface="NikoshBAN" pitchFamily="2" charset="0"/>
                <a:cs typeface="NikoshBAN" pitchFamily="2" charset="0"/>
              </a:rPr>
              <a:t>প্রমাণ</a:t>
            </a:r>
            <a:r>
              <a:rPr lang="en-US" dirty="0">
                <a:latin typeface="NikoshBAN" pitchFamily="2" charset="0"/>
                <a:cs typeface="NikoshBAN" pitchFamily="2" charset="0"/>
              </a:rPr>
              <a:t> ও </a:t>
            </a:r>
            <a:r>
              <a:rPr lang="en-US" dirty="0" err="1">
                <a:latin typeface="NikoshBAN" pitchFamily="2" charset="0"/>
                <a:cs typeface="NikoshBAN" pitchFamily="2" charset="0"/>
              </a:rPr>
              <a:t>যাচাইবিহীন</a:t>
            </a:r>
            <a:r>
              <a:rPr lang="en-US" dirty="0">
                <a:latin typeface="NikoshBAN" pitchFamily="2" charset="0"/>
                <a:cs typeface="NikoshBAN" pitchFamily="2" charset="0"/>
              </a:rPr>
              <a:t> </a:t>
            </a:r>
            <a:r>
              <a:rPr lang="en-US" dirty="0" err="1">
                <a:latin typeface="NikoshBAN" pitchFamily="2" charset="0"/>
                <a:cs typeface="NikoshBAN" pitchFamily="2" charset="0"/>
              </a:rPr>
              <a:t>সংযোগই</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আকস্মিকতা</a:t>
            </a:r>
            <a:r>
              <a:rPr lang="en-US" dirty="0">
                <a:latin typeface="NikoshBAN" pitchFamily="2" charset="0"/>
                <a:cs typeface="NikoshBAN" pitchFamily="2" charset="0"/>
              </a:rPr>
              <a:t>।</a:t>
            </a:r>
          </a:p>
        </p:txBody>
      </p:sp>
    </p:spTree>
    <p:extLst>
      <p:ext uri="{BB962C8B-B14F-4D97-AF65-F5344CB8AC3E}">
        <p14:creationId xmlns:p14="http://schemas.microsoft.com/office/powerpoint/2010/main" val="543879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5029200"/>
          </a:xfrm>
        </p:spPr>
        <p:style>
          <a:lnRef idx="3">
            <a:schemeClr val="lt1"/>
          </a:lnRef>
          <a:fillRef idx="1">
            <a:schemeClr val="accent1"/>
          </a:fillRef>
          <a:effectRef idx="1">
            <a:schemeClr val="accent1"/>
          </a:effectRef>
          <a:fontRef idx="minor">
            <a:schemeClr val="lt1"/>
          </a:fontRef>
        </p:style>
        <p:txBody>
          <a:bodyPr>
            <a:normAutofit/>
          </a:bodyPr>
          <a:lstStyle/>
          <a:p>
            <a:r>
              <a:rPr lang="as-IN" sz="5400" b="1" dirty="0">
                <a:latin typeface="NikoshBAN" pitchFamily="2" charset="0"/>
                <a:cs typeface="NikoshBAN" pitchFamily="2" charset="0"/>
              </a:rPr>
              <a:t>উন্ম</a:t>
            </a:r>
            <a:r>
              <a:rPr lang="en-US" sz="5400" b="1" dirty="0">
                <a:latin typeface="NikoshBAN" pitchFamily="2" charset="0"/>
                <a:cs typeface="NikoshBAN" pitchFamily="2" charset="0"/>
              </a:rPr>
              <a:t>ু</a:t>
            </a:r>
            <a:r>
              <a:rPr lang="as-IN" sz="5400" b="1" dirty="0">
                <a:latin typeface="NikoshBAN" pitchFamily="2" charset="0"/>
                <a:cs typeface="NikoshBAN" pitchFamily="2" charset="0"/>
              </a:rPr>
              <a:t>ক্ত প্রশ্ন যুক্তি</a:t>
            </a:r>
            <a:r>
              <a:rPr lang="as-IN" sz="5400" b="1" dirty="0">
                <a:latin typeface="SutonnyMJ" pitchFamily="2" charset="0"/>
                <a:cs typeface="SutonnyMJ" pitchFamily="2" charset="0"/>
              </a:rPr>
              <a:t> </a:t>
            </a:r>
            <a:r>
              <a:rPr lang="en-US" sz="5400" b="1" dirty="0">
                <a:latin typeface="SutonnyMJ" pitchFamily="2" charset="0"/>
                <a:cs typeface="SutonnyMJ" pitchFamily="2" charset="0"/>
              </a:rPr>
              <a:t/>
            </a:r>
            <a:br>
              <a:rPr lang="en-US" sz="5400" b="1" dirty="0">
                <a:latin typeface="SutonnyMJ" pitchFamily="2" charset="0"/>
                <a:cs typeface="SutonnyMJ" pitchFamily="2" charset="0"/>
              </a:rPr>
            </a:br>
            <a:r>
              <a:rPr lang="en-US" sz="5400" b="1" dirty="0">
                <a:latin typeface="Times New Roman" pitchFamily="18" charset="0"/>
                <a:cs typeface="Times New Roman" pitchFamily="18" charset="0"/>
              </a:rPr>
              <a:t>Open Question Argument</a:t>
            </a:r>
            <a:br>
              <a:rPr lang="en-US" sz="5400" b="1" dirty="0">
                <a:latin typeface="Times New Roman" pitchFamily="18" charset="0"/>
                <a:cs typeface="Times New Roman" pitchFamily="18" charset="0"/>
              </a:rPr>
            </a:br>
            <a:r>
              <a:rPr lang="en-US" sz="16600" b="1" dirty="0">
                <a:latin typeface="Times New Roman" pitchFamily="18" charset="0"/>
                <a:cs typeface="Times New Roman" pitchFamily="18" charset="0"/>
              </a:rPr>
              <a:t>?</a:t>
            </a:r>
            <a:endParaRPr lang="en-US" b="1" dirty="0">
              <a:latin typeface="SutonnyMJ" pitchFamily="2" charset="0"/>
              <a:cs typeface="SutonnyMJ" pitchFamily="2" charset="0"/>
            </a:endParaRPr>
          </a:p>
        </p:txBody>
      </p:sp>
    </p:spTree>
  </p:cSld>
  <p:clrMapOvr>
    <a:masterClrMapping/>
  </p:clrMapOvr>
  <p:transition spd="slow">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7109" y="1841500"/>
            <a:ext cx="9017000" cy="0"/>
          </a:xfrm>
          <a:prstGeom prst="line">
            <a:avLst/>
          </a:prstGeom>
          <a:ln w="127000" cap="rnd" cmpd="dbl">
            <a:solidFill>
              <a:schemeClr val="accent1">
                <a:shade val="95000"/>
                <a:satMod val="105000"/>
                <a:alpha val="85000"/>
              </a:schemeClr>
            </a:solidFill>
            <a:prstDash val="solid"/>
            <a:round/>
          </a:ln>
          <a:effectLst>
            <a:glow rad="190500">
              <a:schemeClr val="accent1">
                <a:alpha val="27000"/>
              </a:schemeClr>
            </a:glow>
            <a:outerShdw blurRad="50800" dist="50800" dir="18900000" algn="bl" rotWithShape="0">
              <a:prstClr val="black">
                <a:alpha val="40000"/>
              </a:prstClr>
            </a:outerShdw>
            <a:reflection blurRad="76200" stA="71000"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grpSp>
        <p:nvGrpSpPr>
          <p:cNvPr id="5" name="Group 11"/>
          <p:cNvGrpSpPr/>
          <p:nvPr/>
        </p:nvGrpSpPr>
        <p:grpSpPr>
          <a:xfrm>
            <a:off x="838201" y="723900"/>
            <a:ext cx="7889402" cy="4603568"/>
            <a:chOff x="685800" y="304800"/>
            <a:chExt cx="7889402" cy="2735915"/>
          </a:xfrm>
        </p:grpSpPr>
        <p:sp>
          <p:nvSpPr>
            <p:cNvPr id="4" name="Can 3"/>
            <p:cNvSpPr/>
            <p:nvPr/>
          </p:nvSpPr>
          <p:spPr>
            <a:xfrm>
              <a:off x="2222503" y="762000"/>
              <a:ext cx="4571999" cy="1027914"/>
            </a:xfrm>
            <a:prstGeom prst="can">
              <a:avLst>
                <a:gd name="adj" fmla="val 1647"/>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as-IN" sz="7200" b="1" spc="-150" dirty="0">
                  <a:solidFill>
                    <a:schemeClr val="tx1"/>
                  </a:solidFill>
                  <a:effectLst>
                    <a:outerShdw blurRad="38100" dist="38100" dir="2700000" algn="tl">
                      <a:srgbClr val="000000">
                        <a:alpha val="43137"/>
                      </a:srgbClr>
                    </a:outerShdw>
                  </a:effectLst>
                  <a:latin typeface="NikoshBAN" pitchFamily="2" charset="0"/>
                  <a:cs typeface="NikoshBAN" pitchFamily="2" charset="0"/>
                </a:rPr>
                <a:t>বাড়ীর কাজ</a:t>
              </a:r>
              <a:endParaRPr lang="en-US" sz="7200" b="1" spc="-15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85800" y="304800"/>
              <a:ext cx="2228851"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248400" y="304800"/>
              <a:ext cx="2286000"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752930" y="2682511"/>
              <a:ext cx="7822272" cy="358204"/>
            </a:xfrm>
            <a:prstGeom prst="rect">
              <a:avLst/>
            </a:prstGeom>
          </p:spPr>
          <p:txBody>
            <a:bodyPr wrap="square">
              <a:spAutoFit/>
            </a:bodyPr>
            <a:lstStyle/>
            <a:p>
              <a:pPr algn="ctr"/>
              <a:endParaRPr lang="en-US" sz="3200" dirty="0">
                <a:latin typeface="NikoshBAN" pitchFamily="2" charset="0"/>
                <a:cs typeface="NikoshBAN" pitchFamily="2" charset="0"/>
              </a:endParaRPr>
            </a:p>
          </p:txBody>
        </p:sp>
      </p:grpSp>
      <p:sp>
        <p:nvSpPr>
          <p:cNvPr id="13" name="TextBox 12"/>
          <p:cNvSpPr txBox="1"/>
          <p:nvPr/>
        </p:nvSpPr>
        <p:spPr>
          <a:xfrm>
            <a:off x="685800" y="3543301"/>
            <a:ext cx="8153400" cy="646327"/>
          </a:xfrm>
          <a:prstGeom prst="rect">
            <a:avLst/>
          </a:prstGeom>
          <a:solidFill>
            <a:srgbClr val="FF0000"/>
          </a:solidFill>
        </p:spPr>
        <p:txBody>
          <a:bodyPr wrap="square" lIns="91436" tIns="45718" rIns="91436" bIns="45718" rtlCol="0">
            <a:spAutoFit/>
          </a:bodyPr>
          <a:lstStyle/>
          <a:p>
            <a:r>
              <a:rPr lang="en-US" sz="2000" b="1" dirty="0">
                <a:solidFill>
                  <a:schemeClr val="bg1"/>
                </a:solidFill>
                <a:latin typeface="SutonnyMJ" pitchFamily="2" charset="0"/>
                <a:cs typeface="SutonnyMJ" pitchFamily="2" charset="0"/>
              </a:rPr>
              <a:t>           </a:t>
            </a:r>
            <a:r>
              <a:rPr lang="en-US" sz="3600" dirty="0" err="1">
                <a:latin typeface="NikoshBAN" pitchFamily="2" charset="0"/>
                <a:cs typeface="NikoshBAN" pitchFamily="2" charset="0"/>
              </a:rPr>
              <a:t>সম্ভাব্যতা</a:t>
            </a:r>
            <a:r>
              <a:rPr lang="en-US" sz="3600" dirty="0">
                <a:latin typeface="NikoshBAN" pitchFamily="2" charset="0"/>
                <a:cs typeface="NikoshBAN" pitchFamily="2" charset="0"/>
              </a:rPr>
              <a:t> ও </a:t>
            </a:r>
            <a:r>
              <a:rPr lang="en-US" sz="3600" dirty="0" err="1">
                <a:latin typeface="NikoshBAN" pitchFamily="2" charset="0"/>
                <a:cs typeface="NikoshBAN" pitchFamily="2" charset="0"/>
              </a:rPr>
              <a:t>আকস্মিকতার</a:t>
            </a:r>
            <a:r>
              <a:rPr lang="en-US" sz="3600" dirty="0">
                <a:latin typeface="NikoshBAN" pitchFamily="2" charset="0"/>
                <a:cs typeface="NikoshBAN" pitchFamily="2" charset="0"/>
              </a:rPr>
              <a:t> </a:t>
            </a:r>
            <a:r>
              <a:rPr lang="en-US" sz="3600" dirty="0" err="1" smtClean="0">
                <a:latin typeface="NikoshBAN" pitchFamily="2" charset="0"/>
                <a:cs typeface="NikoshBAN" pitchFamily="2" charset="0"/>
              </a:rPr>
              <a:t>পার্থক্য</a:t>
            </a:r>
            <a:r>
              <a:rPr lang="bn-BD" sz="3600" dirty="0" smtClean="0">
                <a:latin typeface="NikoshBAN" pitchFamily="2" charset="0"/>
                <a:cs typeface="NikoshBAN" pitchFamily="2" charset="0"/>
              </a:rPr>
              <a:t> পড়ে আসবে।</a:t>
            </a:r>
            <a:endParaRPr lang="en-US" sz="3600" dirty="0"/>
          </a:p>
        </p:txBody>
      </p:sp>
    </p:spTree>
    <p:extLst>
      <p:ext uri="{BB962C8B-B14F-4D97-AF65-F5344CB8AC3E}">
        <p14:creationId xmlns:p14="http://schemas.microsoft.com/office/powerpoint/2010/main" val="2559723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ppt_x"/>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181365"/>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8000" dirty="0" err="1">
                <a:solidFill>
                  <a:srgbClr val="00B050"/>
                </a:solidFill>
                <a:latin typeface="NikoshBAN" pitchFamily="2" charset="0"/>
                <a:cs typeface="NikoshBAN" pitchFamily="2" charset="0"/>
              </a:rPr>
              <a:t>সবাইকে</a:t>
            </a:r>
            <a:r>
              <a:rPr lang="en-US" sz="8000" dirty="0">
                <a:solidFill>
                  <a:srgbClr val="00B050"/>
                </a:solidFill>
                <a:latin typeface="NikoshBAN" pitchFamily="2" charset="0"/>
                <a:cs typeface="NikoshBAN" pitchFamily="2" charset="0"/>
              </a:rPr>
              <a:t> </a:t>
            </a:r>
            <a:r>
              <a:rPr lang="en-US" sz="8000" dirty="0" err="1">
                <a:solidFill>
                  <a:srgbClr val="00B050"/>
                </a:solidFill>
                <a:latin typeface="NikoshBAN" pitchFamily="2" charset="0"/>
                <a:cs typeface="NikoshBAN" pitchFamily="2" charset="0"/>
              </a:rPr>
              <a:t>ধন্যবাদ</a:t>
            </a:r>
            <a:endParaRPr lang="en-US" dirty="0">
              <a:solidFill>
                <a:srgbClr val="FFFF00"/>
              </a:solidFill>
              <a:latin typeface="NikoshBAN" pitchFamily="2" charset="0"/>
              <a:cs typeface="NikoshBAN" pitchFamily="2" charset="0"/>
            </a:endParaRPr>
          </a:p>
        </p:txBody>
      </p:sp>
      <p:pic>
        <p:nvPicPr>
          <p:cNvPr id="4" name="Picture 4" descr="PE01561_"/>
          <p:cNvPicPr>
            <a:picLocks noGrp="1" noChangeAspect="1" noChangeArrowheads="1"/>
          </p:cNvPicPr>
          <p:nvPr>
            <p:ph idx="1"/>
          </p:nvPr>
        </p:nvPicPr>
        <p:blipFill>
          <a:blip r:embed="rId2"/>
          <a:stretch>
            <a:fillRect/>
          </a:stretch>
        </p:blipFill>
        <p:spPr bwMode="auto">
          <a:xfrm>
            <a:off x="457200" y="1181100"/>
            <a:ext cx="8305800" cy="40386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3505200" y="1206500"/>
            <a:ext cx="5257800" cy="2540000"/>
          </a:xfrm>
          <a:prstGeom prst="beve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71320" tIns="35661" rIns="71320" bIns="35661" anchor="ctr"/>
          <a:lstStyle/>
          <a:p>
            <a:pPr algn="ctr" defTabSz="713203">
              <a:defRPr/>
            </a:pPr>
            <a:endParaRPr lang="en-US" sz="2500" dirty="0">
              <a:solidFill>
                <a:prstClr val="white"/>
              </a:solidFill>
              <a:latin typeface="NikoshBAN" pitchFamily="2" charset="0"/>
              <a:cs typeface="NikoshBAN" pitchFamily="2" charset="0"/>
            </a:endParaRPr>
          </a:p>
        </p:txBody>
      </p:sp>
      <p:sp>
        <p:nvSpPr>
          <p:cNvPr id="4" name="Bevel 3"/>
          <p:cNvSpPr/>
          <p:nvPr/>
        </p:nvSpPr>
        <p:spPr>
          <a:xfrm>
            <a:off x="457200" y="4064000"/>
            <a:ext cx="8534400" cy="1270000"/>
          </a:xfrm>
          <a:prstGeom prst="beve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71320" tIns="35661" rIns="71320" bIns="35661" anchor="ctr"/>
          <a:lstStyle/>
          <a:p>
            <a:pPr algn="ctr" defTabSz="713203">
              <a:defRPr/>
            </a:pPr>
            <a:r>
              <a:rPr lang="en-US" sz="2800" dirty="0">
                <a:solidFill>
                  <a:prstClr val="white"/>
                </a:solidFill>
                <a:latin typeface="Times New Roman" pitchFamily="18" charset="0"/>
                <a:cs typeface="Times New Roman" pitchFamily="18" charset="0"/>
              </a:rPr>
              <a:t>E-mail: abusayedjsmsc1@ gmail.com</a:t>
            </a:r>
          </a:p>
        </p:txBody>
      </p:sp>
      <p:sp>
        <p:nvSpPr>
          <p:cNvPr id="6" name="Rectangle 5"/>
          <p:cNvSpPr>
            <a:spLocks noChangeArrowheads="1"/>
          </p:cNvSpPr>
          <p:nvPr/>
        </p:nvSpPr>
        <p:spPr bwMode="auto">
          <a:xfrm>
            <a:off x="3733801" y="1460500"/>
            <a:ext cx="4994564" cy="2032000"/>
          </a:xfrm>
          <a:prstGeom prst="rect">
            <a:avLst/>
          </a:prstGeom>
          <a:noFill/>
          <a:ln w="9525" algn="ctr">
            <a:noFill/>
            <a:round/>
            <a:headEnd/>
            <a:tailEnd/>
          </a:ln>
        </p:spPr>
        <p:txBody>
          <a:bodyPr lIns="71320" tIns="35661" rIns="71320" bIns="35661"/>
          <a:lstStyle/>
          <a:p>
            <a:pPr defTabSz="713203"/>
            <a:r>
              <a:rPr lang="bn-BD" sz="3100" dirty="0">
                <a:solidFill>
                  <a:srgbClr val="FFFF00"/>
                </a:solidFill>
                <a:latin typeface="NikoshBAN" pitchFamily="2" charset="0"/>
                <a:cs typeface="NikoshBAN" pitchFamily="2" charset="0"/>
              </a:rPr>
              <a:t>মোঃ আবু সাঈদ</a:t>
            </a:r>
            <a:endParaRPr lang="en-US" sz="3100" dirty="0">
              <a:solidFill>
                <a:srgbClr val="FFFF00"/>
              </a:solidFill>
              <a:latin typeface="SutonnyMJ" pitchFamily="2" charset="0"/>
            </a:endParaRPr>
          </a:p>
          <a:p>
            <a:pPr defTabSz="713203"/>
            <a:r>
              <a:rPr lang="bn-BD" sz="3100" dirty="0">
                <a:solidFill>
                  <a:srgbClr val="FFFF00"/>
                </a:solidFill>
                <a:latin typeface="NikoshBAN" pitchFamily="2" charset="0"/>
                <a:cs typeface="NikoshBAN" pitchFamily="2" charset="0"/>
              </a:rPr>
              <a:t>প্রভাষক</a:t>
            </a:r>
            <a:r>
              <a:rPr lang="en-US" sz="3100" dirty="0">
                <a:solidFill>
                  <a:srgbClr val="FFFF00"/>
                </a:solidFill>
                <a:latin typeface="SutonnyEMJ" pitchFamily="2" charset="0"/>
              </a:rPr>
              <a:t>-</a:t>
            </a:r>
            <a:r>
              <a:rPr lang="bn-BD" sz="3100" dirty="0">
                <a:solidFill>
                  <a:srgbClr val="FFFF00"/>
                </a:solidFill>
                <a:latin typeface="NikoshBAN" pitchFamily="2" charset="0"/>
                <a:cs typeface="NikoshBAN" pitchFamily="2" charset="0"/>
              </a:rPr>
              <a:t>যুক্তি</a:t>
            </a:r>
            <a:r>
              <a:rPr lang="bn-IN" sz="3100" dirty="0">
                <a:solidFill>
                  <a:srgbClr val="FFFF00"/>
                </a:solidFill>
                <a:latin typeface="NikoshBAN" pitchFamily="2" charset="0"/>
                <a:cs typeface="NikoshBAN" pitchFamily="2" charset="0"/>
              </a:rPr>
              <a:t>বিদ্যা</a:t>
            </a:r>
            <a:endParaRPr lang="en-US" sz="3100" dirty="0">
              <a:solidFill>
                <a:srgbClr val="FFFF00"/>
              </a:solidFill>
              <a:latin typeface="NikoshBAN" pitchFamily="2" charset="0"/>
              <a:cs typeface="NikoshBAN" pitchFamily="2" charset="0"/>
            </a:endParaRPr>
          </a:p>
          <a:p>
            <a:pPr defTabSz="713203"/>
            <a:r>
              <a:rPr lang="en-US" sz="2200" dirty="0" err="1">
                <a:solidFill>
                  <a:srgbClr val="FFFF00"/>
                </a:solidFill>
                <a:latin typeface="SutonnyMJ" pitchFamily="2" charset="0"/>
              </a:rPr>
              <a:t>h‡kvi</a:t>
            </a:r>
            <a:r>
              <a:rPr lang="en-US" sz="2200" dirty="0">
                <a:solidFill>
                  <a:srgbClr val="FFFF00"/>
                </a:solidFill>
                <a:latin typeface="SutonnyMJ" pitchFamily="2" charset="0"/>
              </a:rPr>
              <a:t> </a:t>
            </a:r>
            <a:r>
              <a:rPr lang="en-US" sz="2200" dirty="0" err="1">
                <a:solidFill>
                  <a:srgbClr val="FFFF00"/>
                </a:solidFill>
                <a:latin typeface="SutonnyMJ" pitchFamily="2" charset="0"/>
              </a:rPr>
              <a:t>wk¶v</a:t>
            </a:r>
            <a:r>
              <a:rPr lang="en-US" sz="2200" dirty="0">
                <a:solidFill>
                  <a:srgbClr val="FFFF00"/>
                </a:solidFill>
                <a:latin typeface="SutonnyMJ" pitchFamily="2" charset="0"/>
              </a:rPr>
              <a:t> †</a:t>
            </a:r>
            <a:r>
              <a:rPr lang="en-US" sz="2200" dirty="0" err="1">
                <a:solidFill>
                  <a:srgbClr val="FFFF00"/>
                </a:solidFill>
                <a:latin typeface="SutonnyMJ" pitchFamily="2" charset="0"/>
              </a:rPr>
              <a:t>evW</a:t>
            </a:r>
            <a:r>
              <a:rPr lang="en-US" sz="2200" dirty="0">
                <a:solidFill>
                  <a:srgbClr val="FFFF00"/>
                </a:solidFill>
                <a:latin typeface="SutonnyMJ" pitchFamily="2" charset="0"/>
              </a:rPr>
              <a:t>© </a:t>
            </a:r>
            <a:r>
              <a:rPr lang="en-US" sz="2200" dirty="0" err="1">
                <a:solidFill>
                  <a:srgbClr val="FFFF00"/>
                </a:solidFill>
                <a:latin typeface="SutonnyMJ" pitchFamily="2" charset="0"/>
              </a:rPr>
              <a:t>g‡Wj</a:t>
            </a:r>
            <a:r>
              <a:rPr lang="en-US" sz="2200" dirty="0">
                <a:solidFill>
                  <a:srgbClr val="FFFF00"/>
                </a:solidFill>
                <a:latin typeface="SutonnyMJ" pitchFamily="2" charset="0"/>
              </a:rPr>
              <a:t> ¯‹</a:t>
            </a:r>
            <a:r>
              <a:rPr lang="en-US" sz="2200" dirty="0" err="1">
                <a:solidFill>
                  <a:srgbClr val="FFFF00"/>
                </a:solidFill>
                <a:latin typeface="SutonnyMJ" pitchFamily="2" charset="0"/>
              </a:rPr>
              <a:t>zj</a:t>
            </a:r>
            <a:r>
              <a:rPr lang="en-US" sz="2200" dirty="0">
                <a:solidFill>
                  <a:srgbClr val="FFFF00"/>
                </a:solidFill>
                <a:latin typeface="SutonnyMJ" pitchFamily="2" charset="0"/>
              </a:rPr>
              <a:t> GÛ </a:t>
            </a:r>
            <a:r>
              <a:rPr lang="en-US" sz="2200" dirty="0" err="1">
                <a:solidFill>
                  <a:srgbClr val="FFFF00"/>
                </a:solidFill>
                <a:latin typeface="SutonnyMJ" pitchFamily="2" charset="0"/>
              </a:rPr>
              <a:t>K‡jR</a:t>
            </a:r>
            <a:endParaRPr lang="en-US" sz="2200" dirty="0">
              <a:solidFill>
                <a:srgbClr val="FFFF00"/>
              </a:solidFill>
              <a:latin typeface="SutonnyMJ" pitchFamily="2" charset="0"/>
            </a:endParaRPr>
          </a:p>
          <a:p>
            <a:pPr defTabSz="713203" eaLnBrk="0" hangingPunct="0"/>
            <a:endParaRPr lang="en-US" sz="2800" dirty="0">
              <a:solidFill>
                <a:srgbClr val="FF0000"/>
              </a:solidFill>
              <a:latin typeface="NikoshBAN" pitchFamily="2" charset="0"/>
              <a:cs typeface="NikoshBAN" pitchFamily="2" charset="0"/>
            </a:endParaRPr>
          </a:p>
        </p:txBody>
      </p:sp>
      <p:pic>
        <p:nvPicPr>
          <p:cNvPr id="7" name="Picture 6" descr="IMG1299A"/>
          <p:cNvPicPr>
            <a:picLocks noChangeAspect="1" noChangeArrowheads="1"/>
          </p:cNvPicPr>
          <p:nvPr/>
        </p:nvPicPr>
        <p:blipFill>
          <a:blip r:embed="rId4"/>
          <a:srcRect/>
          <a:stretch>
            <a:fillRect/>
          </a:stretch>
        </p:blipFill>
        <p:spPr bwMode="auto">
          <a:xfrm>
            <a:off x="838200" y="1206500"/>
            <a:ext cx="2286000" cy="2540000"/>
          </a:xfrm>
          <a:prstGeom prst="rect">
            <a:avLst/>
          </a:prstGeom>
          <a:noFill/>
          <a:ln w="9525">
            <a:noFill/>
            <a:miter lim="800000"/>
            <a:headEnd/>
            <a:tailEnd/>
          </a:ln>
        </p:spPr>
      </p:pic>
      <p:sp>
        <p:nvSpPr>
          <p:cNvPr id="8" name="Explosion 1 7"/>
          <p:cNvSpPr/>
          <p:nvPr/>
        </p:nvSpPr>
        <p:spPr>
          <a:xfrm>
            <a:off x="2302004" y="-332826"/>
            <a:ext cx="3420999" cy="1518513"/>
          </a:xfrm>
          <a:prstGeom prst="irregularSeal1">
            <a:avLst/>
          </a:prstGeom>
          <a:solidFill>
            <a:srgbClr val="5B9BD5"/>
          </a:solidFill>
          <a:ln w="12700" cap="flat" cmpd="sng" algn="ctr">
            <a:solidFill>
              <a:srgbClr val="C00000"/>
            </a:solidFill>
            <a:prstDash val="solid"/>
            <a:miter lim="800000"/>
          </a:ln>
          <a:effectLst/>
        </p:spPr>
        <p:txBody>
          <a:bodyPr lIns="71320" tIns="35661" rIns="71320" bIns="35661" rtlCol="0" anchor="ctr"/>
          <a:lstStyle/>
          <a:p>
            <a:pPr algn="ctr" defTabSz="713203"/>
            <a:endParaRPr lang="en-US" kern="0">
              <a:solidFill>
                <a:sysClr val="window" lastClr="FFFFFF"/>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0123" y="-150459"/>
            <a:ext cx="3676650" cy="1336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425771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par>
                                <p:cTn id="29" presetID="55"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strVal val="#ppt_w*0.70"/>
                                          </p:val>
                                        </p:tav>
                                        <p:tav tm="100000">
                                          <p:val>
                                            <p:strVal val="#ppt_w"/>
                                          </p:val>
                                        </p:tav>
                                      </p:tavLst>
                                    </p:anim>
                                    <p:anim calcmode="lin" valueType="num">
                                      <p:cBhvr>
                                        <p:cTn id="32" dur="1000" fill="hold"/>
                                        <p:tgtEl>
                                          <p:spTgt spid="6"/>
                                        </p:tgtEl>
                                        <p:attrNameLst>
                                          <p:attrName>ppt_h</p:attrName>
                                        </p:attrNameLst>
                                      </p:cBhvr>
                                      <p:tavLst>
                                        <p:tav tm="0">
                                          <p:val>
                                            <p:strVal val="#ppt_h"/>
                                          </p:val>
                                        </p:tav>
                                        <p:tav tm="100000">
                                          <p:val>
                                            <p:strVal val="#ppt_h"/>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86740"/>
            <a:ext cx="8382000" cy="2651760"/>
          </a:xfrm>
        </p:spPr>
        <p:style>
          <a:lnRef idx="2">
            <a:schemeClr val="accent1"/>
          </a:lnRef>
          <a:fillRef idx="1">
            <a:schemeClr val="lt1"/>
          </a:fillRef>
          <a:effectRef idx="0">
            <a:schemeClr val="accent1"/>
          </a:effectRef>
          <a:fontRef idx="minor">
            <a:schemeClr val="dk1"/>
          </a:fontRef>
        </p:style>
        <p:txBody>
          <a:bodyPr>
            <a:noAutofit/>
          </a:bodyPr>
          <a:lstStyle/>
          <a:p>
            <a:r>
              <a:rPr lang="as-IN" sz="4800" b="1" dirty="0">
                <a:solidFill>
                  <a:srgbClr val="FF0000"/>
                </a:solidFill>
                <a:latin typeface="SutonnyMJ" pitchFamily="2" charset="0"/>
                <a:cs typeface="SutonnyMJ" pitchFamily="2" charset="0"/>
              </a:rPr>
              <a:t>আজকের আলোচ্য বিষয়</a:t>
            </a:r>
            <a:r>
              <a:rPr lang="as-IN" sz="8000" b="1" dirty="0">
                <a:solidFill>
                  <a:srgbClr val="FF0000"/>
                </a:solidFill>
                <a:latin typeface="SutonnyMJ" pitchFamily="2" charset="0"/>
                <a:cs typeface="SutonnyMJ" pitchFamily="2" charset="0"/>
              </a:rPr>
              <a:t>:</a:t>
            </a:r>
            <a:endParaRPr lang="en-US" sz="8000"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304800" y="3543300"/>
            <a:ext cx="8458200" cy="1600200"/>
          </a:xfrm>
        </p:spPr>
        <p:style>
          <a:lnRef idx="3">
            <a:schemeClr val="lt1"/>
          </a:lnRef>
          <a:fillRef idx="1">
            <a:schemeClr val="accent1"/>
          </a:fillRef>
          <a:effectRef idx="1">
            <a:schemeClr val="accent1"/>
          </a:effectRef>
          <a:fontRef idx="minor">
            <a:schemeClr val="lt1"/>
          </a:fontRef>
        </p:style>
        <p:txBody>
          <a:bodyPr>
            <a:normAutofit/>
          </a:bodyPr>
          <a:lstStyle/>
          <a:p>
            <a:pPr lvl="3">
              <a:buNone/>
            </a:pPr>
            <a:r>
              <a:rPr lang="en-US" sz="8000" dirty="0">
                <a:solidFill>
                  <a:srgbClr val="7030A0"/>
                </a:solidFill>
                <a:latin typeface="SutonnyMJ" pitchFamily="2" charset="0"/>
                <a:cs typeface="SutonnyMJ" pitchFamily="2" charset="0"/>
              </a:rPr>
              <a:t> </a:t>
            </a:r>
            <a:r>
              <a:rPr lang="en-US" sz="6600" dirty="0" err="1">
                <a:latin typeface="NikoshBAN" pitchFamily="2" charset="0"/>
                <a:cs typeface="NikoshBAN" pitchFamily="2" charset="0"/>
              </a:rPr>
              <a:t>সম্ভাব্যতা</a:t>
            </a:r>
            <a:r>
              <a:rPr lang="as-IN" sz="8000" dirty="0" smtClean="0">
                <a:solidFill>
                  <a:srgbClr val="7030A0"/>
                </a:solidFill>
                <a:latin typeface="SutonnyMJ" pitchFamily="2" charset="0"/>
                <a:cs typeface="SutonnyMJ" pitchFamily="2" charset="0"/>
              </a:rPr>
              <a:t>           </a:t>
            </a:r>
            <a:endParaRPr lang="en-US" sz="4800" b="1" dirty="0">
              <a:solidFill>
                <a:schemeClr val="bg1"/>
              </a:solidFill>
              <a:latin typeface="Times New Roman" pitchFamily="18" charset="0"/>
              <a:cs typeface="Times New Roman" pitchFamily="18"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r>
              <a:rPr lang="en-US" dirty="0" err="1" smtClean="0">
                <a:latin typeface="NikoshBAN" pitchFamily="2" charset="0"/>
                <a:cs typeface="NikoshBAN" pitchFamily="2" charset="0"/>
              </a:rPr>
              <a:t>সম্ভাব্যতা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59042"/>
            <a:ext cx="8229600" cy="4533900"/>
          </a:xfrm>
        </p:spPr>
        <p:style>
          <a:lnRef idx="3">
            <a:schemeClr val="lt1"/>
          </a:lnRef>
          <a:fillRef idx="1">
            <a:schemeClr val="accent1"/>
          </a:fillRef>
          <a:effectRef idx="1">
            <a:schemeClr val="accent1"/>
          </a:effectRef>
          <a:fontRef idx="minor">
            <a:schemeClr val="lt1"/>
          </a:fontRef>
        </p:style>
        <p:txBody>
          <a:bodyPr>
            <a:normAutofit/>
          </a:bodyPr>
          <a:lstStyle/>
          <a:p>
            <a:pPr marL="0" indent="0">
              <a:buNone/>
            </a:pPr>
            <a:r>
              <a:rPr lang="en-US" dirty="0" err="1" smtClean="0">
                <a:latin typeface="NikoshBAN" pitchFamily="2" charset="0"/>
                <a:cs typeface="NikoshBAN" pitchFamily="2" charset="0"/>
              </a:rPr>
              <a:t>সম্ভাবনা</a:t>
            </a:r>
            <a:r>
              <a:rPr lang="en-US" dirty="0" smtClean="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এমন</a:t>
            </a:r>
            <a:r>
              <a:rPr lang="en-US" dirty="0">
                <a:latin typeface="NikoshBAN" pitchFamily="2" charset="0"/>
                <a:cs typeface="NikoshBAN" pitchFamily="2" charset="0"/>
              </a:rPr>
              <a:t> </a:t>
            </a:r>
            <a:r>
              <a:rPr lang="en-US" dirty="0" err="1">
                <a:latin typeface="NikoshBAN" pitchFamily="2" charset="0"/>
                <a:cs typeface="NikoshBAN" pitchFamily="2" charset="0"/>
              </a:rPr>
              <a:t>বিষয়</a:t>
            </a:r>
            <a:r>
              <a:rPr lang="en-US" dirty="0">
                <a:latin typeface="NikoshBAN" pitchFamily="2" charset="0"/>
                <a:cs typeface="NikoshBAN" pitchFamily="2" charset="0"/>
              </a:rPr>
              <a:t> </a:t>
            </a:r>
            <a:r>
              <a:rPr lang="en-US" dirty="0" err="1">
                <a:latin typeface="NikoshBAN" pitchFamily="2" charset="0"/>
                <a:cs typeface="NikoshBAN" pitchFamily="2" charset="0"/>
              </a:rPr>
              <a:t>যেটির</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smtClean="0">
                <a:latin typeface="NikoshBAN" pitchFamily="2" charset="0"/>
                <a:cs typeface="NikoshBAN" pitchFamily="2" charset="0"/>
              </a:rPr>
              <a:t>ঘটা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a:latin typeface="NikoshBAN" pitchFamily="2" charset="0"/>
                <a:cs typeface="NikoshBAN" pitchFamily="2" charset="0"/>
              </a:rPr>
              <a:t>যা</a:t>
            </a:r>
            <a:r>
              <a:rPr lang="en-US" dirty="0">
                <a:latin typeface="NikoshBAN" pitchFamily="2" charset="0"/>
                <a:cs typeface="NikoshBAN" pitchFamily="2" charset="0"/>
              </a:rPr>
              <a:t> </a:t>
            </a:r>
            <a:r>
              <a:rPr lang="en-US" dirty="0" err="1">
                <a:latin typeface="NikoshBAN" pitchFamily="2" charset="0"/>
                <a:cs typeface="NikoshBAN" pitchFamily="2" charset="0"/>
              </a:rPr>
              <a:t>ঘটার</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নিশ্চিত</a:t>
            </a:r>
            <a:r>
              <a:rPr lang="en-US" dirty="0">
                <a:latin typeface="NikoshBAN" pitchFamily="2" charset="0"/>
                <a:cs typeface="NikoshBAN" pitchFamily="2" charset="0"/>
              </a:rPr>
              <a:t> </a:t>
            </a:r>
            <a:r>
              <a:rPr lang="en-US" dirty="0" err="1">
                <a:latin typeface="NikoshBAN" pitchFamily="2" charset="0"/>
                <a:cs typeface="NikoshBAN" pitchFamily="2" charset="0"/>
              </a:rPr>
              <a:t>নই</a:t>
            </a:r>
            <a:r>
              <a:rPr lang="en-US" dirty="0">
                <a:latin typeface="NikoshBAN" pitchFamily="2" charset="0"/>
                <a:cs typeface="NikoshBAN" pitchFamily="2" charset="0"/>
              </a:rPr>
              <a:t>, </a:t>
            </a:r>
            <a:r>
              <a:rPr lang="en-US" dirty="0" err="1">
                <a:latin typeface="NikoshBAN" pitchFamily="2" charset="0"/>
                <a:cs typeface="NikoshBAN" pitchFamily="2" charset="0"/>
              </a:rPr>
              <a:t>তবে</a:t>
            </a:r>
            <a:r>
              <a:rPr lang="en-US" dirty="0">
                <a:latin typeface="NikoshBAN" pitchFamily="2" charset="0"/>
                <a:cs typeface="NikoshBAN" pitchFamily="2" charset="0"/>
              </a:rPr>
              <a:t> </a:t>
            </a:r>
            <a:r>
              <a:rPr lang="en-US" dirty="0" err="1">
                <a:latin typeface="NikoshBAN" pitchFamily="2" charset="0"/>
                <a:cs typeface="NikoshBAN" pitchFamily="2" charset="0"/>
              </a:rPr>
              <a:t>ঘটনা</a:t>
            </a:r>
            <a:r>
              <a:rPr lang="en-US" dirty="0">
                <a:latin typeface="NikoshBAN" pitchFamily="2" charset="0"/>
                <a:cs typeface="NikoshBAN" pitchFamily="2" charset="0"/>
              </a:rPr>
              <a:t> </a:t>
            </a:r>
            <a:r>
              <a:rPr lang="en-US" dirty="0" err="1">
                <a:latin typeface="NikoshBAN" pitchFamily="2" charset="0"/>
                <a:cs typeface="NikoshBAN" pitchFamily="2" charset="0"/>
              </a:rPr>
              <a:t>সম্পর্কে</a:t>
            </a:r>
            <a:r>
              <a:rPr lang="en-US" dirty="0">
                <a:latin typeface="NikoshBAN" pitchFamily="2" charset="0"/>
                <a:cs typeface="NikoshBAN" pitchFamily="2" charset="0"/>
              </a:rPr>
              <a:t> </a:t>
            </a:r>
            <a:r>
              <a:rPr lang="en-US" dirty="0" err="1">
                <a:latin typeface="NikoshBAN" pitchFamily="2" charset="0"/>
                <a:cs typeface="NikoshBAN" pitchFamily="2" charset="0"/>
              </a:rPr>
              <a:t>অবহিত</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অবগত</a:t>
            </a:r>
            <a:r>
              <a:rPr lang="en-US" dirty="0">
                <a:latin typeface="NikoshBAN" pitchFamily="2" charset="0"/>
                <a:cs typeface="NikoshBAN" pitchFamily="2" charset="0"/>
              </a:rPr>
              <a:t> </a:t>
            </a:r>
            <a:r>
              <a:rPr lang="en-US" dirty="0" err="1">
                <a:latin typeface="NikoshBAN" pitchFamily="2" charset="0"/>
                <a:cs typeface="NikoshBAN" pitchFamily="2" charset="0"/>
              </a:rPr>
              <a:t>থাকি</a:t>
            </a:r>
            <a:r>
              <a:rPr lang="en-US" dirty="0" smtClean="0">
                <a:latin typeface="NikoshBAN" pitchFamily="2" charset="0"/>
                <a:cs typeface="NikoshBAN" pitchFamily="2" charset="0"/>
              </a:rPr>
              <a:t>।</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a:p>
            <a:pPr marL="0" indent="0">
              <a:buNone/>
            </a:pPr>
            <a:r>
              <a:rPr lang="en-US" dirty="0" err="1" smtClean="0">
                <a:latin typeface="NikoshBAN" pitchFamily="2" charset="0"/>
                <a:cs typeface="NikoshBAN" pitchFamily="2" charset="0"/>
              </a:rPr>
              <a:t>কীনস</a:t>
            </a:r>
            <a:r>
              <a:rPr lang="en-US" dirty="0" smtClean="0">
                <a:latin typeface="NikoshBAN" pitchFamily="2" charset="0"/>
                <a:cs typeface="NikoshBAN" pitchFamily="2" charset="0"/>
              </a:rPr>
              <a:t> </a:t>
            </a:r>
            <a:r>
              <a:rPr lang="en-US" dirty="0" err="1">
                <a:latin typeface="NikoshBAN" pitchFamily="2" charset="0"/>
                <a:cs typeface="NikoshBAN" pitchFamily="2" charset="0"/>
              </a:rPr>
              <a:t>বলেন</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বচন</a:t>
            </a:r>
            <a:r>
              <a:rPr lang="en-US" dirty="0">
                <a:latin typeface="NikoshBAN" pitchFamily="2" charset="0"/>
                <a:cs typeface="NikoshBAN" pitchFamily="2" charset="0"/>
              </a:rPr>
              <a:t> </a:t>
            </a:r>
            <a:r>
              <a:rPr lang="en-US" dirty="0" err="1">
                <a:latin typeface="NikoshBAN" pitchFamily="2" charset="0"/>
                <a:cs typeface="NikoshBAN" pitchFamily="2" charset="0"/>
              </a:rPr>
              <a:t>এবং</a:t>
            </a:r>
            <a:r>
              <a:rPr lang="en-US" dirty="0">
                <a:latin typeface="NikoshBAN" pitchFamily="2" charset="0"/>
                <a:cs typeface="NikoshBAN" pitchFamily="2" charset="0"/>
              </a:rPr>
              <a:t> </a:t>
            </a:r>
            <a:r>
              <a:rPr lang="en-US" dirty="0" err="1">
                <a:latin typeface="NikoshBAN" pitchFamily="2" charset="0"/>
                <a:cs typeface="NikoshBAN" pitchFamily="2" charset="0"/>
              </a:rPr>
              <a:t>তার</a:t>
            </a:r>
            <a:r>
              <a:rPr lang="en-US" dirty="0">
                <a:latin typeface="NikoshBAN" pitchFamily="2" charset="0"/>
                <a:cs typeface="NikoshBAN" pitchFamily="2" charset="0"/>
              </a:rPr>
              <a:t> </a:t>
            </a:r>
            <a:r>
              <a:rPr lang="en-US" dirty="0" err="1">
                <a:latin typeface="NikoshBAN" pitchFamily="2" charset="0"/>
                <a:cs typeface="NikoshBAN" pitchFamily="2" charset="0"/>
              </a:rPr>
              <a:t>পক্ষে</a:t>
            </a:r>
            <a:r>
              <a:rPr lang="en-US" dirty="0">
                <a:latin typeface="NikoshBAN" pitchFamily="2" charset="0"/>
                <a:cs typeface="NikoshBAN" pitchFamily="2" charset="0"/>
              </a:rPr>
              <a:t> </a:t>
            </a:r>
            <a:r>
              <a:rPr lang="en-US" dirty="0" err="1">
                <a:latin typeface="NikoshBAN" pitchFamily="2" charset="0"/>
                <a:cs typeface="NikoshBAN" pitchFamily="2" charset="0"/>
              </a:rPr>
              <a:t>সংগৃহীত</a:t>
            </a:r>
            <a:r>
              <a:rPr lang="en-US" dirty="0">
                <a:latin typeface="NikoshBAN" pitchFamily="2" charset="0"/>
                <a:cs typeface="NikoshBAN" pitchFamily="2" charset="0"/>
              </a:rPr>
              <a:t> </a:t>
            </a:r>
            <a:r>
              <a:rPr lang="en-US" dirty="0" err="1">
                <a:latin typeface="NikoshBAN" pitchFamily="2" charset="0"/>
                <a:cs typeface="NikoshBAN" pitchFamily="2" charset="0"/>
              </a:rPr>
              <a:t>সাক্ষ্য</a:t>
            </a:r>
            <a:r>
              <a:rPr lang="en-US" dirty="0">
                <a:latin typeface="NikoshBAN" pitchFamily="2" charset="0"/>
                <a:cs typeface="NikoshBAN" pitchFamily="2" charset="0"/>
              </a:rPr>
              <a:t> </a:t>
            </a:r>
            <a:r>
              <a:rPr lang="en-US" dirty="0" err="1">
                <a:latin typeface="NikoshBAN" pitchFamily="2" charset="0"/>
                <a:cs typeface="NikoshBAN" pitchFamily="2" charset="0"/>
              </a:rPr>
              <a:t>প্রমাণের</a:t>
            </a:r>
            <a:r>
              <a:rPr lang="en-US" dirty="0">
                <a:latin typeface="NikoshBAN" pitchFamily="2" charset="0"/>
                <a:cs typeface="NikoshBAN" pitchFamily="2" charset="0"/>
              </a:rPr>
              <a:t> </a:t>
            </a:r>
            <a:r>
              <a:rPr lang="en-US" dirty="0" err="1">
                <a:latin typeface="NikoshBAN" pitchFamily="2" charset="0"/>
                <a:cs typeface="NikoshBAN" pitchFamily="2" charset="0"/>
              </a:rPr>
              <a:t>মধ্যে</a:t>
            </a:r>
            <a:r>
              <a:rPr lang="en-US" dirty="0">
                <a:latin typeface="NikoshBAN" pitchFamily="2" charset="0"/>
                <a:cs typeface="NikoshBAN" pitchFamily="2" charset="0"/>
              </a:rPr>
              <a:t> </a:t>
            </a:r>
            <a:r>
              <a:rPr lang="en-US" dirty="0" err="1">
                <a:latin typeface="NikoshBAN" pitchFamily="2" charset="0"/>
                <a:cs typeface="NikoshBAN" pitchFamily="2" charset="0"/>
              </a:rPr>
              <a:t>একটি</a:t>
            </a:r>
            <a:r>
              <a:rPr lang="en-US" dirty="0">
                <a:latin typeface="NikoshBAN" pitchFamily="2" charset="0"/>
                <a:cs typeface="NikoshBAN" pitchFamily="2" charset="0"/>
              </a:rPr>
              <a:t> </a:t>
            </a:r>
            <a:r>
              <a:rPr lang="en-US" dirty="0" err="1">
                <a:latin typeface="NikoshBAN" pitchFamily="2" charset="0"/>
                <a:cs typeface="NikoshBAN" pitchFamily="2" charset="0"/>
              </a:rPr>
              <a:t>বিষয়গত</a:t>
            </a:r>
            <a:r>
              <a:rPr lang="en-US" dirty="0">
                <a:latin typeface="NikoshBAN" pitchFamily="2" charset="0"/>
                <a:cs typeface="NikoshBAN" pitchFamily="2" charset="0"/>
              </a:rPr>
              <a:t> </a:t>
            </a:r>
            <a:r>
              <a:rPr lang="en-US" dirty="0" err="1">
                <a:latin typeface="NikoshBAN" pitchFamily="2" charset="0"/>
                <a:cs typeface="NikoshBAN" pitchFamily="2" charset="0"/>
              </a:rPr>
              <a:t>সম্বন্ধ</a:t>
            </a:r>
            <a:r>
              <a:rPr lang="en-US" dirty="0">
                <a:latin typeface="NikoshBAN" pitchFamily="2" charset="0"/>
                <a:cs typeface="NikoshBAN" pitchFamily="2" charset="0"/>
              </a:rPr>
              <a:t>। </a:t>
            </a:r>
            <a:r>
              <a:rPr lang="en-US" dirty="0" err="1">
                <a:latin typeface="NikoshBAN" pitchFamily="2" charset="0"/>
                <a:cs typeface="NikoshBAN" pitchFamily="2" charset="0"/>
              </a:rPr>
              <a:t>সাক্ষ্য</a:t>
            </a:r>
            <a:r>
              <a:rPr lang="en-US" dirty="0">
                <a:latin typeface="NikoshBAN" pitchFamily="2" charset="0"/>
                <a:cs typeface="NikoshBAN" pitchFamily="2" charset="0"/>
              </a:rPr>
              <a:t> </a:t>
            </a:r>
            <a:r>
              <a:rPr lang="en-US" dirty="0" err="1">
                <a:latin typeface="NikoshBAN" pitchFamily="2" charset="0"/>
                <a:cs typeface="NikoshBAN" pitchFamily="2" charset="0"/>
              </a:rPr>
              <a:t>প্রমাণের</a:t>
            </a:r>
            <a:r>
              <a:rPr lang="en-US" dirty="0">
                <a:latin typeface="NikoshBAN" pitchFamily="2" charset="0"/>
                <a:cs typeface="NikoshBAN" pitchFamily="2" charset="0"/>
              </a:rPr>
              <a:t> </a:t>
            </a:r>
            <a:r>
              <a:rPr lang="en-US" dirty="0" err="1">
                <a:latin typeface="NikoshBAN" pitchFamily="2" charset="0"/>
                <a:cs typeface="NikoshBAN" pitchFamily="2" charset="0"/>
              </a:rPr>
              <a:t>বৃদ্ধির</a:t>
            </a:r>
            <a:r>
              <a:rPr lang="en-US" dirty="0">
                <a:latin typeface="NikoshBAN" pitchFamily="2" charset="0"/>
                <a:cs typeface="NikoshBAN" pitchFamily="2" charset="0"/>
              </a:rPr>
              <a:t> </a:t>
            </a:r>
            <a:r>
              <a:rPr lang="en-US" dirty="0" err="1">
                <a:latin typeface="NikoshBAN" pitchFamily="2" charset="0"/>
                <a:cs typeface="NikoshBAN" pitchFamily="2" charset="0"/>
              </a:rPr>
              <a:t>সাথে</a:t>
            </a:r>
            <a:r>
              <a:rPr lang="en-US" dirty="0">
                <a:latin typeface="NikoshBAN" pitchFamily="2" charset="0"/>
                <a:cs typeface="NikoshBAN" pitchFamily="2" charset="0"/>
              </a:rPr>
              <a:t> </a:t>
            </a:r>
            <a:r>
              <a:rPr lang="en-US" dirty="0" err="1">
                <a:latin typeface="NikoshBAN" pitchFamily="2" charset="0"/>
                <a:cs typeface="NikoshBAN" pitchFamily="2" charset="0"/>
              </a:rPr>
              <a:t>সাথে</a:t>
            </a:r>
            <a:r>
              <a:rPr lang="en-US" dirty="0">
                <a:latin typeface="NikoshBAN" pitchFamily="2" charset="0"/>
                <a:cs typeface="NikoshBAN" pitchFamily="2" charset="0"/>
              </a:rPr>
              <a:t> </a:t>
            </a:r>
            <a:r>
              <a:rPr lang="en-US" dirty="0" err="1">
                <a:latin typeface="NikoshBAN" pitchFamily="2" charset="0"/>
                <a:cs typeface="NikoshBAN" pitchFamily="2" charset="0"/>
              </a:rPr>
              <a:t>বচনের</a:t>
            </a:r>
            <a:r>
              <a:rPr lang="en-US" dirty="0">
                <a:latin typeface="NikoshBAN" pitchFamily="2" charset="0"/>
                <a:cs typeface="NikoshBAN" pitchFamily="2" charset="0"/>
              </a:rPr>
              <a:t> </a:t>
            </a:r>
            <a:r>
              <a:rPr lang="en-US" dirty="0" err="1" smtClean="0">
                <a:latin typeface="NikoshBAN" pitchFamily="2" charset="0"/>
                <a:cs typeface="NikoshBAN" pitchFamily="2" charset="0"/>
              </a:rPr>
              <a:t>সম্ভাব্যতা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বাড়ে</a:t>
            </a:r>
            <a:r>
              <a:rPr lang="en-US" dirty="0" smtClean="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কমে</a:t>
            </a:r>
            <a:r>
              <a:rPr lang="en-US" dirty="0">
                <a:latin typeface="NikoshBAN" pitchFamily="2" charset="0"/>
                <a:cs typeface="NikoshBAN" pitchFamily="2" charset="0"/>
              </a:rPr>
              <a:t>। </a:t>
            </a:r>
            <a:r>
              <a:rPr lang="en-US" dirty="0" err="1">
                <a:latin typeface="NikoshBAN" pitchFamily="2" charset="0"/>
                <a:cs typeface="NikoshBAN" pitchFamily="2" charset="0"/>
              </a:rPr>
              <a:t>তার</a:t>
            </a:r>
            <a:r>
              <a:rPr lang="en-US" dirty="0">
                <a:latin typeface="NikoshBAN" pitchFamily="2" charset="0"/>
                <a:cs typeface="NikoshBAN" pitchFamily="2" charset="0"/>
              </a:rPr>
              <a:t> </a:t>
            </a:r>
            <a:r>
              <a:rPr lang="en-US" dirty="0" err="1">
                <a:latin typeface="NikoshBAN" pitchFamily="2" charset="0"/>
                <a:cs typeface="NikoshBAN" pitchFamily="2" charset="0"/>
              </a:rPr>
              <a:t>মানে</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a:t>
            </a:r>
            <a:r>
              <a:rPr lang="en-US" dirty="0">
                <a:latin typeface="NikoshBAN" pitchFamily="2" charset="0"/>
                <a:cs typeface="NikoshBAN" pitchFamily="2" charset="0"/>
              </a:rPr>
              <a:t> </a:t>
            </a:r>
            <a:r>
              <a:rPr lang="en-US" dirty="0" err="1">
                <a:latin typeface="NikoshBAN" pitchFamily="2" charset="0"/>
                <a:cs typeface="NikoshBAN" pitchFamily="2" charset="0"/>
              </a:rPr>
              <a:t>পরিমাপযোগ্য</a:t>
            </a:r>
            <a:r>
              <a:rPr lang="en-US" dirty="0" smtClean="0">
                <a:latin typeface="NikoshBAN" pitchFamily="2" charset="0"/>
                <a:cs typeface="NikoshBAN" pitchFamily="2" charset="0"/>
              </a:rPr>
              <a:t>’।</a:t>
            </a:r>
          </a:p>
        </p:txBody>
      </p:sp>
    </p:spTree>
    <p:extLst>
      <p:ext uri="{BB962C8B-B14F-4D97-AF65-F5344CB8AC3E}">
        <p14:creationId xmlns:p14="http://schemas.microsoft.com/office/powerpoint/2010/main" val="191215112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US" dirty="0" err="1" smtClean="0">
                <a:latin typeface="NikoshBAN" pitchFamily="2" charset="0"/>
                <a:cs typeface="NikoshBAN" pitchFamily="2" charset="0"/>
              </a:rPr>
              <a:t>সম্ভাব্যতা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59042"/>
            <a:ext cx="8229600" cy="4533900"/>
          </a:xfrm>
        </p:spPr>
        <p:style>
          <a:lnRef idx="3">
            <a:schemeClr val="lt1"/>
          </a:lnRef>
          <a:fillRef idx="1">
            <a:schemeClr val="accent2"/>
          </a:fillRef>
          <a:effectRef idx="1">
            <a:schemeClr val="accent2"/>
          </a:effectRef>
          <a:fontRef idx="minor">
            <a:schemeClr val="lt1"/>
          </a:fontRef>
        </p:style>
        <p:txBody>
          <a:bodyPr>
            <a:normAutofit/>
          </a:bodyPr>
          <a:lstStyle/>
          <a:p>
            <a:pPr marL="0" indent="0">
              <a:buNone/>
            </a:pPr>
            <a:r>
              <a:rPr lang="bn-BD" dirty="0" smtClean="0">
                <a:latin typeface="NikoshBAN" pitchFamily="2" charset="0"/>
                <a:cs typeface="NikoshBAN" pitchFamily="2" charset="0"/>
              </a:rPr>
              <a:t>সম্ভাব্যতা </a:t>
            </a:r>
            <a:r>
              <a:rPr lang="bn-BD" dirty="0">
                <a:latin typeface="NikoshBAN" pitchFamily="2" charset="0"/>
                <a:cs typeface="NikoshBAN" pitchFamily="2" charset="0"/>
              </a:rPr>
              <a:t>বিষয়টির যৌক্তিক আলোচনার সূত্রপাত ঘটেছিল সপ্তদশ শতাব্দীর প্রায় মধ্যভাগে। বিজ্ঞানী গ্যালিলিও দু এক জায়গায় মন্তব্য করলেও বস্তুত: সম্ভাব্যতা তত্ত্বের বিশ্লেষণের প্রথম সূচনা হয়েছিল প্যাসকেল (১৬২৩-১৬৬২) এবং ফারমা (১৬০১-১৬৬৫) নামে দুইজন প্রখ্যাত বিজ্ঞানীর পত্র আলাপের মধ্য দিয়ে সম্ভাব্যতা তত্ত্বের  প্রাথমিক ভিত্তি রচিত হয়। পরবর্তীতে গণিতবিদ বারনৌলি ৯১৬৫৪-১৭০৫) এবং জ্যোতির্বিজ্ঞানী ল্যাপ্লাস সম্ভাব্যতা তত্ত্বের সুদূরপ্রসারী প্রভাব বিস্তার করে এই তত্ত্ব সমকালীন যুক্তিবিদ্যায় গুরুত্ব স্থান অধিকার করে।</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2351949915"/>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marL="0" indent="0"/>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59042"/>
            <a:ext cx="8229600" cy="45339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buNone/>
            </a:pPr>
            <a:r>
              <a:rPr lang="en-US" dirty="0" smtClean="0">
                <a:latin typeface="NikoshBAN" pitchFamily="2" charset="0"/>
                <a:cs typeface="NikoshBAN" pitchFamily="2" charset="0"/>
              </a:rPr>
              <a:t>১</a:t>
            </a:r>
            <a:r>
              <a:rPr lang="en-US" dirty="0">
                <a:latin typeface="NikoshBAN" pitchFamily="2" charset="0"/>
                <a:cs typeface="NikoshBAN" pitchFamily="2" charset="0"/>
              </a:rPr>
              <a:t>. </a:t>
            </a:r>
            <a:r>
              <a:rPr lang="en-US" dirty="0" err="1">
                <a:latin typeface="NikoshBAN" pitchFamily="2" charset="0"/>
                <a:cs typeface="NikoshBAN" pitchFamily="2" charset="0"/>
              </a:rPr>
              <a:t>লৌকিক</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প্রচলিত</a:t>
            </a:r>
            <a:r>
              <a:rPr lang="en-US" dirty="0">
                <a:latin typeface="NikoshBAN" pitchFamily="2" charset="0"/>
                <a:cs typeface="NikoshBAN" pitchFamily="2" charset="0"/>
              </a:rPr>
              <a:t> </a:t>
            </a:r>
            <a:r>
              <a:rPr lang="en-US" dirty="0" err="1">
                <a:latin typeface="NikoshBAN" pitchFamily="2" charset="0"/>
                <a:cs typeface="NikoshBAN" pitchFamily="2" charset="0"/>
              </a:rPr>
              <a:t>অর্থ</a:t>
            </a:r>
            <a:r>
              <a:rPr lang="en-US" dirty="0">
                <a:latin typeface="NikoshBAN" pitchFamily="2" charset="0"/>
                <a:cs typeface="NikoshBAN" pitchFamily="2" charset="0"/>
              </a:rPr>
              <a:t> </a:t>
            </a:r>
            <a:r>
              <a:rPr lang="en-US" dirty="0" err="1">
                <a:latin typeface="NikoshBAN" pitchFamily="2" charset="0"/>
                <a:cs typeface="NikoshBAN" pitchFamily="2" charset="0"/>
              </a:rPr>
              <a:t>দৈনন্দিন</a:t>
            </a:r>
            <a:r>
              <a:rPr lang="en-US" dirty="0">
                <a:latin typeface="NikoshBAN" pitchFamily="2" charset="0"/>
                <a:cs typeface="NikoshBAN" pitchFamily="2" charset="0"/>
              </a:rPr>
              <a:t> </a:t>
            </a:r>
            <a:r>
              <a:rPr lang="en-US" dirty="0" err="1">
                <a:latin typeface="NikoshBAN" pitchFamily="2" charset="0"/>
                <a:cs typeface="NikoshBAN" pitchFamily="2" charset="0"/>
              </a:rPr>
              <a:t>জীবনে</a:t>
            </a:r>
            <a:r>
              <a:rPr lang="en-US" dirty="0">
                <a:latin typeface="NikoshBAN" pitchFamily="2" charset="0"/>
                <a:cs typeface="NikoshBAN" pitchFamily="2" charset="0"/>
              </a:rPr>
              <a:t> </a:t>
            </a:r>
            <a:r>
              <a:rPr lang="en-US" dirty="0" err="1">
                <a:latin typeface="NikoshBAN" pitchFamily="2" charset="0"/>
                <a:cs typeface="NikoshBAN" pitchFamily="2" charset="0"/>
              </a:rPr>
              <a:t>যখন</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a:t>
            </a:r>
            <a:r>
              <a:rPr lang="en-US" dirty="0">
                <a:latin typeface="NikoshBAN" pitchFamily="2" charset="0"/>
                <a:cs typeface="NikoshBAN" pitchFamily="2" charset="0"/>
              </a:rPr>
              <a:t>  </a:t>
            </a:r>
            <a:r>
              <a:rPr lang="en-US" dirty="0" err="1">
                <a:latin typeface="NikoshBAN" pitchFamily="2" charset="0"/>
                <a:cs typeface="NikoshBAN" pitchFamily="2" charset="0"/>
              </a:rPr>
              <a:t>কথাটি</a:t>
            </a:r>
            <a:r>
              <a:rPr lang="en-US" dirty="0">
                <a:latin typeface="NikoshBAN" pitchFamily="2" charset="0"/>
                <a:cs typeface="NikoshBAN" pitchFamily="2" charset="0"/>
              </a:rPr>
              <a:t> </a:t>
            </a:r>
            <a:r>
              <a:rPr lang="en-US" dirty="0" err="1">
                <a:latin typeface="NikoshBAN" pitchFamily="2" charset="0"/>
                <a:cs typeface="NikoshBAN" pitchFamily="2" charset="0"/>
              </a:rPr>
              <a:t>ব্যবহার</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তখন</a:t>
            </a:r>
            <a:r>
              <a:rPr lang="en-US" dirty="0">
                <a:latin typeface="NikoshBAN" pitchFamily="2" charset="0"/>
                <a:cs typeface="NikoshBAN" pitchFamily="2" charset="0"/>
              </a:rPr>
              <a:t>  </a:t>
            </a:r>
            <a:r>
              <a:rPr lang="en-US" dirty="0" err="1">
                <a:latin typeface="NikoshBAN" pitchFamily="2" charset="0"/>
                <a:cs typeface="NikoshBAN" pitchFamily="2" charset="0"/>
              </a:rPr>
              <a:t>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r>
              <a:rPr lang="en-US" dirty="0">
                <a:latin typeface="NikoshBAN" pitchFamily="2" charset="0"/>
                <a:cs typeface="NikoshBAN" pitchFamily="2" charset="0"/>
              </a:rPr>
              <a:t> </a:t>
            </a:r>
            <a:r>
              <a:rPr lang="en-US" dirty="0" err="1">
                <a:latin typeface="NikoshBAN" pitchFamily="2" charset="0"/>
                <a:cs typeface="NikoshBAN" pitchFamily="2" charset="0"/>
              </a:rPr>
              <a:t>নিশ্চিত</a:t>
            </a:r>
            <a:r>
              <a:rPr lang="en-US" dirty="0">
                <a:latin typeface="NikoshBAN" pitchFamily="2" charset="0"/>
                <a:cs typeface="NikoshBAN" pitchFamily="2" charset="0"/>
              </a:rPr>
              <a:t> </a:t>
            </a:r>
            <a:r>
              <a:rPr lang="en-US" dirty="0" err="1">
                <a:latin typeface="NikoshBAN" pitchFamily="2" charset="0"/>
                <a:cs typeface="NikoshBAN" pitchFamily="2" charset="0"/>
              </a:rPr>
              <a:t>ধরে</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 </a:t>
            </a:r>
            <a:r>
              <a:rPr lang="en-US" dirty="0" err="1">
                <a:latin typeface="NikoshBAN" pitchFamily="2" charset="0"/>
                <a:cs typeface="NikoshBAN" pitchFamily="2" charset="0"/>
              </a:rPr>
              <a:t>নেওয়া</a:t>
            </a:r>
            <a:r>
              <a:rPr lang="en-US" dirty="0">
                <a:latin typeface="NikoshBAN" pitchFamily="2" charset="0"/>
                <a:cs typeface="NikoshBAN" pitchFamily="2" charset="0"/>
              </a:rPr>
              <a:t> </a:t>
            </a:r>
            <a:r>
              <a:rPr lang="en-US" dirty="0" err="1">
                <a:latin typeface="NikoshBAN" pitchFamily="2" charset="0"/>
                <a:cs typeface="NikoshBAN" pitchFamily="2" charset="0"/>
              </a:rPr>
              <a:t>হলেও</a:t>
            </a:r>
            <a:r>
              <a:rPr lang="en-US" dirty="0">
                <a:latin typeface="NikoshBAN" pitchFamily="2" charset="0"/>
                <a:cs typeface="NikoshBAN" pitchFamily="2" charset="0"/>
              </a:rPr>
              <a:t>  </a:t>
            </a:r>
            <a:r>
              <a:rPr lang="en-US" dirty="0" err="1">
                <a:latin typeface="NikoshBAN" pitchFamily="2" charset="0"/>
                <a:cs typeface="NikoshBAN" pitchFamily="2" charset="0"/>
              </a:rPr>
              <a:t>ঘটনাটি</a:t>
            </a:r>
            <a:r>
              <a:rPr lang="en-US" dirty="0">
                <a:latin typeface="NikoshBAN" pitchFamily="2" charset="0"/>
                <a:cs typeface="NikoshBAN" pitchFamily="2" charset="0"/>
              </a:rPr>
              <a:t> </a:t>
            </a:r>
            <a:r>
              <a:rPr lang="en-US" dirty="0" err="1">
                <a:latin typeface="NikoshBAN" pitchFamily="2" charset="0"/>
                <a:cs typeface="NikoshBAN" pitchFamily="2" charset="0"/>
              </a:rPr>
              <a:t>অধিক</a:t>
            </a:r>
            <a:r>
              <a:rPr lang="en-US" dirty="0">
                <a:latin typeface="NikoshBAN" pitchFamily="2" charset="0"/>
                <a:cs typeface="NikoshBAN" pitchFamily="2" charset="0"/>
              </a:rPr>
              <a:t> </a:t>
            </a:r>
            <a:r>
              <a:rPr lang="en-US" dirty="0" err="1">
                <a:latin typeface="NikoshBAN" pitchFamily="2" charset="0"/>
                <a:cs typeface="NikoshBAN" pitchFamily="2" charset="0"/>
              </a:rPr>
              <a:t>মাত্রায়</a:t>
            </a:r>
            <a:r>
              <a:rPr lang="en-US" dirty="0">
                <a:latin typeface="NikoshBAN" pitchFamily="2" charset="0"/>
                <a:cs typeface="NikoshBAN" pitchFamily="2" charset="0"/>
              </a:rPr>
              <a:t> </a:t>
            </a:r>
            <a:r>
              <a:rPr lang="en-US" dirty="0" err="1">
                <a:latin typeface="NikoshBAN" pitchFamily="2" charset="0"/>
                <a:cs typeface="NikoshBAN" pitchFamily="2" charset="0"/>
              </a:rPr>
              <a:t>নিশ্চিত</a:t>
            </a:r>
            <a:r>
              <a:rPr lang="en-US" dirty="0">
                <a:latin typeface="NikoshBAN" pitchFamily="2" charset="0"/>
                <a:cs typeface="NikoshBAN" pitchFamily="2" charset="0"/>
              </a:rPr>
              <a:t> </a:t>
            </a:r>
            <a:r>
              <a:rPr lang="en-US" dirty="0" err="1">
                <a:latin typeface="NikoshBAN" pitchFamily="2" charset="0"/>
                <a:cs typeface="NikoshBAN" pitchFamily="2" charset="0"/>
              </a:rPr>
              <a:t>হবার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বলে</a:t>
            </a:r>
            <a:r>
              <a:rPr lang="en-US" dirty="0">
                <a:latin typeface="NikoshBAN" pitchFamily="2" charset="0"/>
                <a:cs typeface="NikoshBAN" pitchFamily="2" charset="0"/>
              </a:rPr>
              <a:t> </a:t>
            </a:r>
            <a:r>
              <a:rPr lang="en-US" dirty="0" err="1">
                <a:latin typeface="NikoshBAN" pitchFamily="2" charset="0"/>
                <a:cs typeface="NikoshBAN" pitchFamily="2" charset="0"/>
              </a:rPr>
              <a:t>গ্রহণ</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a:t>
            </a:r>
          </a:p>
          <a:p>
            <a:pPr marL="0" indent="0">
              <a:buNone/>
            </a:pPr>
            <a:r>
              <a:rPr lang="en-US" dirty="0" err="1">
                <a:latin typeface="NikoshBAN" pitchFamily="2" charset="0"/>
                <a:cs typeface="NikoshBAN" pitchFamily="2" charset="0"/>
              </a:rPr>
              <a:t>যেমন</a:t>
            </a:r>
            <a:r>
              <a:rPr lang="en-US" dirty="0">
                <a:latin typeface="NikoshBAN" pitchFamily="2" charset="0"/>
                <a:cs typeface="NikoshBAN" pitchFamily="2" charset="0"/>
              </a:rPr>
              <a:t>, </a:t>
            </a:r>
            <a:r>
              <a:rPr lang="en-US" dirty="0" err="1">
                <a:latin typeface="NikoshBAN" pitchFamily="2" charset="0"/>
                <a:cs typeface="NikoshBAN" pitchFamily="2" charset="0"/>
              </a:rPr>
              <a:t>আকাশে</a:t>
            </a:r>
            <a:r>
              <a:rPr lang="en-US" dirty="0">
                <a:latin typeface="NikoshBAN" pitchFamily="2" charset="0"/>
                <a:cs typeface="NikoshBAN" pitchFamily="2" charset="0"/>
              </a:rPr>
              <a:t> </a:t>
            </a:r>
            <a:r>
              <a:rPr lang="en-US" dirty="0" err="1">
                <a:latin typeface="NikoshBAN" pitchFamily="2" charset="0"/>
                <a:cs typeface="NikoshBAN" pitchFamily="2" charset="0"/>
              </a:rPr>
              <a:t>মেঘের</a:t>
            </a:r>
            <a:r>
              <a:rPr lang="en-US" dirty="0">
                <a:latin typeface="NikoshBAN" pitchFamily="2" charset="0"/>
                <a:cs typeface="NikoshBAN" pitchFamily="2" charset="0"/>
              </a:rPr>
              <a:t> </a:t>
            </a:r>
            <a:r>
              <a:rPr lang="en-US" dirty="0" err="1">
                <a:latin typeface="NikoshBAN" pitchFamily="2" charset="0"/>
                <a:cs typeface="NikoshBAN" pitchFamily="2" charset="0"/>
              </a:rPr>
              <a:t>ঘনঘটা</a:t>
            </a:r>
            <a:r>
              <a:rPr lang="en-US" dirty="0">
                <a:latin typeface="NikoshBAN" pitchFamily="2" charset="0"/>
                <a:cs typeface="NikoshBAN" pitchFamily="2" charset="0"/>
              </a:rPr>
              <a:t> </a:t>
            </a:r>
            <a:r>
              <a:rPr lang="en-US" dirty="0" err="1">
                <a:latin typeface="NikoshBAN" pitchFamily="2" charset="0"/>
                <a:cs typeface="NikoshBAN" pitchFamily="2" charset="0"/>
              </a:rPr>
              <a:t>দেখে</a:t>
            </a:r>
            <a:r>
              <a:rPr lang="en-US" dirty="0">
                <a:latin typeface="NikoshBAN" pitchFamily="2" charset="0"/>
                <a:cs typeface="NikoshBAN" pitchFamily="2" charset="0"/>
              </a:rPr>
              <a:t> </a:t>
            </a:r>
            <a:r>
              <a:rPr lang="en-US" dirty="0" err="1">
                <a:latin typeface="NikoshBAN" pitchFamily="2" charset="0"/>
                <a:cs typeface="NikoshBAN" pitchFamily="2" charset="0"/>
              </a:rPr>
              <a:t>মা</a:t>
            </a:r>
            <a:r>
              <a:rPr lang="en-US" dirty="0">
                <a:latin typeface="NikoshBAN" pitchFamily="2" charset="0"/>
                <a:cs typeface="NikoshBAN" pitchFamily="2" charset="0"/>
              </a:rPr>
              <a:t> </a:t>
            </a:r>
            <a:r>
              <a:rPr lang="en-US" dirty="0" err="1">
                <a:latin typeface="NikoshBAN" pitchFamily="2" charset="0"/>
                <a:cs typeface="NikoshBAN" pitchFamily="2" charset="0"/>
              </a:rPr>
              <a:t>যখন</a:t>
            </a:r>
            <a:r>
              <a:rPr lang="en-US" dirty="0">
                <a:latin typeface="NikoshBAN" pitchFamily="2" charset="0"/>
                <a:cs typeface="NikoshBAN" pitchFamily="2" charset="0"/>
              </a:rPr>
              <a:t> </a:t>
            </a:r>
            <a:r>
              <a:rPr lang="en-US" dirty="0" err="1">
                <a:latin typeface="NikoshBAN" pitchFamily="2" charset="0"/>
                <a:cs typeface="NikoshBAN" pitchFamily="2" charset="0"/>
              </a:rPr>
              <a:t>ছেলেকে</a:t>
            </a:r>
            <a:r>
              <a:rPr lang="en-US" dirty="0">
                <a:latin typeface="NikoshBAN" pitchFamily="2" charset="0"/>
                <a:cs typeface="NikoshBAN" pitchFamily="2" charset="0"/>
              </a:rPr>
              <a:t> </a:t>
            </a:r>
            <a:r>
              <a:rPr lang="en-US" dirty="0" err="1">
                <a:latin typeface="NikoshBAN" pitchFamily="2" charset="0"/>
                <a:cs typeface="NikoshBAN" pitchFamily="2" charset="0"/>
              </a:rPr>
              <a:t>বলেন</a:t>
            </a:r>
            <a:r>
              <a:rPr lang="en-US" dirty="0">
                <a:latin typeface="NikoshBAN" pitchFamily="2" charset="0"/>
                <a:cs typeface="NikoshBAN" pitchFamily="2" charset="0"/>
              </a:rPr>
              <a:t>, </a:t>
            </a:r>
            <a:r>
              <a:rPr lang="en-US" dirty="0" err="1">
                <a:latin typeface="NikoshBAN" pitchFamily="2" charset="0"/>
                <a:cs typeface="NikoshBAN" pitchFamily="2" charset="0"/>
              </a:rPr>
              <a:t>বৃষ্টি</a:t>
            </a:r>
            <a:r>
              <a:rPr lang="en-US" dirty="0">
                <a:latin typeface="NikoshBAN" pitchFamily="2" charset="0"/>
                <a:cs typeface="NikoshBAN" pitchFamily="2" charset="0"/>
              </a:rPr>
              <a:t> </a:t>
            </a:r>
            <a:r>
              <a:rPr lang="en-US" dirty="0" err="1">
                <a:latin typeface="NikoshBAN" pitchFamily="2" charset="0"/>
                <a:cs typeface="NikoshBAN" pitchFamily="2" charset="0"/>
              </a:rPr>
              <a:t>হতে</a:t>
            </a:r>
            <a:r>
              <a:rPr lang="en-US" dirty="0">
                <a:latin typeface="NikoshBAN" pitchFamily="2" charset="0"/>
                <a:cs typeface="NikoshBAN" pitchFamily="2" charset="0"/>
              </a:rPr>
              <a:t> </a:t>
            </a:r>
            <a:r>
              <a:rPr lang="en-US" dirty="0" err="1">
                <a:latin typeface="NikoshBAN" pitchFamily="2" charset="0"/>
                <a:cs typeface="NikoshBAN" pitchFamily="2" charset="0"/>
              </a:rPr>
              <a:t>পারে</a:t>
            </a:r>
            <a:r>
              <a:rPr lang="en-US" dirty="0">
                <a:latin typeface="NikoshBAN" pitchFamily="2" charset="0"/>
                <a:cs typeface="NikoshBAN" pitchFamily="2" charset="0"/>
              </a:rPr>
              <a:t> </a:t>
            </a:r>
            <a:r>
              <a:rPr lang="en-US" dirty="0" err="1">
                <a:latin typeface="NikoshBAN" pitchFamily="2" charset="0"/>
                <a:cs typeface="NikoshBAN" pitchFamily="2" charset="0"/>
              </a:rPr>
              <a:t>এখর</a:t>
            </a:r>
            <a:r>
              <a:rPr lang="en-US" dirty="0">
                <a:latin typeface="NikoshBAN" pitchFamily="2" charset="0"/>
                <a:cs typeface="NikoshBAN" pitchFamily="2" charset="0"/>
              </a:rPr>
              <a:t> </a:t>
            </a:r>
            <a:r>
              <a:rPr lang="en-US" dirty="0" err="1">
                <a:latin typeface="NikoshBAN" pitchFamily="2" charset="0"/>
                <a:cs typeface="NikoshBAN" pitchFamily="2" charset="0"/>
              </a:rPr>
              <a:t>বাইরে</a:t>
            </a:r>
            <a:r>
              <a:rPr lang="en-US" dirty="0">
                <a:latin typeface="NikoshBAN" pitchFamily="2" charset="0"/>
                <a:cs typeface="NikoshBAN" pitchFamily="2" charset="0"/>
              </a:rPr>
              <a:t> </a:t>
            </a:r>
            <a:r>
              <a:rPr lang="en-US" dirty="0" err="1">
                <a:latin typeface="NikoshBAN" pitchFamily="2" charset="0"/>
                <a:cs typeface="NikoshBAN" pitchFamily="2" charset="0"/>
              </a:rPr>
              <a:t>যাওয়া</a:t>
            </a:r>
            <a:r>
              <a:rPr lang="en-US" dirty="0">
                <a:latin typeface="NikoshBAN" pitchFamily="2" charset="0"/>
                <a:cs typeface="NikoshBAN" pitchFamily="2" charset="0"/>
              </a:rPr>
              <a:t> </a:t>
            </a:r>
            <a:r>
              <a:rPr lang="en-US" dirty="0" err="1">
                <a:latin typeface="NikoshBAN" pitchFamily="2" charset="0"/>
                <a:cs typeface="NikoshBAN" pitchFamily="2" charset="0"/>
              </a:rPr>
              <a:t>ঠিক</a:t>
            </a:r>
            <a:r>
              <a:rPr lang="en-US" dirty="0">
                <a:latin typeface="NikoshBAN" pitchFamily="2" charset="0"/>
                <a:cs typeface="NikoshBAN" pitchFamily="2" charset="0"/>
              </a:rPr>
              <a:t> </a:t>
            </a:r>
            <a:r>
              <a:rPr lang="en-US" dirty="0" err="1">
                <a:latin typeface="NikoshBAN" pitchFamily="2" charset="0"/>
                <a:cs typeface="NikoshBAN" pitchFamily="2" charset="0"/>
              </a:rPr>
              <a:t>হবে</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 </a:t>
            </a:r>
            <a:r>
              <a:rPr lang="en-US" dirty="0" err="1">
                <a:latin typeface="NikoshBAN" pitchFamily="2" charset="0"/>
                <a:cs typeface="NikoshBAN" pitchFamily="2" charset="0"/>
              </a:rPr>
              <a:t>তখন</a:t>
            </a:r>
            <a:r>
              <a:rPr lang="en-US" dirty="0">
                <a:latin typeface="NikoshBAN" pitchFamily="2" charset="0"/>
                <a:cs typeface="NikoshBAN" pitchFamily="2" charset="0"/>
              </a:rPr>
              <a:t> </a:t>
            </a:r>
            <a:r>
              <a:rPr lang="en-US" dirty="0" err="1">
                <a:latin typeface="NikoshBAN" pitchFamily="2" charset="0"/>
                <a:cs typeface="NikoshBAN" pitchFamily="2" charset="0"/>
              </a:rPr>
              <a:t>বৃষ্টি</a:t>
            </a:r>
            <a:r>
              <a:rPr lang="en-US" dirty="0">
                <a:latin typeface="NikoshBAN" pitchFamily="2" charset="0"/>
                <a:cs typeface="NikoshBAN" pitchFamily="2" charset="0"/>
              </a:rPr>
              <a:t> </a:t>
            </a:r>
            <a:r>
              <a:rPr lang="en-US" dirty="0" err="1">
                <a:latin typeface="NikoshBAN" pitchFamily="2" charset="0"/>
                <a:cs typeface="NikoshBAN" pitchFamily="2" charset="0"/>
              </a:rPr>
              <a:t>হবার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r>
              <a:rPr lang="en-US" dirty="0">
                <a:latin typeface="NikoshBAN" pitchFamily="2" charset="0"/>
                <a:cs typeface="NikoshBAN" pitchFamily="2" charset="0"/>
              </a:rPr>
              <a:t> </a:t>
            </a:r>
            <a:r>
              <a:rPr lang="en-US" dirty="0" err="1">
                <a:latin typeface="NikoshBAN" pitchFamily="2" charset="0"/>
                <a:cs typeface="NikoshBAN" pitchFamily="2" charset="0"/>
              </a:rPr>
              <a:t>অধিকমাত্রায়</a:t>
            </a:r>
            <a:r>
              <a:rPr lang="en-US" dirty="0">
                <a:latin typeface="NikoshBAN" pitchFamily="2" charset="0"/>
                <a:cs typeface="NikoshBAN" pitchFamily="2" charset="0"/>
              </a:rPr>
              <a:t> </a:t>
            </a:r>
            <a:r>
              <a:rPr lang="en-US" dirty="0" err="1">
                <a:latin typeface="NikoshBAN" pitchFamily="2" charset="0"/>
                <a:cs typeface="NikoshBAN" pitchFamily="2" charset="0"/>
              </a:rPr>
              <a:t>নিদর্দেশ</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p>
        </p:txBody>
      </p:sp>
    </p:spTree>
    <p:extLst>
      <p:ext uri="{BB962C8B-B14F-4D97-AF65-F5344CB8AC3E}">
        <p14:creationId xmlns:p14="http://schemas.microsoft.com/office/powerpoint/2010/main" val="290537684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59042"/>
            <a:ext cx="8229600" cy="4533900"/>
          </a:xfrm>
        </p:spPr>
        <p:style>
          <a:lnRef idx="3">
            <a:schemeClr val="lt1"/>
          </a:lnRef>
          <a:fillRef idx="1">
            <a:schemeClr val="accent4"/>
          </a:fillRef>
          <a:effectRef idx="1">
            <a:schemeClr val="accent4"/>
          </a:effectRef>
          <a:fontRef idx="minor">
            <a:schemeClr val="lt1"/>
          </a:fontRef>
        </p:style>
        <p:txBody>
          <a:bodyPr>
            <a:normAutofit lnSpcReduction="10000"/>
          </a:bodyPr>
          <a:lstStyle/>
          <a:p>
            <a:pPr marL="0" indent="0">
              <a:buNone/>
            </a:pPr>
            <a:r>
              <a:rPr lang="en-US" dirty="0">
                <a:latin typeface="NikoshBAN" pitchFamily="2" charset="0"/>
                <a:cs typeface="NikoshBAN" pitchFamily="2" charset="0"/>
              </a:rPr>
              <a:t>২. </a:t>
            </a:r>
            <a:r>
              <a:rPr lang="en-US" dirty="0" err="1">
                <a:latin typeface="NikoshBAN" pitchFamily="2" charset="0"/>
                <a:cs typeface="NikoshBAN" pitchFamily="2" charset="0"/>
              </a:rPr>
              <a:t>সম্ভাব্যতা</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আমাদের</a:t>
            </a:r>
            <a:r>
              <a:rPr lang="en-US" dirty="0">
                <a:latin typeface="NikoshBAN" pitchFamily="2" charset="0"/>
                <a:cs typeface="NikoshBAN" pitchFamily="2" charset="0"/>
              </a:rPr>
              <a:t> </a:t>
            </a:r>
            <a:r>
              <a:rPr lang="en-US" dirty="0" err="1">
                <a:latin typeface="NikoshBAN" pitchFamily="2" charset="0"/>
                <a:cs typeface="NikoshBAN" pitchFamily="2" charset="0"/>
              </a:rPr>
              <a:t>জ্ঞানের</a:t>
            </a:r>
            <a:r>
              <a:rPr lang="en-US" dirty="0">
                <a:latin typeface="NikoshBAN" pitchFamily="2" charset="0"/>
                <a:cs typeface="NikoshBAN" pitchFamily="2" charset="0"/>
              </a:rPr>
              <a:t> </a:t>
            </a:r>
            <a:r>
              <a:rPr lang="en-US" dirty="0" err="1">
                <a:latin typeface="NikoshBAN" pitchFamily="2" charset="0"/>
                <a:cs typeface="NikoshBAN" pitchFamily="2" charset="0"/>
              </a:rPr>
              <a:t>সীমাবদ্ধতার</a:t>
            </a:r>
            <a:r>
              <a:rPr lang="en-US" dirty="0">
                <a:latin typeface="NikoshBAN" pitchFamily="2" charset="0"/>
                <a:cs typeface="NikoshBAN" pitchFamily="2" charset="0"/>
              </a:rPr>
              <a:t> </a:t>
            </a:r>
            <a:r>
              <a:rPr lang="en-US" dirty="0" err="1">
                <a:latin typeface="NikoshBAN" pitchFamily="2" charset="0"/>
                <a:cs typeface="NikoshBAN" pitchFamily="2" charset="0"/>
              </a:rPr>
              <a:t>প্রকাশ</a:t>
            </a:r>
            <a:r>
              <a:rPr lang="en-US" dirty="0">
                <a:latin typeface="NikoshBAN" pitchFamily="2" charset="0"/>
                <a:cs typeface="NikoshBAN" pitchFamily="2" charset="0"/>
              </a:rPr>
              <a:t>। </a:t>
            </a:r>
            <a:r>
              <a:rPr lang="en-US" dirty="0" err="1">
                <a:latin typeface="NikoshBAN" pitchFamily="2" charset="0"/>
                <a:cs typeface="NikoshBAN" pitchFamily="2" charset="0"/>
              </a:rPr>
              <a:t>কারণ</a:t>
            </a:r>
            <a:r>
              <a:rPr lang="en-US" dirty="0">
                <a:latin typeface="NikoshBAN" pitchFamily="2" charset="0"/>
                <a:cs typeface="NikoshBAN" pitchFamily="2" charset="0"/>
              </a:rPr>
              <a:t> </a:t>
            </a:r>
            <a:r>
              <a:rPr lang="en-US" dirty="0" err="1">
                <a:latin typeface="NikoshBAN" pitchFamily="2" charset="0"/>
                <a:cs typeface="NikoshBAN" pitchFamily="2" charset="0"/>
              </a:rPr>
              <a:t>যথার্থ</a:t>
            </a:r>
            <a:r>
              <a:rPr lang="en-US" dirty="0">
                <a:latin typeface="NikoshBAN" pitchFamily="2" charset="0"/>
                <a:cs typeface="NikoshBAN" pitchFamily="2" charset="0"/>
              </a:rPr>
              <a:t> </a:t>
            </a:r>
            <a:r>
              <a:rPr lang="en-US" dirty="0" err="1">
                <a:latin typeface="NikoshBAN" pitchFamily="2" charset="0"/>
                <a:cs typeface="NikoshBAN" pitchFamily="2" charset="0"/>
              </a:rPr>
              <a:t>জ্ঞানের</a:t>
            </a:r>
            <a:r>
              <a:rPr lang="en-US" dirty="0">
                <a:latin typeface="NikoshBAN" pitchFamily="2" charset="0"/>
                <a:cs typeface="NikoshBAN" pitchFamily="2" charset="0"/>
              </a:rPr>
              <a:t> </a:t>
            </a:r>
            <a:r>
              <a:rPr lang="en-US" dirty="0" err="1">
                <a:latin typeface="NikoshBAN" pitchFamily="2" charset="0"/>
                <a:cs typeface="NikoshBAN" pitchFamily="2" charset="0"/>
              </a:rPr>
              <a:t>অভাবে</a:t>
            </a:r>
            <a:r>
              <a:rPr lang="en-US" dirty="0">
                <a:latin typeface="NikoshBAN" pitchFamily="2" charset="0"/>
                <a:cs typeface="NikoshBAN" pitchFamily="2" charset="0"/>
              </a:rPr>
              <a:t> </a:t>
            </a:r>
            <a:r>
              <a:rPr lang="en-US" dirty="0" err="1">
                <a:latin typeface="NikoshBAN" pitchFamily="2" charset="0"/>
                <a:cs typeface="NikoshBAN" pitchFamily="2" charset="0"/>
              </a:rPr>
              <a:t>সবসময়</a:t>
            </a:r>
            <a:r>
              <a:rPr lang="en-US" dirty="0">
                <a:latin typeface="NikoshBAN" pitchFamily="2" charset="0"/>
                <a:cs typeface="NikoshBAN" pitchFamily="2" charset="0"/>
              </a:rPr>
              <a:t>, </a:t>
            </a:r>
            <a:r>
              <a:rPr lang="en-US" dirty="0" err="1">
                <a:latin typeface="NikoshBAN" pitchFamily="2" charset="0"/>
                <a:cs typeface="NikoshBAN" pitchFamily="2" charset="0"/>
              </a:rPr>
              <a:t>সবক্ষেত্রে</a:t>
            </a:r>
            <a:r>
              <a:rPr lang="en-US" dirty="0">
                <a:latin typeface="NikoshBAN" pitchFamily="2" charset="0"/>
                <a:cs typeface="NikoshBAN" pitchFamily="2" charset="0"/>
              </a:rPr>
              <a:t> </a:t>
            </a:r>
            <a:r>
              <a:rPr lang="en-US" dirty="0" err="1">
                <a:latin typeface="NikoshBAN" pitchFamily="2" charset="0"/>
                <a:cs typeface="NikoshBAN" pitchFamily="2" charset="0"/>
              </a:rPr>
              <a:t>এবং</a:t>
            </a:r>
            <a:r>
              <a:rPr lang="en-US" dirty="0">
                <a:latin typeface="NikoshBAN" pitchFamily="2" charset="0"/>
                <a:cs typeface="NikoshBAN" pitchFamily="2" charset="0"/>
              </a:rPr>
              <a:t> </a:t>
            </a:r>
            <a:r>
              <a:rPr lang="en-US" dirty="0" err="1">
                <a:latin typeface="NikoshBAN" pitchFamily="2" charset="0"/>
                <a:cs typeface="NikoshBAN" pitchFamily="2" charset="0"/>
              </a:rPr>
              <a:t>সববিষয়ে</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নির্ভুল</a:t>
            </a:r>
            <a:r>
              <a:rPr lang="en-US" dirty="0">
                <a:latin typeface="NikoshBAN" pitchFamily="2" charset="0"/>
                <a:cs typeface="NikoshBAN" pitchFamily="2" charset="0"/>
              </a:rPr>
              <a:t> </a:t>
            </a:r>
            <a:r>
              <a:rPr lang="en-US" dirty="0" err="1">
                <a:latin typeface="NikoshBAN" pitchFamily="2" charset="0"/>
                <a:cs typeface="NikoshBAN" pitchFamily="2" charset="0"/>
              </a:rPr>
              <a:t>মত</a:t>
            </a:r>
            <a:r>
              <a:rPr lang="en-US" dirty="0">
                <a:latin typeface="NikoshBAN" pitchFamily="2" charset="0"/>
                <a:cs typeface="NikoshBAN" pitchFamily="2" charset="0"/>
              </a:rPr>
              <a:t> </a:t>
            </a:r>
            <a:r>
              <a:rPr lang="en-US" dirty="0" err="1">
                <a:latin typeface="NikoshBAN" pitchFamily="2" charset="0"/>
                <a:cs typeface="NikoshBAN" pitchFamily="2" charset="0"/>
              </a:rPr>
              <a:t>প্রকাশ</a:t>
            </a:r>
            <a:r>
              <a:rPr lang="en-US" dirty="0">
                <a:latin typeface="NikoshBAN" pitchFamily="2" charset="0"/>
                <a:cs typeface="NikoshBAN" pitchFamily="2" charset="0"/>
              </a:rPr>
              <a:t> </a:t>
            </a:r>
            <a:r>
              <a:rPr lang="en-US" dirty="0" err="1">
                <a:latin typeface="NikoshBAN" pitchFamily="2" charset="0"/>
                <a:cs typeface="NikoshBAN" pitchFamily="2" charset="0"/>
              </a:rPr>
              <a:t>করতে</a:t>
            </a:r>
            <a:r>
              <a:rPr lang="en-US" dirty="0">
                <a:latin typeface="NikoshBAN" pitchFamily="2" charset="0"/>
                <a:cs typeface="NikoshBAN" pitchFamily="2" charset="0"/>
              </a:rPr>
              <a:t> </a:t>
            </a:r>
            <a:r>
              <a:rPr lang="en-US" dirty="0" err="1">
                <a:latin typeface="NikoshBAN" pitchFamily="2" charset="0"/>
                <a:cs typeface="NikoshBAN" pitchFamily="2" charset="0"/>
              </a:rPr>
              <a:t>সক্ষম</a:t>
            </a:r>
            <a:r>
              <a:rPr lang="en-US" dirty="0">
                <a:latin typeface="NikoshBAN" pitchFamily="2" charset="0"/>
                <a:cs typeface="NikoshBAN" pitchFamily="2" charset="0"/>
              </a:rPr>
              <a:t> </a:t>
            </a:r>
            <a:r>
              <a:rPr lang="en-US" dirty="0" err="1">
                <a:latin typeface="NikoshBAN" pitchFamily="2" charset="0"/>
                <a:cs typeface="NikoshBAN" pitchFamily="2" charset="0"/>
              </a:rPr>
              <a:t>হই</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a:t>
            </a:r>
          </a:p>
          <a:p>
            <a:pPr marL="0" indent="0">
              <a:buNone/>
            </a:pPr>
            <a:r>
              <a:rPr lang="en-US" dirty="0" err="1">
                <a:latin typeface="NikoshBAN" pitchFamily="2" charset="0"/>
                <a:cs typeface="NikoshBAN" pitchFamily="2" charset="0"/>
              </a:rPr>
              <a:t>যেমন</a:t>
            </a:r>
            <a:r>
              <a:rPr lang="en-US" dirty="0">
                <a:latin typeface="NikoshBAN" pitchFamily="2" charset="0"/>
                <a:cs typeface="NikoshBAN" pitchFamily="2" charset="0"/>
              </a:rPr>
              <a:t>, </a:t>
            </a:r>
            <a:r>
              <a:rPr lang="en-US" dirty="0" err="1">
                <a:latin typeface="NikoshBAN" pitchFamily="2" charset="0"/>
                <a:cs typeface="NikoshBAN" pitchFamily="2" charset="0"/>
              </a:rPr>
              <a:t>যদি</a:t>
            </a:r>
            <a:r>
              <a:rPr lang="en-US" dirty="0">
                <a:latin typeface="NikoshBAN" pitchFamily="2" charset="0"/>
                <a:cs typeface="NikoshBAN" pitchFamily="2" charset="0"/>
              </a:rPr>
              <a:t> </a:t>
            </a:r>
            <a:r>
              <a:rPr lang="en-US" dirty="0" err="1">
                <a:latin typeface="NikoshBAN" pitchFamily="2" charset="0"/>
                <a:cs typeface="NikoshBAN" pitchFamily="2" charset="0"/>
              </a:rPr>
              <a:t>গরমের</a:t>
            </a:r>
            <a:r>
              <a:rPr lang="en-US" dirty="0">
                <a:latin typeface="NikoshBAN" pitchFamily="2" charset="0"/>
                <a:cs typeface="NikoshBAN" pitchFamily="2" charset="0"/>
              </a:rPr>
              <a:t> </a:t>
            </a:r>
            <a:r>
              <a:rPr lang="en-US" dirty="0" err="1">
                <a:latin typeface="NikoshBAN" pitchFamily="2" charset="0"/>
                <a:cs typeface="NikoshBAN" pitchFamily="2" charset="0"/>
              </a:rPr>
              <a:t>সময়</a:t>
            </a:r>
            <a:r>
              <a:rPr lang="en-US" dirty="0">
                <a:latin typeface="NikoshBAN" pitchFamily="2" charset="0"/>
                <a:cs typeface="NikoshBAN" pitchFamily="2" charset="0"/>
              </a:rPr>
              <a:t> </a:t>
            </a:r>
            <a:r>
              <a:rPr lang="en-US" dirty="0" err="1">
                <a:latin typeface="NikoshBAN" pitchFamily="2" charset="0"/>
                <a:cs typeface="NikoshBAN" pitchFamily="2" charset="0"/>
              </a:rPr>
              <a:t>হঠা</a:t>
            </a:r>
            <a:r>
              <a:rPr lang="en-US" dirty="0">
                <a:latin typeface="NikoshBAN" pitchFamily="2" charset="0"/>
                <a:cs typeface="NikoshBAN" pitchFamily="2" charset="0"/>
              </a:rPr>
              <a:t>ৎ </a:t>
            </a:r>
            <a:r>
              <a:rPr lang="en-US" dirty="0" err="1">
                <a:latin typeface="NikoshBAN" pitchFamily="2" charset="0"/>
                <a:cs typeface="NikoshBAN" pitchFamily="2" charset="0"/>
              </a:rPr>
              <a:t>ঠান্ডা</a:t>
            </a:r>
            <a:r>
              <a:rPr lang="en-US" dirty="0">
                <a:latin typeface="NikoshBAN" pitchFamily="2" charset="0"/>
                <a:cs typeface="NikoshBAN" pitchFamily="2" charset="0"/>
              </a:rPr>
              <a:t> </a:t>
            </a:r>
            <a:r>
              <a:rPr lang="en-US" dirty="0" err="1">
                <a:latin typeface="NikoshBAN" pitchFamily="2" charset="0"/>
                <a:cs typeface="NikoshBAN" pitchFamily="2" charset="0"/>
              </a:rPr>
              <a:t>বাতাস</a:t>
            </a:r>
            <a:r>
              <a:rPr lang="en-US" dirty="0">
                <a:latin typeface="NikoshBAN" pitchFamily="2" charset="0"/>
                <a:cs typeface="NikoshBAN" pitchFamily="2" charset="0"/>
              </a:rPr>
              <a:t> </a:t>
            </a:r>
            <a:r>
              <a:rPr lang="en-US" dirty="0" err="1">
                <a:latin typeface="NikoshBAN" pitchFamily="2" charset="0"/>
                <a:cs typeface="NikoshBAN" pitchFamily="2" charset="0"/>
              </a:rPr>
              <a:t>বয়ে</a:t>
            </a:r>
            <a:r>
              <a:rPr lang="en-US" dirty="0">
                <a:latin typeface="NikoshBAN" pitchFamily="2" charset="0"/>
                <a:cs typeface="NikoshBAN" pitchFamily="2" charset="0"/>
              </a:rPr>
              <a:t> </a:t>
            </a:r>
            <a:r>
              <a:rPr lang="en-US" dirty="0" err="1">
                <a:latin typeface="NikoshBAN" pitchFamily="2" charset="0"/>
                <a:cs typeface="NikoshBAN" pitchFamily="2" charset="0"/>
              </a:rPr>
              <a:t>গেলে</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বলি</a:t>
            </a:r>
            <a:r>
              <a:rPr lang="en-US" dirty="0">
                <a:latin typeface="NikoshBAN" pitchFamily="2" charset="0"/>
                <a:cs typeface="NikoshBAN" pitchFamily="2" charset="0"/>
              </a:rPr>
              <a:t> </a:t>
            </a:r>
            <a:r>
              <a:rPr lang="en-US" dirty="0" err="1">
                <a:latin typeface="NikoshBAN" pitchFamily="2" charset="0"/>
                <a:cs typeface="NikoshBAN" pitchFamily="2" charset="0"/>
              </a:rPr>
              <a:t>সম্ভাবত</a:t>
            </a:r>
            <a:r>
              <a:rPr lang="en-US" dirty="0">
                <a:latin typeface="NikoshBAN" pitchFamily="2" charset="0"/>
                <a:cs typeface="NikoshBAN" pitchFamily="2" charset="0"/>
              </a:rPr>
              <a:t>: </a:t>
            </a:r>
            <a:r>
              <a:rPr lang="en-US" dirty="0" err="1">
                <a:latin typeface="NikoshBAN" pitchFamily="2" charset="0"/>
                <a:cs typeface="NikoshBAN" pitchFamily="2" charset="0"/>
              </a:rPr>
              <a:t>দূরে</a:t>
            </a:r>
            <a:r>
              <a:rPr lang="en-US" dirty="0">
                <a:latin typeface="NikoshBAN" pitchFamily="2" charset="0"/>
                <a:cs typeface="NikoshBAN" pitchFamily="2" charset="0"/>
              </a:rPr>
              <a:t> </a:t>
            </a:r>
            <a:r>
              <a:rPr lang="en-US" dirty="0" err="1">
                <a:latin typeface="NikoshBAN" pitchFamily="2" charset="0"/>
                <a:cs typeface="NikoshBAN" pitchFamily="2" charset="0"/>
              </a:rPr>
              <a:t>কোথায়ও</a:t>
            </a:r>
            <a:r>
              <a:rPr lang="en-US" dirty="0">
                <a:latin typeface="NikoshBAN" pitchFamily="2" charset="0"/>
                <a:cs typeface="NikoshBAN" pitchFamily="2" charset="0"/>
              </a:rPr>
              <a:t> </a:t>
            </a:r>
            <a:r>
              <a:rPr lang="en-US" dirty="0" err="1">
                <a:latin typeface="NikoshBAN" pitchFamily="2" charset="0"/>
                <a:cs typeface="NikoshBAN" pitchFamily="2" charset="0"/>
              </a:rPr>
              <a:t>বৃষ্টি</a:t>
            </a:r>
            <a:r>
              <a:rPr lang="en-US" dirty="0">
                <a:latin typeface="NikoshBAN" pitchFamily="2" charset="0"/>
                <a:cs typeface="NikoshBAN" pitchFamily="2" charset="0"/>
              </a:rPr>
              <a:t> </a:t>
            </a:r>
            <a:r>
              <a:rPr lang="en-US" dirty="0" err="1">
                <a:latin typeface="NikoshBAN" pitchFamily="2" charset="0"/>
                <a:cs typeface="NikoshBAN" pitchFamily="2" charset="0"/>
              </a:rPr>
              <a:t>হচ্ছে</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৩.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স্বরূপ</a:t>
            </a:r>
            <a:r>
              <a:rPr lang="en-US" dirty="0">
                <a:latin typeface="NikoshBAN" pitchFamily="2" charset="0"/>
                <a:cs typeface="NikoshBAN" pitchFamily="2" charset="0"/>
              </a:rPr>
              <a:t> </a:t>
            </a:r>
            <a:r>
              <a:rPr lang="en-US" dirty="0" err="1">
                <a:latin typeface="NikoshBAN" pitchFamily="2" charset="0"/>
                <a:cs typeface="NikoshBAN" pitchFamily="2" charset="0"/>
              </a:rPr>
              <a:t>অনেক</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সতর্কতামূলক</a:t>
            </a:r>
            <a:r>
              <a:rPr lang="en-US" dirty="0">
                <a:latin typeface="NikoshBAN" pitchFamily="2" charset="0"/>
                <a:cs typeface="NikoshBAN" pitchFamily="2" charset="0"/>
              </a:rPr>
              <a:t>। </a:t>
            </a:r>
            <a:r>
              <a:rPr lang="en-US" dirty="0" err="1">
                <a:latin typeface="NikoshBAN" pitchFamily="2" charset="0"/>
                <a:cs typeface="NikoshBAN" pitchFamily="2" charset="0"/>
              </a:rPr>
              <a:t>কারণ</a:t>
            </a:r>
            <a:r>
              <a:rPr lang="en-US" dirty="0">
                <a:latin typeface="NikoshBAN" pitchFamily="2" charset="0"/>
                <a:cs typeface="NikoshBAN" pitchFamily="2" charset="0"/>
              </a:rPr>
              <a:t> </a:t>
            </a:r>
            <a:r>
              <a:rPr lang="en-US" dirty="0" err="1">
                <a:latin typeface="NikoshBAN" pitchFamily="2" charset="0"/>
                <a:cs typeface="NikoshBAN" pitchFamily="2" charset="0"/>
              </a:rPr>
              <a:t>যিনি</a:t>
            </a:r>
            <a:r>
              <a:rPr lang="en-US" dirty="0">
                <a:latin typeface="NikoshBAN" pitchFamily="2" charset="0"/>
                <a:cs typeface="NikoshBAN" pitchFamily="2" charset="0"/>
              </a:rPr>
              <a:t> </a:t>
            </a:r>
            <a:r>
              <a:rPr lang="en-US" dirty="0" err="1">
                <a:latin typeface="NikoshBAN" pitchFamily="2" charset="0"/>
                <a:cs typeface="NikoshBAN" pitchFamily="2" charset="0"/>
              </a:rPr>
              <a:t>সম্ভাব্য</a:t>
            </a:r>
            <a:r>
              <a:rPr lang="en-US" dirty="0">
                <a:latin typeface="NikoshBAN" pitchFamily="2" charset="0"/>
                <a:cs typeface="NikoshBAN" pitchFamily="2" charset="0"/>
              </a:rPr>
              <a:t> </a:t>
            </a:r>
            <a:r>
              <a:rPr lang="en-US" dirty="0" err="1">
                <a:latin typeface="NikoshBAN" pitchFamily="2" charset="0"/>
                <a:cs typeface="NikoshBAN" pitchFamily="2" charset="0"/>
              </a:rPr>
              <a:t>বক্তব্যটি</a:t>
            </a:r>
            <a:r>
              <a:rPr lang="en-US" dirty="0">
                <a:latin typeface="NikoshBAN" pitchFamily="2" charset="0"/>
                <a:cs typeface="NikoshBAN" pitchFamily="2" charset="0"/>
              </a:rPr>
              <a:t> </a:t>
            </a:r>
            <a:r>
              <a:rPr lang="en-US" dirty="0" err="1">
                <a:latin typeface="NikoshBAN" pitchFamily="2" charset="0"/>
                <a:cs typeface="NikoshBAN" pitchFamily="2" charset="0"/>
              </a:rPr>
              <a:t>প্রদান</a:t>
            </a:r>
            <a:r>
              <a:rPr lang="en-US" dirty="0">
                <a:latin typeface="NikoshBAN" pitchFamily="2" charset="0"/>
                <a:cs typeface="NikoshBAN" pitchFamily="2" charset="0"/>
              </a:rPr>
              <a:t> </a:t>
            </a:r>
            <a:r>
              <a:rPr lang="en-US" dirty="0" err="1">
                <a:latin typeface="NikoshBAN" pitchFamily="2" charset="0"/>
                <a:cs typeface="NikoshBAN" pitchFamily="2" charset="0"/>
              </a:rPr>
              <a:t>করেন</a:t>
            </a:r>
            <a:r>
              <a:rPr lang="en-US" dirty="0">
                <a:latin typeface="NikoshBAN" pitchFamily="2" charset="0"/>
                <a:cs typeface="NikoshBAN" pitchFamily="2" charset="0"/>
              </a:rPr>
              <a:t>, </a:t>
            </a:r>
            <a:r>
              <a:rPr lang="en-US" dirty="0" err="1">
                <a:latin typeface="NikoshBAN" pitchFamily="2" charset="0"/>
                <a:cs typeface="NikoshBAN" pitchFamily="2" charset="0"/>
              </a:rPr>
              <a:t>তিনি</a:t>
            </a:r>
            <a:r>
              <a:rPr lang="en-US" dirty="0">
                <a:latin typeface="NikoshBAN" pitchFamily="2" charset="0"/>
                <a:cs typeface="NikoshBAN" pitchFamily="2" charset="0"/>
              </a:rPr>
              <a:t> </a:t>
            </a:r>
            <a:r>
              <a:rPr lang="en-US" dirty="0" err="1">
                <a:latin typeface="NikoshBAN" pitchFamily="2" charset="0"/>
                <a:cs typeface="NikoshBAN" pitchFamily="2" charset="0"/>
              </a:rPr>
              <a:t>বিষয়টি</a:t>
            </a:r>
            <a:r>
              <a:rPr lang="en-US" dirty="0">
                <a:latin typeface="NikoshBAN" pitchFamily="2" charset="0"/>
                <a:cs typeface="NikoshBAN" pitchFamily="2" charset="0"/>
              </a:rPr>
              <a:t> </a:t>
            </a:r>
            <a:r>
              <a:rPr lang="en-US" dirty="0" err="1">
                <a:latin typeface="NikoshBAN" pitchFamily="2" charset="0"/>
                <a:cs typeface="NikoshBAN" pitchFamily="2" charset="0"/>
              </a:rPr>
              <a:t>সতর্কতার</a:t>
            </a:r>
            <a:r>
              <a:rPr lang="en-US" dirty="0">
                <a:latin typeface="NikoshBAN" pitchFamily="2" charset="0"/>
                <a:cs typeface="NikoshBAN" pitchFamily="2" charset="0"/>
              </a:rPr>
              <a:t> </a:t>
            </a:r>
            <a:r>
              <a:rPr lang="en-US" dirty="0" err="1">
                <a:latin typeface="NikoshBAN" pitchFamily="2" charset="0"/>
                <a:cs typeface="NikoshBAN" pitchFamily="2" charset="0"/>
              </a:rPr>
              <a:t>সাথে</a:t>
            </a:r>
            <a:r>
              <a:rPr lang="en-US" dirty="0">
                <a:latin typeface="NikoshBAN" pitchFamily="2" charset="0"/>
                <a:cs typeface="NikoshBAN" pitchFamily="2" charset="0"/>
              </a:rPr>
              <a:t> </a:t>
            </a:r>
            <a:r>
              <a:rPr lang="en-US" dirty="0" err="1">
                <a:latin typeface="NikoshBAN" pitchFamily="2" charset="0"/>
                <a:cs typeface="NikoshBAN" pitchFamily="2" charset="0"/>
              </a:rPr>
              <a:t>প্রকাশ</a:t>
            </a:r>
            <a:r>
              <a:rPr lang="en-US" dirty="0">
                <a:latin typeface="NikoshBAN" pitchFamily="2" charset="0"/>
                <a:cs typeface="NikoshBAN" pitchFamily="2" charset="0"/>
              </a:rPr>
              <a:t> </a:t>
            </a:r>
            <a:r>
              <a:rPr lang="en-US" dirty="0" err="1">
                <a:latin typeface="NikoshBAN" pitchFamily="2" charset="0"/>
                <a:cs typeface="NikoshBAN" pitchFamily="2" charset="0"/>
              </a:rPr>
              <a:t>করেন</a:t>
            </a:r>
            <a:r>
              <a:rPr lang="en-US" dirty="0">
                <a:latin typeface="NikoshBAN" pitchFamily="2" charset="0"/>
                <a:cs typeface="NikoshBAN" pitchFamily="2" charset="0"/>
              </a:rPr>
              <a:t>।</a:t>
            </a:r>
          </a:p>
          <a:p>
            <a:pPr marL="0" indent="0">
              <a:buNone/>
            </a:pPr>
            <a:r>
              <a:rPr lang="en-US" dirty="0" err="1">
                <a:latin typeface="NikoshBAN" pitchFamily="2" charset="0"/>
                <a:cs typeface="NikoshBAN" pitchFamily="2" charset="0"/>
              </a:rPr>
              <a:t>যেমন</a:t>
            </a:r>
            <a:r>
              <a:rPr lang="en-US" dirty="0">
                <a:latin typeface="NikoshBAN" pitchFamily="2" charset="0"/>
                <a:cs typeface="NikoshBAN" pitchFamily="2" charset="0"/>
              </a:rPr>
              <a:t>, </a:t>
            </a:r>
            <a:r>
              <a:rPr lang="en-US" dirty="0" err="1">
                <a:latin typeface="NikoshBAN" pitchFamily="2" charset="0"/>
                <a:cs typeface="NikoshBAN" pitchFamily="2" charset="0"/>
              </a:rPr>
              <a:t>যথন</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বলি</a:t>
            </a:r>
            <a:r>
              <a:rPr lang="en-US" dirty="0">
                <a:latin typeface="NikoshBAN" pitchFamily="2" charset="0"/>
                <a:cs typeface="NikoshBAN" pitchFamily="2" charset="0"/>
              </a:rPr>
              <a:t>, </a:t>
            </a:r>
            <a:r>
              <a:rPr lang="en-US" dirty="0" err="1">
                <a:latin typeface="NikoshBAN" pitchFamily="2" charset="0"/>
                <a:cs typeface="NikoshBAN" pitchFamily="2" charset="0"/>
              </a:rPr>
              <a:t>সম্ভাবত</a:t>
            </a:r>
            <a:r>
              <a:rPr lang="en-US" dirty="0">
                <a:latin typeface="NikoshBAN" pitchFamily="2" charset="0"/>
                <a:cs typeface="NikoshBAN" pitchFamily="2" charset="0"/>
              </a:rPr>
              <a:t>: </a:t>
            </a:r>
            <a:r>
              <a:rPr lang="en-US" dirty="0" err="1">
                <a:latin typeface="NikoshBAN" pitchFamily="2" charset="0"/>
                <a:cs typeface="NikoshBAN" pitchFamily="2" charset="0"/>
              </a:rPr>
              <a:t>তিনিই</a:t>
            </a:r>
            <a:r>
              <a:rPr lang="en-US" dirty="0">
                <a:latin typeface="NikoshBAN" pitchFamily="2" charset="0"/>
                <a:cs typeface="NikoshBAN" pitchFamily="2" charset="0"/>
              </a:rPr>
              <a:t> </a:t>
            </a:r>
            <a:r>
              <a:rPr lang="en-US" dirty="0" err="1">
                <a:latin typeface="NikoshBAN" pitchFamily="2" charset="0"/>
                <a:cs typeface="NikoshBAN" pitchFamily="2" charset="0"/>
              </a:rPr>
              <a:t>কাজটি</a:t>
            </a:r>
            <a:r>
              <a:rPr lang="en-US" dirty="0">
                <a:latin typeface="NikoshBAN" pitchFamily="2" charset="0"/>
                <a:cs typeface="NikoshBAN" pitchFamily="2" charset="0"/>
              </a:rPr>
              <a:t> </a:t>
            </a:r>
            <a:r>
              <a:rPr lang="en-US" dirty="0" err="1">
                <a:latin typeface="NikoshBAN" pitchFamily="2" charset="0"/>
                <a:cs typeface="NikoshBAN" pitchFamily="2" charset="0"/>
              </a:rPr>
              <a:t>করেছেন</a:t>
            </a:r>
            <a:r>
              <a:rPr lang="en-US" dirty="0">
                <a:latin typeface="NikoshBAN" pitchFamily="2" charset="0"/>
                <a:cs typeface="NikoshBAN" pitchFamily="2" charset="0"/>
              </a:rPr>
              <a:t>।</a:t>
            </a:r>
          </a:p>
        </p:txBody>
      </p:sp>
    </p:spTree>
    <p:extLst>
      <p:ext uri="{BB962C8B-B14F-4D97-AF65-F5344CB8AC3E}">
        <p14:creationId xmlns:p14="http://schemas.microsoft.com/office/powerpoint/2010/main" val="290537684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59042"/>
            <a:ext cx="8229600" cy="4533900"/>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marL="0" indent="0">
              <a:buNone/>
            </a:pPr>
            <a:r>
              <a:rPr lang="en-US" dirty="0">
                <a:latin typeface="NikoshBAN" pitchFamily="2" charset="0"/>
                <a:cs typeface="NikoshBAN" pitchFamily="2" charset="0"/>
              </a:rPr>
              <a:t>৪. </a:t>
            </a:r>
            <a:r>
              <a:rPr lang="en-US" dirty="0" err="1">
                <a:latin typeface="NikoshBAN" pitchFamily="2" charset="0"/>
                <a:cs typeface="NikoshBAN" pitchFamily="2" charset="0"/>
              </a:rPr>
              <a:t>বিজ্ঞানসম্মত</a:t>
            </a:r>
            <a:r>
              <a:rPr lang="en-US" dirty="0">
                <a:latin typeface="NikoshBAN" pitchFamily="2" charset="0"/>
                <a:cs typeface="NikoshBAN" pitchFamily="2" charset="0"/>
              </a:rPr>
              <a:t> </a:t>
            </a:r>
            <a:r>
              <a:rPr lang="en-US" dirty="0" err="1">
                <a:latin typeface="NikoshBAN" pitchFamily="2" charset="0"/>
                <a:cs typeface="NikoshBAN" pitchFamily="2" charset="0"/>
              </a:rPr>
              <a:t>প্রকল্প</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মতবাদকেও</a:t>
            </a:r>
            <a:r>
              <a:rPr lang="en-US" dirty="0">
                <a:latin typeface="NikoshBAN" pitchFamily="2" charset="0"/>
                <a:cs typeface="NikoshBAN" pitchFamily="2" charset="0"/>
              </a:rPr>
              <a:t> </a:t>
            </a:r>
            <a:r>
              <a:rPr lang="en-US" dirty="0" err="1">
                <a:latin typeface="NikoshBAN" pitchFamily="2" charset="0"/>
                <a:cs typeface="NikoshBAN" pitchFamily="2" charset="0"/>
              </a:rPr>
              <a:t>অনেক</a:t>
            </a:r>
            <a:r>
              <a:rPr lang="en-US" dirty="0">
                <a:latin typeface="NikoshBAN" pitchFamily="2" charset="0"/>
                <a:cs typeface="NikoshBAN" pitchFamily="2" charset="0"/>
              </a:rPr>
              <a:t> </a:t>
            </a:r>
            <a:r>
              <a:rPr lang="en-US" dirty="0" err="1">
                <a:latin typeface="NikoshBAN" pitchFamily="2" charset="0"/>
                <a:cs typeface="NikoshBAN" pitchFamily="2" charset="0"/>
              </a:rPr>
              <a:t>সময়</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r>
              <a:rPr lang="en-US" dirty="0">
                <a:latin typeface="NikoshBAN" pitchFamily="2" charset="0"/>
                <a:cs typeface="NikoshBAN" pitchFamily="2" charset="0"/>
              </a:rPr>
              <a:t> </a:t>
            </a:r>
            <a:r>
              <a:rPr lang="en-US" dirty="0" err="1">
                <a:latin typeface="NikoshBAN" pitchFamily="2" charset="0"/>
                <a:cs typeface="NikoshBAN" pitchFamily="2" charset="0"/>
              </a:rPr>
              <a:t>বিবেচনা</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a:t>
            </a:r>
          </a:p>
          <a:p>
            <a:pPr marL="0" indent="0">
              <a:buNone/>
            </a:pPr>
            <a:r>
              <a:rPr lang="en-US" dirty="0" err="1">
                <a:latin typeface="NikoshBAN" pitchFamily="2" charset="0"/>
                <a:cs typeface="NikoshBAN" pitchFamily="2" charset="0"/>
              </a:rPr>
              <a:t>যেমন</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সম্ভাবত</a:t>
            </a:r>
            <a:r>
              <a:rPr lang="en-US" dirty="0">
                <a:latin typeface="NikoshBAN" pitchFamily="2" charset="0"/>
                <a:cs typeface="NikoshBAN" pitchFamily="2" charset="0"/>
              </a:rPr>
              <a:t>: </a:t>
            </a:r>
            <a:r>
              <a:rPr lang="en-US" dirty="0" err="1">
                <a:latin typeface="NikoshBAN" pitchFamily="2" charset="0"/>
                <a:cs typeface="NikoshBAN" pitchFamily="2" charset="0"/>
              </a:rPr>
              <a:t>বিজ্ঞানী</a:t>
            </a:r>
            <a:r>
              <a:rPr lang="en-US" dirty="0">
                <a:latin typeface="NikoshBAN" pitchFamily="2" charset="0"/>
                <a:cs typeface="NikoshBAN" pitchFamily="2" charset="0"/>
              </a:rPr>
              <a:t> </a:t>
            </a:r>
            <a:r>
              <a:rPr lang="en-US" dirty="0" err="1">
                <a:latin typeface="NikoshBAN" pitchFamily="2" charset="0"/>
                <a:cs typeface="NikoshBAN" pitchFamily="2" charset="0"/>
              </a:rPr>
              <a:t>আইনস্টাইনের</a:t>
            </a:r>
            <a:r>
              <a:rPr lang="en-US" dirty="0">
                <a:latin typeface="NikoshBAN" pitchFamily="2" charset="0"/>
                <a:cs typeface="NikoshBAN" pitchFamily="2" charset="0"/>
              </a:rPr>
              <a:t> </a:t>
            </a:r>
            <a:r>
              <a:rPr lang="en-US" dirty="0" err="1">
                <a:latin typeface="NikoshBAN" pitchFamily="2" charset="0"/>
                <a:cs typeface="NikoshBAN" pitchFamily="2" charset="0"/>
              </a:rPr>
              <a:t>আলোর</a:t>
            </a:r>
            <a:r>
              <a:rPr lang="en-US" dirty="0">
                <a:latin typeface="NikoshBAN" pitchFamily="2" charset="0"/>
                <a:cs typeface="NikoshBAN" pitchFamily="2" charset="0"/>
              </a:rPr>
              <a:t> </a:t>
            </a:r>
            <a:r>
              <a:rPr lang="en-US" dirty="0" err="1">
                <a:latin typeface="NikoshBAN" pitchFamily="2" charset="0"/>
                <a:cs typeface="NikoshBAN" pitchFamily="2" charset="0"/>
              </a:rPr>
              <a:t>স্বরূপ</a:t>
            </a:r>
            <a:r>
              <a:rPr lang="en-US" dirty="0">
                <a:latin typeface="NikoshBAN" pitchFamily="2" charset="0"/>
                <a:cs typeface="NikoshBAN" pitchFamily="2" charset="0"/>
              </a:rPr>
              <a:t> </a:t>
            </a:r>
            <a:r>
              <a:rPr lang="en-US" dirty="0" err="1">
                <a:latin typeface="NikoshBAN" pitchFamily="2" charset="0"/>
                <a:cs typeface="NikoshBAN" pitchFamily="2" charset="0"/>
              </a:rPr>
              <a:t>সম্পর্কিত</a:t>
            </a:r>
            <a:r>
              <a:rPr lang="en-US" dirty="0">
                <a:latin typeface="NikoshBAN" pitchFamily="2" charset="0"/>
                <a:cs typeface="NikoshBAN" pitchFamily="2" charset="0"/>
              </a:rPr>
              <a:t> ‘</a:t>
            </a:r>
            <a:r>
              <a:rPr lang="en-US" dirty="0" err="1">
                <a:latin typeface="NikoshBAN" pitchFamily="2" charset="0"/>
                <a:cs typeface="NikoshBAN" pitchFamily="2" charset="0"/>
              </a:rPr>
              <a:t>ফোটেম</a:t>
            </a:r>
            <a:r>
              <a:rPr lang="en-US" dirty="0">
                <a:latin typeface="NikoshBAN" pitchFamily="2" charset="0"/>
                <a:cs typeface="NikoshBAN" pitchFamily="2" charset="0"/>
              </a:rPr>
              <a:t> </a:t>
            </a:r>
            <a:r>
              <a:rPr lang="en-US" dirty="0" err="1">
                <a:latin typeface="NikoshBAN" pitchFamily="2" charset="0"/>
                <a:cs typeface="NikoshBAN" pitchFamily="2" charset="0"/>
              </a:rPr>
              <a:t>তত্ত্ব</a:t>
            </a:r>
            <a:r>
              <a:rPr lang="en-US" dirty="0">
                <a:latin typeface="NikoshBAN" pitchFamily="2" charset="0"/>
                <a:cs typeface="NikoshBAN" pitchFamily="2" charset="0"/>
              </a:rPr>
              <a:t>’ </a:t>
            </a:r>
            <a:r>
              <a:rPr lang="en-US" dirty="0" err="1">
                <a:latin typeface="NikoshBAN" pitchFamily="2" charset="0"/>
                <a:cs typeface="NikoshBAN" pitchFamily="2" charset="0"/>
              </a:rPr>
              <a:t>যথার্থ</a:t>
            </a:r>
            <a:r>
              <a:rPr lang="en-US" dirty="0">
                <a:latin typeface="NikoshBAN" pitchFamily="2" charset="0"/>
                <a:cs typeface="NikoshBAN" pitchFamily="2" charset="0"/>
              </a:rPr>
              <a:t> </a:t>
            </a:r>
            <a:r>
              <a:rPr lang="en-US" dirty="0" err="1">
                <a:latin typeface="NikoshBAN" pitchFamily="2" charset="0"/>
                <a:cs typeface="NikoshBAN" pitchFamily="2" charset="0"/>
              </a:rPr>
              <a:t>হবার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বেশি</a:t>
            </a:r>
            <a:r>
              <a:rPr lang="en-US" dirty="0">
                <a:latin typeface="NikoshBAN" pitchFamily="2" charset="0"/>
                <a:cs typeface="NikoshBAN" pitchFamily="2" charset="0"/>
              </a:rPr>
              <a:t>। </a:t>
            </a:r>
            <a:r>
              <a:rPr lang="en-US" dirty="0" err="1">
                <a:latin typeface="NikoshBAN" pitchFamily="2" charset="0"/>
                <a:cs typeface="NikoshBAN" pitchFamily="2" charset="0"/>
              </a:rPr>
              <a:t>ডারউইনের</a:t>
            </a:r>
            <a:r>
              <a:rPr lang="en-US" dirty="0">
                <a:latin typeface="NikoshBAN" pitchFamily="2" charset="0"/>
                <a:cs typeface="NikoshBAN" pitchFamily="2" charset="0"/>
              </a:rPr>
              <a:t> </a:t>
            </a:r>
            <a:r>
              <a:rPr lang="en-US" dirty="0" err="1">
                <a:latin typeface="NikoshBAN" pitchFamily="2" charset="0"/>
                <a:cs typeface="NikoshBAN" pitchFamily="2" charset="0"/>
              </a:rPr>
              <a:t>বিবর্তনবাদ</a:t>
            </a:r>
            <a:r>
              <a:rPr lang="en-US" dirty="0">
                <a:latin typeface="NikoshBAN" pitchFamily="2" charset="0"/>
                <a:cs typeface="NikoshBAN" pitchFamily="2" charset="0"/>
              </a:rPr>
              <a:t> </a:t>
            </a:r>
            <a:r>
              <a:rPr lang="en-US" dirty="0" err="1">
                <a:latin typeface="NikoshBAN" pitchFamily="2" charset="0"/>
                <a:cs typeface="NikoshBAN" pitchFamily="2" charset="0"/>
              </a:rPr>
              <a:t>সঠিক</a:t>
            </a:r>
            <a:r>
              <a:rPr lang="en-US" dirty="0">
                <a:latin typeface="NikoshBAN" pitchFamily="2" charset="0"/>
                <a:cs typeface="NikoshBAN" pitchFamily="2" charset="0"/>
              </a:rPr>
              <a:t> </a:t>
            </a:r>
            <a:r>
              <a:rPr lang="en-US" dirty="0" err="1">
                <a:latin typeface="NikoshBAN" pitchFamily="2" charset="0"/>
                <a:cs typeface="NikoshBAN" pitchFamily="2" charset="0"/>
              </a:rPr>
              <a:t>হবার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বেশি</a:t>
            </a:r>
            <a:r>
              <a:rPr lang="en-US" dirty="0">
                <a:latin typeface="NikoshBAN" pitchFamily="2" charset="0"/>
                <a:cs typeface="NikoshBAN" pitchFamily="2" charset="0"/>
              </a:rPr>
              <a:t>।</a:t>
            </a:r>
          </a:p>
          <a:p>
            <a:pPr marL="0" indent="0">
              <a:buNone/>
            </a:pPr>
            <a:r>
              <a:rPr lang="en-US" dirty="0">
                <a:latin typeface="NikoshBAN" pitchFamily="2" charset="0"/>
                <a:cs typeface="NikoshBAN" pitchFamily="2" charset="0"/>
              </a:rPr>
              <a:t>৫.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r>
              <a:rPr lang="en-US" dirty="0">
                <a:latin typeface="NikoshBAN" pitchFamily="2" charset="0"/>
                <a:cs typeface="NikoshBAN" pitchFamily="2" charset="0"/>
              </a:rPr>
              <a:t> </a:t>
            </a:r>
            <a:r>
              <a:rPr lang="en-US" dirty="0" err="1">
                <a:latin typeface="NikoshBAN" pitchFamily="2" charset="0"/>
                <a:cs typeface="NikoshBAN" pitchFamily="2" charset="0"/>
              </a:rPr>
              <a:t>গাণিতিক</a:t>
            </a:r>
            <a:r>
              <a:rPr lang="en-US" dirty="0">
                <a:latin typeface="NikoshBAN" pitchFamily="2" charset="0"/>
                <a:cs typeface="NikoshBAN" pitchFamily="2" charset="0"/>
              </a:rPr>
              <a:t> </a:t>
            </a:r>
            <a:r>
              <a:rPr lang="en-US" dirty="0" err="1">
                <a:latin typeface="NikoshBAN" pitchFamily="2" charset="0"/>
                <a:cs typeface="NikoshBAN" pitchFamily="2" charset="0"/>
              </a:rPr>
              <a:t>দিক</a:t>
            </a:r>
            <a:r>
              <a:rPr lang="en-US" dirty="0">
                <a:latin typeface="NikoshBAN" pitchFamily="2" charset="0"/>
                <a:cs typeface="NikoshBAN" pitchFamily="2" charset="0"/>
              </a:rPr>
              <a:t> </a:t>
            </a:r>
            <a:r>
              <a:rPr lang="en-US" dirty="0" err="1">
                <a:latin typeface="NikoshBAN" pitchFamily="2" charset="0"/>
                <a:cs typeface="NikoshBAN" pitchFamily="2" charset="0"/>
              </a:rPr>
              <a:t>থেকেও</a:t>
            </a:r>
            <a:r>
              <a:rPr lang="en-US" dirty="0">
                <a:latin typeface="NikoshBAN" pitchFamily="2" charset="0"/>
                <a:cs typeface="NikoshBAN" pitchFamily="2" charset="0"/>
              </a:rPr>
              <a:t> </a:t>
            </a:r>
            <a:r>
              <a:rPr lang="en-US" dirty="0" err="1">
                <a:latin typeface="NikoshBAN" pitchFamily="2" charset="0"/>
                <a:cs typeface="NikoshBAN" pitchFamily="2" charset="0"/>
              </a:rPr>
              <a:t>গ্রহণযোগ্য</a:t>
            </a:r>
            <a:r>
              <a:rPr lang="en-US" dirty="0">
                <a:latin typeface="NikoshBAN" pitchFamily="2" charset="0"/>
                <a:cs typeface="NikoshBAN" pitchFamily="2" charset="0"/>
              </a:rPr>
              <a:t>।</a:t>
            </a:r>
          </a:p>
          <a:p>
            <a:pPr marL="0" indent="0">
              <a:buNone/>
            </a:pPr>
            <a:r>
              <a:rPr lang="en-US" dirty="0" err="1">
                <a:latin typeface="NikoshBAN" pitchFamily="2" charset="0"/>
                <a:cs typeface="NikoshBAN" pitchFamily="2" charset="0"/>
              </a:rPr>
              <a:t>যেমন</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অঞ্চালে</a:t>
            </a:r>
            <a:r>
              <a:rPr lang="en-US" dirty="0">
                <a:latin typeface="NikoshBAN" pitchFamily="2" charset="0"/>
                <a:cs typeface="NikoshBAN" pitchFamily="2" charset="0"/>
              </a:rPr>
              <a:t> </a:t>
            </a:r>
            <a:r>
              <a:rPr lang="en-US" dirty="0" err="1">
                <a:latin typeface="NikoshBAN" pitchFamily="2" charset="0"/>
                <a:cs typeface="NikoshBAN" pitchFamily="2" charset="0"/>
              </a:rPr>
              <a:t>কলেরা</a:t>
            </a:r>
            <a:r>
              <a:rPr lang="en-US" dirty="0">
                <a:latin typeface="NikoshBAN" pitchFamily="2" charset="0"/>
                <a:cs typeface="NikoshBAN" pitchFamily="2" charset="0"/>
              </a:rPr>
              <a:t> </a:t>
            </a:r>
            <a:r>
              <a:rPr lang="en-US" dirty="0" err="1">
                <a:latin typeface="NikoshBAN" pitchFamily="2" charset="0"/>
                <a:cs typeface="NikoshBAN" pitchFamily="2" charset="0"/>
              </a:rPr>
              <a:t>রোগে</a:t>
            </a:r>
            <a:r>
              <a:rPr lang="en-US" dirty="0">
                <a:latin typeface="NikoshBAN" pitchFamily="2" charset="0"/>
                <a:cs typeface="NikoshBAN" pitchFamily="2" charset="0"/>
              </a:rPr>
              <a:t> </a:t>
            </a:r>
            <a:r>
              <a:rPr lang="en-US" dirty="0" err="1">
                <a:latin typeface="NikoshBAN" pitchFamily="2" charset="0"/>
                <a:cs typeface="NikoshBAN" pitchFamily="2" charset="0"/>
              </a:rPr>
              <a:t>আক্রান্ত</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প্রতি</a:t>
            </a:r>
            <a:r>
              <a:rPr lang="en-US" dirty="0">
                <a:latin typeface="NikoshBAN" pitchFamily="2" charset="0"/>
                <a:cs typeface="NikoshBAN" pitchFamily="2" charset="0"/>
              </a:rPr>
              <a:t> ১০০ </a:t>
            </a:r>
            <a:r>
              <a:rPr lang="en-US" dirty="0" err="1">
                <a:latin typeface="NikoshBAN" pitchFamily="2" charset="0"/>
                <a:cs typeface="NikoshBAN" pitchFamily="2" charset="0"/>
              </a:rPr>
              <a:t>জনে</a:t>
            </a:r>
            <a:r>
              <a:rPr lang="en-US" dirty="0">
                <a:latin typeface="NikoshBAN" pitchFamily="2" charset="0"/>
                <a:cs typeface="NikoshBAN" pitchFamily="2" charset="0"/>
              </a:rPr>
              <a:t> </a:t>
            </a:r>
            <a:r>
              <a:rPr lang="en-US" dirty="0" err="1">
                <a:latin typeface="NikoshBAN" pitchFamily="2" charset="0"/>
                <a:cs typeface="NikoshBAN" pitchFamily="2" charset="0"/>
              </a:rPr>
              <a:t>যদি</a:t>
            </a:r>
            <a:r>
              <a:rPr lang="en-US" dirty="0">
                <a:latin typeface="NikoshBAN" pitchFamily="2" charset="0"/>
                <a:cs typeface="NikoshBAN" pitchFamily="2" charset="0"/>
              </a:rPr>
              <a:t> ১০ </a:t>
            </a:r>
            <a:r>
              <a:rPr lang="en-US" dirty="0" err="1">
                <a:latin typeface="NikoshBAN" pitchFamily="2" charset="0"/>
                <a:cs typeface="NikoshBAN" pitchFamily="2" charset="0"/>
              </a:rPr>
              <a:t>জন</a:t>
            </a:r>
            <a:r>
              <a:rPr lang="en-US" dirty="0">
                <a:latin typeface="NikoshBAN" pitchFamily="2" charset="0"/>
                <a:cs typeface="NikoshBAN" pitchFamily="2" charset="0"/>
              </a:rPr>
              <a:t> </a:t>
            </a:r>
            <a:r>
              <a:rPr lang="en-US" dirty="0" err="1">
                <a:latin typeface="NikoshBAN" pitchFamily="2" charset="0"/>
                <a:cs typeface="NikoshBAN" pitchFamily="2" charset="0"/>
              </a:rPr>
              <a:t>লোকের</a:t>
            </a:r>
            <a:r>
              <a:rPr lang="en-US" dirty="0">
                <a:latin typeface="NikoshBAN" pitchFamily="2" charset="0"/>
                <a:cs typeface="NikoshBAN" pitchFamily="2" charset="0"/>
              </a:rPr>
              <a:t> </a:t>
            </a:r>
            <a:r>
              <a:rPr lang="en-US" dirty="0" err="1">
                <a:latin typeface="NikoshBAN" pitchFamily="2" charset="0"/>
                <a:cs typeface="NikoshBAN" pitchFamily="2" charset="0"/>
              </a:rPr>
              <a:t>মৃত্যু</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তবে</a:t>
            </a:r>
            <a:r>
              <a:rPr lang="en-US" dirty="0">
                <a:latin typeface="NikoshBAN" pitchFamily="2" charset="0"/>
                <a:cs typeface="NikoshBAN" pitchFamily="2" charset="0"/>
              </a:rPr>
              <a:t> </a:t>
            </a:r>
            <a:r>
              <a:rPr lang="en-US" dirty="0" err="1">
                <a:latin typeface="NikoshBAN" pitchFamily="2" charset="0"/>
                <a:cs typeface="NikoshBAN" pitchFamily="2" charset="0"/>
              </a:rPr>
              <a:t>সে</a:t>
            </a:r>
            <a:r>
              <a:rPr lang="en-US" dirty="0">
                <a:latin typeface="NikoshBAN" pitchFamily="2" charset="0"/>
                <a:cs typeface="NikoshBAN" pitchFamily="2" charset="0"/>
              </a:rPr>
              <a:t> </a:t>
            </a:r>
            <a:r>
              <a:rPr lang="en-US" dirty="0" err="1">
                <a:latin typeface="NikoshBAN" pitchFamily="2" charset="0"/>
                <a:cs typeface="NikoshBAN" pitchFamily="2" charset="0"/>
              </a:rPr>
              <a:t>ক্ষেত্রে</a:t>
            </a:r>
            <a:r>
              <a:rPr lang="en-US" dirty="0">
                <a:latin typeface="NikoshBAN" pitchFamily="2" charset="0"/>
                <a:cs typeface="NikoshBAN" pitchFamily="2" charset="0"/>
              </a:rPr>
              <a:t> </a:t>
            </a:r>
            <a:r>
              <a:rPr lang="en-US" dirty="0" err="1">
                <a:latin typeface="NikoshBAN" pitchFamily="2" charset="0"/>
                <a:cs typeface="NikoshBAN" pitchFamily="2" charset="0"/>
              </a:rPr>
              <a:t>মৃত্যুর</a:t>
            </a:r>
            <a:r>
              <a:rPr lang="en-US" dirty="0">
                <a:latin typeface="NikoshBAN" pitchFamily="2" charset="0"/>
                <a:cs typeface="NikoshBAN" pitchFamily="2" charset="0"/>
              </a:rPr>
              <a:t> </a:t>
            </a:r>
            <a:r>
              <a:rPr lang="en-US" dirty="0" err="1">
                <a:latin typeface="NikoshBAN" pitchFamily="2" charset="0"/>
                <a:cs typeface="NikoshBAN" pitchFamily="2" charset="0"/>
              </a:rPr>
              <a:t>সংখ্যার</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a:t>
            </a:r>
            <a:r>
              <a:rPr lang="en-US" dirty="0">
                <a:latin typeface="NikoshBAN" pitchFamily="2" charset="0"/>
                <a:cs typeface="NikoshBAN" pitchFamily="2" charset="0"/>
              </a:rPr>
              <a:t> </a:t>
            </a:r>
            <a:r>
              <a:rPr lang="en-US" dirty="0" err="1">
                <a:latin typeface="NikoshBAN" pitchFamily="2" charset="0"/>
                <a:cs typeface="NikoshBAN" pitchFamily="2" charset="0"/>
              </a:rPr>
              <a:t>দাড়াবে</a:t>
            </a:r>
            <a:r>
              <a:rPr lang="en-US" dirty="0">
                <a:latin typeface="NikoshBAN" pitchFamily="2" charset="0"/>
                <a:cs typeface="NikoshBAN" pitchFamily="2" charset="0"/>
              </a:rPr>
              <a:t>    </a:t>
            </a:r>
            <a:r>
              <a:rPr lang="en-US" dirty="0" err="1">
                <a:latin typeface="NikoshBAN" pitchFamily="2" charset="0"/>
                <a:cs typeface="NikoshBAN" pitchFamily="2" charset="0"/>
              </a:rPr>
              <a:t>ভাগ</a:t>
            </a:r>
            <a:r>
              <a:rPr lang="en-US" dirty="0">
                <a:latin typeface="NikoshBAN" pitchFamily="2" charset="0"/>
                <a:cs typeface="NikoshBAN" pitchFamily="2" charset="0"/>
              </a:rPr>
              <a:t>।</a:t>
            </a:r>
          </a:p>
        </p:txBody>
      </p:sp>
    </p:spTree>
    <p:extLst>
      <p:ext uri="{BB962C8B-B14F-4D97-AF65-F5344CB8AC3E}">
        <p14:creationId xmlns:p14="http://schemas.microsoft.com/office/powerpoint/2010/main" val="290537684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1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159042"/>
            <a:ext cx="8229600" cy="4533900"/>
          </a:xfrm>
        </p:spPr>
        <p:style>
          <a:lnRef idx="2">
            <a:schemeClr val="accent6">
              <a:shade val="50000"/>
            </a:schemeClr>
          </a:lnRef>
          <a:fillRef idx="1">
            <a:schemeClr val="accent6"/>
          </a:fillRef>
          <a:effectRef idx="0">
            <a:schemeClr val="accent6"/>
          </a:effectRef>
          <a:fontRef idx="minor">
            <a:schemeClr val="lt1"/>
          </a:fontRef>
        </p:style>
        <p:txBody>
          <a:bodyPr>
            <a:normAutofit fontScale="92500" lnSpcReduction="20000"/>
          </a:bodyPr>
          <a:lstStyle/>
          <a:p>
            <a:pPr marL="0" indent="0">
              <a:buNone/>
            </a:pPr>
            <a:r>
              <a:rPr lang="en-US" dirty="0">
                <a:latin typeface="NikoshBAN" pitchFamily="2" charset="0"/>
                <a:cs typeface="NikoshBAN" pitchFamily="2" charset="0"/>
              </a:rPr>
              <a:t>৬.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r>
              <a:rPr lang="en-US" dirty="0">
                <a:latin typeface="NikoshBAN" pitchFamily="2" charset="0"/>
                <a:cs typeface="NikoshBAN" pitchFamily="2" charset="0"/>
              </a:rPr>
              <a:t> </a:t>
            </a:r>
            <a:r>
              <a:rPr lang="en-US" dirty="0" err="1">
                <a:latin typeface="NikoshBAN" pitchFamily="2" charset="0"/>
                <a:cs typeface="NikoshBAN" pitchFamily="2" charset="0"/>
              </a:rPr>
              <a:t>হিসেবে</a:t>
            </a:r>
            <a:r>
              <a:rPr lang="en-US" dirty="0">
                <a:latin typeface="NikoshBAN" pitchFamily="2" charset="0"/>
                <a:cs typeface="NikoshBAN" pitchFamily="2" charset="0"/>
              </a:rPr>
              <a:t> </a:t>
            </a:r>
            <a:r>
              <a:rPr lang="en-US" dirty="0" err="1">
                <a:latin typeface="NikoshBAN" pitchFamily="2" charset="0"/>
                <a:cs typeface="NikoshBAN" pitchFamily="2" charset="0"/>
              </a:rPr>
              <a:t>গাণিতিক</a:t>
            </a:r>
            <a:r>
              <a:rPr lang="en-US" dirty="0">
                <a:latin typeface="NikoshBAN" pitchFamily="2" charset="0"/>
                <a:cs typeface="NikoshBAN" pitchFamily="2" charset="0"/>
              </a:rPr>
              <a:t> </a:t>
            </a:r>
            <a:r>
              <a:rPr lang="en-US" dirty="0" err="1">
                <a:latin typeface="NikoshBAN" pitchFamily="2" charset="0"/>
                <a:cs typeface="NikoshBAN" pitchFamily="2" charset="0"/>
              </a:rPr>
              <a:t>মাত্রাটি</a:t>
            </a:r>
            <a:r>
              <a:rPr lang="en-US" dirty="0">
                <a:latin typeface="NikoshBAN" pitchFamily="2" charset="0"/>
                <a:cs typeface="NikoshBAN" pitchFamily="2" charset="0"/>
              </a:rPr>
              <a:t> </a:t>
            </a:r>
            <a:r>
              <a:rPr lang="en-US" dirty="0" err="1">
                <a:latin typeface="NikoshBAN" pitchFamily="2" charset="0"/>
                <a:cs typeface="NikoshBAN" pitchFamily="2" charset="0"/>
              </a:rPr>
              <a:t>অনেক</a:t>
            </a:r>
            <a:r>
              <a:rPr lang="en-US" dirty="0">
                <a:latin typeface="NikoshBAN" pitchFamily="2" charset="0"/>
                <a:cs typeface="NikoshBAN" pitchFamily="2" charset="0"/>
              </a:rPr>
              <a:t> </a:t>
            </a:r>
            <a:r>
              <a:rPr lang="en-US" dirty="0" err="1">
                <a:latin typeface="NikoshBAN" pitchFamily="2" charset="0"/>
                <a:cs typeface="NikoshBAN" pitchFamily="2" charset="0"/>
              </a:rPr>
              <a:t>সময়</a:t>
            </a:r>
            <a:r>
              <a:rPr lang="en-US" dirty="0">
                <a:latin typeface="NikoshBAN" pitchFamily="2" charset="0"/>
                <a:cs typeface="NikoshBAN" pitchFamily="2" charset="0"/>
              </a:rPr>
              <a:t> </a:t>
            </a:r>
            <a:r>
              <a:rPr lang="en-US" dirty="0" err="1">
                <a:latin typeface="NikoshBAN" pitchFamily="2" charset="0"/>
                <a:cs typeface="NikoshBAN" pitchFamily="2" charset="0"/>
              </a:rPr>
              <a:t>প্রায়</a:t>
            </a:r>
            <a:r>
              <a:rPr lang="en-US" dirty="0">
                <a:latin typeface="NikoshBAN" pitchFamily="2" charset="0"/>
                <a:cs typeface="NikoshBAN" pitchFamily="2" charset="0"/>
              </a:rPr>
              <a:t> </a:t>
            </a:r>
            <a:r>
              <a:rPr lang="en-US" dirty="0" err="1">
                <a:latin typeface="NikoshBAN" pitchFamily="2" charset="0"/>
                <a:cs typeface="NikoshBAN" pitchFamily="2" charset="0"/>
              </a:rPr>
              <a:t>নিশ্চয়তার</a:t>
            </a:r>
            <a:r>
              <a:rPr lang="en-US" dirty="0">
                <a:latin typeface="NikoshBAN" pitchFamily="2" charset="0"/>
                <a:cs typeface="NikoshBAN" pitchFamily="2" charset="0"/>
              </a:rPr>
              <a:t> </a:t>
            </a:r>
            <a:r>
              <a:rPr lang="en-US" dirty="0" err="1">
                <a:latin typeface="NikoshBAN" pitchFamily="2" charset="0"/>
                <a:cs typeface="NikoshBAN" pitchFamily="2" charset="0"/>
              </a:rPr>
              <a:t>স্তরে</a:t>
            </a:r>
            <a:r>
              <a:rPr lang="en-US" dirty="0">
                <a:latin typeface="NikoshBAN" pitchFamily="2" charset="0"/>
                <a:cs typeface="NikoshBAN" pitchFamily="2" charset="0"/>
              </a:rPr>
              <a:t> </a:t>
            </a:r>
            <a:r>
              <a:rPr lang="en-US" dirty="0" err="1">
                <a:latin typeface="NikoshBAN" pitchFamily="2" charset="0"/>
                <a:cs typeface="NikoshBAN" pitchFamily="2" charset="0"/>
              </a:rPr>
              <a:t>পৌছে</a:t>
            </a:r>
            <a:r>
              <a:rPr lang="en-US" dirty="0">
                <a:latin typeface="NikoshBAN" pitchFamily="2" charset="0"/>
                <a:cs typeface="NikoshBAN" pitchFamily="2" charset="0"/>
              </a:rPr>
              <a:t> </a:t>
            </a:r>
            <a:r>
              <a:rPr lang="en-US" dirty="0" err="1">
                <a:latin typeface="NikoshBAN" pitchFamily="2" charset="0"/>
                <a:cs typeface="NikoshBAN" pitchFamily="2" charset="0"/>
              </a:rPr>
              <a:t>যেতে</a:t>
            </a:r>
            <a:r>
              <a:rPr lang="en-US" dirty="0">
                <a:latin typeface="NikoshBAN" pitchFamily="2" charset="0"/>
                <a:cs typeface="NikoshBAN" pitchFamily="2" charset="0"/>
              </a:rPr>
              <a:t> </a:t>
            </a:r>
            <a:r>
              <a:rPr lang="en-US" dirty="0" err="1">
                <a:latin typeface="NikoshBAN" pitchFamily="2" charset="0"/>
                <a:cs typeface="NikoshBAN" pitchFamily="2" charset="0"/>
              </a:rPr>
              <a:t>পারে</a:t>
            </a:r>
            <a:r>
              <a:rPr lang="en-US" dirty="0">
                <a:latin typeface="NikoshBAN" pitchFamily="2" charset="0"/>
                <a:cs typeface="NikoshBAN" pitchFamily="2" charset="0"/>
              </a:rPr>
              <a:t>।</a:t>
            </a:r>
          </a:p>
          <a:p>
            <a:pPr marL="0" indent="0">
              <a:buNone/>
            </a:pPr>
            <a:r>
              <a:rPr lang="en-US" dirty="0" err="1">
                <a:latin typeface="NikoshBAN" pitchFamily="2" charset="0"/>
                <a:cs typeface="NikoshBAN" pitchFamily="2" charset="0"/>
              </a:rPr>
              <a:t>যেমন</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যখন</a:t>
            </a:r>
            <a:r>
              <a:rPr lang="en-US" dirty="0">
                <a:latin typeface="NikoshBAN" pitchFamily="2" charset="0"/>
                <a:cs typeface="NikoshBAN" pitchFamily="2" charset="0"/>
              </a:rPr>
              <a:t> </a:t>
            </a:r>
            <a:r>
              <a:rPr lang="en-US" dirty="0" err="1">
                <a:latin typeface="NikoshBAN" pitchFamily="2" charset="0"/>
                <a:cs typeface="NikoshBAN" pitchFamily="2" charset="0"/>
              </a:rPr>
              <a:t>একটি</a:t>
            </a:r>
            <a:r>
              <a:rPr lang="en-US" dirty="0">
                <a:latin typeface="NikoshBAN" pitchFamily="2" charset="0"/>
                <a:cs typeface="NikoshBAN" pitchFamily="2" charset="0"/>
              </a:rPr>
              <a:t> </a:t>
            </a:r>
            <a:r>
              <a:rPr lang="en-US" dirty="0" err="1">
                <a:latin typeface="NikoshBAN" pitchFamily="2" charset="0"/>
                <a:cs typeface="NikoshBAN" pitchFamily="2" charset="0"/>
              </a:rPr>
              <a:t>মুদ্রকে</a:t>
            </a:r>
            <a:r>
              <a:rPr lang="en-US" dirty="0">
                <a:latin typeface="NikoshBAN" pitchFamily="2" charset="0"/>
                <a:cs typeface="NikoshBAN" pitchFamily="2" charset="0"/>
              </a:rPr>
              <a:t> </a:t>
            </a:r>
            <a:r>
              <a:rPr lang="en-US" dirty="0" err="1">
                <a:latin typeface="NikoshBAN" pitchFamily="2" charset="0"/>
                <a:cs typeface="NikoshBAN" pitchFamily="2" charset="0"/>
              </a:rPr>
              <a:t>উপরের</a:t>
            </a:r>
            <a:r>
              <a:rPr lang="en-US" dirty="0">
                <a:latin typeface="NikoshBAN" pitchFamily="2" charset="0"/>
                <a:cs typeface="NikoshBAN" pitchFamily="2" charset="0"/>
              </a:rPr>
              <a:t> </a:t>
            </a:r>
            <a:r>
              <a:rPr lang="en-US" dirty="0" err="1">
                <a:latin typeface="NikoshBAN" pitchFamily="2" charset="0"/>
                <a:cs typeface="NikoshBAN" pitchFamily="2" charset="0"/>
              </a:rPr>
              <a:t>দিকে</a:t>
            </a:r>
            <a:r>
              <a:rPr lang="en-US" dirty="0">
                <a:latin typeface="NikoshBAN" pitchFamily="2" charset="0"/>
                <a:cs typeface="NikoshBAN" pitchFamily="2" charset="0"/>
              </a:rPr>
              <a:t> </a:t>
            </a:r>
            <a:r>
              <a:rPr lang="en-US" dirty="0" err="1">
                <a:latin typeface="NikoshBAN" pitchFamily="2" charset="0"/>
                <a:cs typeface="NikoshBAN" pitchFamily="2" charset="0"/>
              </a:rPr>
              <a:t>ছুড়ে</a:t>
            </a:r>
            <a:r>
              <a:rPr lang="en-US" dirty="0">
                <a:latin typeface="NikoshBAN" pitchFamily="2" charset="0"/>
                <a:cs typeface="NikoshBAN" pitchFamily="2" charset="0"/>
              </a:rPr>
              <a:t> </a:t>
            </a:r>
            <a:r>
              <a:rPr lang="en-US" dirty="0" err="1">
                <a:latin typeface="NikoshBAN" pitchFamily="2" charset="0"/>
                <a:cs typeface="NikoshBAN" pitchFamily="2" charset="0"/>
              </a:rPr>
              <a:t>দিয়ে</a:t>
            </a:r>
            <a:r>
              <a:rPr lang="en-US" dirty="0">
                <a:latin typeface="NikoshBAN" pitchFamily="2" charset="0"/>
                <a:cs typeface="NikoshBAN" pitchFamily="2" charset="0"/>
              </a:rPr>
              <a:t> </a:t>
            </a:r>
            <a:r>
              <a:rPr lang="en-US" dirty="0" err="1">
                <a:latin typeface="NikoshBAN" pitchFamily="2" charset="0"/>
                <a:cs typeface="NikoshBAN" pitchFamily="2" charset="0"/>
              </a:rPr>
              <a:t>কোন</a:t>
            </a:r>
            <a:r>
              <a:rPr lang="en-US" dirty="0">
                <a:latin typeface="NikoshBAN" pitchFamily="2" charset="0"/>
                <a:cs typeface="NikoshBAN" pitchFamily="2" charset="0"/>
              </a:rPr>
              <a:t> </a:t>
            </a:r>
            <a:r>
              <a:rPr lang="en-US" dirty="0" err="1">
                <a:latin typeface="NikoshBAN" pitchFamily="2" charset="0"/>
                <a:cs typeface="NikoshBAN" pitchFamily="2" charset="0"/>
              </a:rPr>
              <a:t>পিঠ</a:t>
            </a:r>
            <a:r>
              <a:rPr lang="en-US" dirty="0">
                <a:latin typeface="NikoshBAN" pitchFamily="2" charset="0"/>
                <a:cs typeface="NikoshBAN" pitchFamily="2" charset="0"/>
              </a:rPr>
              <a:t> </a:t>
            </a:r>
            <a:r>
              <a:rPr lang="en-US" dirty="0" err="1">
                <a:latin typeface="NikoshBAN" pitchFamily="2" charset="0"/>
                <a:cs typeface="NikoshBAN" pitchFamily="2" charset="0"/>
              </a:rPr>
              <a:t>পড়ার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ধরে</a:t>
            </a:r>
            <a:r>
              <a:rPr lang="en-US" dirty="0">
                <a:latin typeface="NikoshBAN" pitchFamily="2" charset="0"/>
                <a:cs typeface="NikoshBAN" pitchFamily="2" charset="0"/>
              </a:rPr>
              <a:t> </a:t>
            </a:r>
            <a:r>
              <a:rPr lang="en-US" dirty="0" err="1">
                <a:latin typeface="NikoshBAN" pitchFamily="2" charset="0"/>
                <a:cs typeface="NikoshBAN" pitchFamily="2" charset="0"/>
              </a:rPr>
              <a:t>নি</a:t>
            </a:r>
            <a:r>
              <a:rPr lang="en-US" dirty="0">
                <a:latin typeface="NikoshBAN" pitchFamily="2" charset="0"/>
                <a:cs typeface="NikoshBAN" pitchFamily="2" charset="0"/>
              </a:rPr>
              <a:t> </a:t>
            </a:r>
            <a:r>
              <a:rPr lang="en-US" dirty="0" err="1">
                <a:latin typeface="NikoshBAN" pitchFamily="2" charset="0"/>
                <a:cs typeface="NikoshBAN" pitchFamily="2" charset="0"/>
              </a:rPr>
              <a:t>তখন</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স্তরের</a:t>
            </a:r>
            <a:r>
              <a:rPr lang="en-US" dirty="0">
                <a:latin typeface="NikoshBAN" pitchFamily="2" charset="0"/>
                <a:cs typeface="NikoshBAN" pitchFamily="2" charset="0"/>
              </a:rPr>
              <a:t> </a:t>
            </a:r>
            <a:r>
              <a:rPr lang="en-US" dirty="0" err="1">
                <a:latin typeface="NikoshBAN" pitchFamily="2" charset="0"/>
                <a:cs typeface="NikoshBAN" pitchFamily="2" charset="0"/>
              </a:rPr>
              <a:t>মাত্রাটি</a:t>
            </a:r>
            <a:r>
              <a:rPr lang="en-US" dirty="0">
                <a:latin typeface="NikoshBAN" pitchFamily="2" charset="0"/>
                <a:cs typeface="NikoshBAN" pitchFamily="2" charset="0"/>
              </a:rPr>
              <a:t>  </a:t>
            </a:r>
            <a:r>
              <a:rPr lang="en-US" dirty="0" err="1">
                <a:latin typeface="NikoshBAN" pitchFamily="2" charset="0"/>
                <a:cs typeface="NikoshBAN" pitchFamily="2" charset="0"/>
              </a:rPr>
              <a:t>ভাগ</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কারণ</a:t>
            </a:r>
            <a:r>
              <a:rPr lang="en-US" dirty="0">
                <a:latin typeface="NikoshBAN" pitchFamily="2" charset="0"/>
                <a:cs typeface="NikoshBAN" pitchFamily="2" charset="0"/>
              </a:rPr>
              <a:t> </a:t>
            </a:r>
            <a:r>
              <a:rPr lang="en-US" dirty="0" err="1">
                <a:latin typeface="NikoshBAN" pitchFamily="2" charset="0"/>
                <a:cs typeface="NikoshBAN" pitchFamily="2" charset="0"/>
              </a:rPr>
              <a:t>এক্ষেত্রে</a:t>
            </a:r>
            <a:r>
              <a:rPr lang="en-US" dirty="0">
                <a:latin typeface="NikoshBAN" pitchFamily="2" charset="0"/>
                <a:cs typeface="NikoshBAN" pitchFamily="2" charset="0"/>
              </a:rPr>
              <a:t>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অনুপাত</a:t>
            </a:r>
            <a:r>
              <a:rPr lang="en-US" dirty="0">
                <a:latin typeface="NikoshBAN" pitchFamily="2" charset="0"/>
                <a:cs typeface="NikoshBAN" pitchFamily="2" charset="0"/>
              </a:rPr>
              <a:t> </a:t>
            </a:r>
            <a:r>
              <a:rPr lang="en-US" dirty="0" err="1">
                <a:latin typeface="NikoshBAN" pitchFamily="2" charset="0"/>
                <a:cs typeface="NikoshBAN" pitchFamily="2" charset="0"/>
              </a:rPr>
              <a:t>দাড়ায়</a:t>
            </a:r>
            <a:r>
              <a:rPr lang="en-US" dirty="0">
                <a:latin typeface="NikoshBAN" pitchFamily="2" charset="0"/>
                <a:cs typeface="NikoshBAN" pitchFamily="2" charset="0"/>
              </a:rPr>
              <a:t> ১:২।</a:t>
            </a:r>
          </a:p>
          <a:p>
            <a:pPr marL="0" indent="0">
              <a:buNone/>
            </a:pPr>
            <a:r>
              <a:rPr lang="en-US" dirty="0">
                <a:latin typeface="NikoshBAN" pitchFamily="2" charset="0"/>
                <a:cs typeface="NikoshBAN" pitchFamily="2" charset="0"/>
              </a:rPr>
              <a:t>৭. </a:t>
            </a:r>
            <a:r>
              <a:rPr lang="en-US" dirty="0" err="1">
                <a:latin typeface="NikoshBAN" pitchFamily="2" charset="0"/>
                <a:cs typeface="NikoshBAN" pitchFamily="2" charset="0"/>
              </a:rPr>
              <a:t>সম্ভাব্যতার</a:t>
            </a:r>
            <a:r>
              <a:rPr lang="en-US" dirty="0">
                <a:latin typeface="NikoshBAN" pitchFamily="2" charset="0"/>
                <a:cs typeface="NikoshBAN" pitchFamily="2" charset="0"/>
              </a:rPr>
              <a:t> </a:t>
            </a:r>
            <a:r>
              <a:rPr lang="en-US" dirty="0" err="1">
                <a:latin typeface="NikoshBAN" pitchFamily="2" charset="0"/>
                <a:cs typeface="NikoshBAN" pitchFamily="2" charset="0"/>
              </a:rPr>
              <a:t>প্রকৃতি</a:t>
            </a:r>
            <a:r>
              <a:rPr lang="en-US" dirty="0">
                <a:latin typeface="NikoshBAN" pitchFamily="2" charset="0"/>
                <a:cs typeface="NikoshBAN" pitchFamily="2" charset="0"/>
              </a:rPr>
              <a:t> </a:t>
            </a:r>
            <a:r>
              <a:rPr lang="en-US" dirty="0" err="1">
                <a:latin typeface="NikoshBAN" pitchFamily="2" charset="0"/>
                <a:cs typeface="NikoshBAN" pitchFamily="2" charset="0"/>
              </a:rPr>
              <a:t>হিসেবে</a:t>
            </a:r>
            <a:r>
              <a:rPr lang="en-US" dirty="0">
                <a:latin typeface="NikoshBAN" pitchFamily="2" charset="0"/>
                <a:cs typeface="NikoshBAN" pitchFamily="2" charset="0"/>
              </a:rPr>
              <a:t> </a:t>
            </a:r>
            <a:r>
              <a:rPr lang="en-US" dirty="0" err="1">
                <a:latin typeface="NikoshBAN" pitchFamily="2" charset="0"/>
                <a:cs typeface="NikoshBAN" pitchFamily="2" charset="0"/>
              </a:rPr>
              <a:t>গাণিতিক</a:t>
            </a:r>
            <a:r>
              <a:rPr lang="en-US" dirty="0">
                <a:latin typeface="NikoshBAN" pitchFamily="2" charset="0"/>
                <a:cs typeface="NikoshBAN" pitchFamily="2" charset="0"/>
              </a:rPr>
              <a:t> </a:t>
            </a:r>
            <a:r>
              <a:rPr lang="en-US" dirty="0" err="1">
                <a:latin typeface="NikoshBAN" pitchFamily="2" charset="0"/>
                <a:cs typeface="NikoshBAN" pitchFamily="2" charset="0"/>
              </a:rPr>
              <a:t>মাত্রাটি</a:t>
            </a:r>
            <a:r>
              <a:rPr lang="en-US" dirty="0">
                <a:latin typeface="NikoshBAN" pitchFamily="2" charset="0"/>
                <a:cs typeface="NikoshBAN" pitchFamily="2" charset="0"/>
              </a:rPr>
              <a:t> </a:t>
            </a:r>
            <a:r>
              <a:rPr lang="en-US" dirty="0" err="1">
                <a:latin typeface="NikoshBAN" pitchFamily="2" charset="0"/>
                <a:cs typeface="NikoshBAN" pitchFamily="2" charset="0"/>
              </a:rPr>
              <a:t>অনেক</a:t>
            </a:r>
            <a:r>
              <a:rPr lang="en-US" dirty="0">
                <a:latin typeface="NikoshBAN" pitchFamily="2" charset="0"/>
                <a:cs typeface="NikoshBAN" pitchFamily="2" charset="0"/>
              </a:rPr>
              <a:t> </a:t>
            </a:r>
            <a:r>
              <a:rPr lang="en-US" dirty="0" err="1">
                <a:latin typeface="NikoshBAN" pitchFamily="2" charset="0"/>
                <a:cs typeface="NikoshBAN" pitchFamily="2" charset="0"/>
              </a:rPr>
              <a:t>সময়</a:t>
            </a:r>
            <a:r>
              <a:rPr lang="en-US" dirty="0">
                <a:latin typeface="NikoshBAN" pitchFamily="2" charset="0"/>
                <a:cs typeface="NikoshBAN" pitchFamily="2" charset="0"/>
              </a:rPr>
              <a:t> </a:t>
            </a:r>
            <a:r>
              <a:rPr lang="en-US" dirty="0" err="1">
                <a:latin typeface="NikoshBAN" pitchFamily="2" charset="0"/>
                <a:cs typeface="NikoshBAN" pitchFamily="2" charset="0"/>
              </a:rPr>
              <a:t>প্রায়</a:t>
            </a:r>
            <a:r>
              <a:rPr lang="en-US" dirty="0">
                <a:latin typeface="NikoshBAN" pitchFamily="2" charset="0"/>
                <a:cs typeface="NikoshBAN" pitchFamily="2" charset="0"/>
              </a:rPr>
              <a:t> </a:t>
            </a:r>
            <a:r>
              <a:rPr lang="en-US" dirty="0" err="1">
                <a:latin typeface="NikoshBAN" pitchFamily="2" charset="0"/>
                <a:cs typeface="NikoshBAN" pitchFamily="2" charset="0"/>
              </a:rPr>
              <a:t>অনিশ্চয়তা</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পড়তে</a:t>
            </a:r>
            <a:r>
              <a:rPr lang="en-US" dirty="0">
                <a:latin typeface="NikoshBAN" pitchFamily="2" charset="0"/>
                <a:cs typeface="NikoshBAN" pitchFamily="2" charset="0"/>
              </a:rPr>
              <a:t> </a:t>
            </a:r>
            <a:r>
              <a:rPr lang="en-US" dirty="0" err="1">
                <a:latin typeface="NikoshBAN" pitchFamily="2" charset="0"/>
                <a:cs typeface="NikoshBAN" pitchFamily="2" charset="0"/>
              </a:rPr>
              <a:t>পারে</a:t>
            </a:r>
            <a:r>
              <a:rPr lang="en-US" dirty="0">
                <a:latin typeface="NikoshBAN" pitchFamily="2" charset="0"/>
                <a:cs typeface="NikoshBAN" pitchFamily="2" charset="0"/>
              </a:rPr>
              <a:t>।</a:t>
            </a:r>
          </a:p>
          <a:p>
            <a:pPr marL="0" indent="0">
              <a:buNone/>
            </a:pPr>
            <a:r>
              <a:rPr lang="en-US" dirty="0" err="1">
                <a:latin typeface="NikoshBAN" pitchFamily="2" charset="0"/>
                <a:cs typeface="NikoshBAN" pitchFamily="2" charset="0"/>
              </a:rPr>
              <a:t>যেমন</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যখন</a:t>
            </a:r>
            <a:r>
              <a:rPr lang="en-US" dirty="0">
                <a:latin typeface="NikoshBAN" pitchFamily="2" charset="0"/>
                <a:cs typeface="NikoshBAN" pitchFamily="2" charset="0"/>
              </a:rPr>
              <a:t> </a:t>
            </a:r>
            <a:r>
              <a:rPr lang="en-US" dirty="0" err="1">
                <a:latin typeface="NikoshBAN" pitchFamily="2" charset="0"/>
                <a:cs typeface="NikoshBAN" pitchFamily="2" charset="0"/>
              </a:rPr>
              <a:t>বলি</a:t>
            </a:r>
            <a:r>
              <a:rPr lang="en-US" dirty="0">
                <a:latin typeface="NikoshBAN" pitchFamily="2" charset="0"/>
                <a:cs typeface="NikoshBAN" pitchFamily="2" charset="0"/>
              </a:rPr>
              <a:t>, এ </a:t>
            </a:r>
            <a:r>
              <a:rPr lang="en-US" dirty="0" err="1">
                <a:latin typeface="NikoshBAN" pitchFamily="2" charset="0"/>
                <a:cs typeface="NikoshBAN" pitchFamily="2" charset="0"/>
              </a:rPr>
              <a:t>মাসে</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যশোর</a:t>
            </a:r>
            <a:r>
              <a:rPr lang="en-US" dirty="0">
                <a:latin typeface="NikoshBAN" pitchFamily="2" charset="0"/>
                <a:cs typeface="NikoshBAN" pitchFamily="2" charset="0"/>
              </a:rPr>
              <a:t> </a:t>
            </a:r>
            <a:r>
              <a:rPr lang="en-US" dirty="0" err="1">
                <a:latin typeface="NikoshBAN" pitchFamily="2" charset="0"/>
                <a:cs typeface="NikoshBAN" pitchFamily="2" charset="0"/>
              </a:rPr>
              <a:t>থেকে</a:t>
            </a:r>
            <a:r>
              <a:rPr lang="en-US" dirty="0">
                <a:latin typeface="NikoshBAN" pitchFamily="2" charset="0"/>
                <a:cs typeface="NikoshBAN" pitchFamily="2" charset="0"/>
              </a:rPr>
              <a:t> </a:t>
            </a:r>
            <a:r>
              <a:rPr lang="en-US" dirty="0" err="1">
                <a:latin typeface="NikoshBAN" pitchFamily="2" charset="0"/>
                <a:cs typeface="NikoshBAN" pitchFamily="2" charset="0"/>
              </a:rPr>
              <a:t>ঢাকা</a:t>
            </a:r>
            <a:r>
              <a:rPr lang="en-US" dirty="0">
                <a:latin typeface="NikoshBAN" pitchFamily="2" charset="0"/>
                <a:cs typeface="NikoshBAN" pitchFamily="2" charset="0"/>
              </a:rPr>
              <a:t> </a:t>
            </a:r>
            <a:r>
              <a:rPr lang="en-US" dirty="0" err="1">
                <a:latin typeface="NikoshBAN" pitchFamily="2" charset="0"/>
                <a:cs typeface="NikoshBAN" pitchFamily="2" charset="0"/>
              </a:rPr>
              <a:t>যাওয়ার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a:t>
            </a:r>
            <a:r>
              <a:rPr lang="en-US" dirty="0" err="1">
                <a:latin typeface="NikoshBAN" pitchFamily="2" charset="0"/>
                <a:cs typeface="NikoshBAN" pitchFamily="2" charset="0"/>
              </a:rPr>
              <a:t>আছে</a:t>
            </a:r>
            <a:r>
              <a:rPr lang="en-US" dirty="0">
                <a:latin typeface="NikoshBAN" pitchFamily="2" charset="0"/>
                <a:cs typeface="NikoshBAN" pitchFamily="2" charset="0"/>
              </a:rPr>
              <a:t>। </a:t>
            </a:r>
            <a:r>
              <a:rPr lang="en-US" dirty="0" err="1">
                <a:latin typeface="NikoshBAN" pitchFamily="2" charset="0"/>
                <a:cs typeface="NikoshBAN" pitchFamily="2" charset="0"/>
              </a:rPr>
              <a:t>তবে</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ঢাকায়</a:t>
            </a:r>
            <a:r>
              <a:rPr lang="en-US" dirty="0">
                <a:latin typeface="NikoshBAN" pitchFamily="2" charset="0"/>
                <a:cs typeface="NikoshBAN" pitchFamily="2" charset="0"/>
              </a:rPr>
              <a:t> </a:t>
            </a:r>
            <a:r>
              <a:rPr lang="en-US" dirty="0" err="1">
                <a:latin typeface="NikoshBAN" pitchFamily="2" charset="0"/>
                <a:cs typeface="NikoshBAN" pitchFamily="2" charset="0"/>
              </a:rPr>
              <a:t>পৌছানোর</a:t>
            </a:r>
            <a:r>
              <a:rPr lang="en-US" dirty="0">
                <a:latin typeface="NikoshBAN" pitchFamily="2" charset="0"/>
                <a:cs typeface="NikoshBAN" pitchFamily="2" charset="0"/>
              </a:rPr>
              <a:t> </a:t>
            </a:r>
            <a:r>
              <a:rPr lang="en-US" dirty="0" err="1">
                <a:latin typeface="NikoshBAN" pitchFamily="2" charset="0"/>
                <a:cs typeface="NikoshBAN" pitchFamily="2" charset="0"/>
              </a:rPr>
              <a:t>নির্ধারিত</a:t>
            </a:r>
            <a:r>
              <a:rPr lang="en-US" dirty="0">
                <a:latin typeface="NikoshBAN" pitchFamily="2" charset="0"/>
                <a:cs typeface="NikoshBAN" pitchFamily="2" charset="0"/>
              </a:rPr>
              <a:t> </a:t>
            </a:r>
            <a:r>
              <a:rPr lang="en-US" dirty="0" err="1">
                <a:latin typeface="NikoshBAN" pitchFamily="2" charset="0"/>
                <a:cs typeface="NikoshBAN" pitchFamily="2" charset="0"/>
              </a:rPr>
              <a:t>সম্ভাবনাটি</a:t>
            </a:r>
            <a:r>
              <a:rPr lang="en-US" dirty="0">
                <a:latin typeface="NikoshBAN" pitchFamily="2" charset="0"/>
                <a:cs typeface="NikoshBAN" pitchFamily="2" charset="0"/>
              </a:rPr>
              <a:t> </a:t>
            </a:r>
            <a:r>
              <a:rPr lang="en-US" dirty="0" err="1">
                <a:latin typeface="NikoshBAN" pitchFamily="2" charset="0"/>
                <a:cs typeface="NikoshBAN" pitchFamily="2" charset="0"/>
              </a:rPr>
              <a:t>প্রায়</a:t>
            </a:r>
            <a:r>
              <a:rPr lang="en-US" dirty="0">
                <a:latin typeface="NikoshBAN" pitchFamily="2" charset="0"/>
                <a:cs typeface="NikoshBAN" pitchFamily="2" charset="0"/>
              </a:rPr>
              <a:t> </a:t>
            </a:r>
            <a:r>
              <a:rPr lang="en-US" dirty="0" err="1">
                <a:latin typeface="NikoshBAN" pitchFamily="2" charset="0"/>
                <a:cs typeface="NikoshBAN" pitchFamily="2" charset="0"/>
              </a:rPr>
              <a:t>অনিশ্চিত</a:t>
            </a:r>
            <a:r>
              <a:rPr lang="en-US" dirty="0">
                <a:latin typeface="NikoshBAN" pitchFamily="2" charset="0"/>
                <a:cs typeface="NikoshBAN" pitchFamily="2" charset="0"/>
              </a:rPr>
              <a:t> </a:t>
            </a:r>
            <a:r>
              <a:rPr lang="en-US" dirty="0" err="1">
                <a:latin typeface="NikoshBAN" pitchFamily="2" charset="0"/>
                <a:cs typeface="NikoshBAN" pitchFamily="2" charset="0"/>
              </a:rPr>
              <a:t>হয়ে</a:t>
            </a:r>
            <a:r>
              <a:rPr lang="en-US" dirty="0">
                <a:latin typeface="NikoshBAN" pitchFamily="2" charset="0"/>
                <a:cs typeface="NikoshBAN" pitchFamily="2" charset="0"/>
              </a:rPr>
              <a:t> </a:t>
            </a:r>
            <a:r>
              <a:rPr lang="en-US" dirty="0" err="1">
                <a:latin typeface="NikoshBAN" pitchFamily="2" charset="0"/>
                <a:cs typeface="NikoshBAN" pitchFamily="2" charset="0"/>
              </a:rPr>
              <a:t>যায়</a:t>
            </a:r>
            <a:r>
              <a:rPr lang="en-US" dirty="0">
                <a:latin typeface="NikoshBAN" pitchFamily="2" charset="0"/>
                <a:cs typeface="NikoshBAN" pitchFamily="2" charset="0"/>
              </a:rPr>
              <a:t>। </a:t>
            </a:r>
            <a:r>
              <a:rPr lang="en-US" dirty="0" err="1">
                <a:latin typeface="NikoshBAN" pitchFamily="2" charset="0"/>
                <a:cs typeface="NikoshBAN" pitchFamily="2" charset="0"/>
              </a:rPr>
              <a:t>কেননা</a:t>
            </a:r>
            <a:r>
              <a:rPr lang="en-US" dirty="0">
                <a:latin typeface="NikoshBAN" pitchFamily="2" charset="0"/>
                <a:cs typeface="NikoshBAN" pitchFamily="2" charset="0"/>
              </a:rPr>
              <a:t> </a:t>
            </a:r>
            <a:r>
              <a:rPr lang="en-US" dirty="0" err="1">
                <a:latin typeface="NikoshBAN" pitchFamily="2" charset="0"/>
                <a:cs typeface="NikoshBAN" pitchFamily="2" charset="0"/>
              </a:rPr>
              <a:t>প্রতিটি</a:t>
            </a:r>
            <a:r>
              <a:rPr lang="en-US" dirty="0">
                <a:latin typeface="NikoshBAN" pitchFamily="2" charset="0"/>
                <a:cs typeface="NikoshBAN" pitchFamily="2" charset="0"/>
              </a:rPr>
              <a:t> </a:t>
            </a:r>
            <a:r>
              <a:rPr lang="en-US" dirty="0" err="1">
                <a:latin typeface="NikoshBAN" pitchFamily="2" charset="0"/>
                <a:cs typeface="NikoshBAN" pitchFamily="2" charset="0"/>
              </a:rPr>
              <a:t>দিনই</a:t>
            </a:r>
            <a:r>
              <a:rPr lang="en-US" dirty="0">
                <a:latin typeface="NikoshBAN" pitchFamily="2" charset="0"/>
                <a:cs typeface="NikoshBAN" pitchFamily="2" charset="0"/>
              </a:rPr>
              <a:t> </a:t>
            </a:r>
            <a:r>
              <a:rPr lang="en-US" dirty="0" err="1">
                <a:latin typeface="NikoshBAN" pitchFamily="2" charset="0"/>
                <a:cs typeface="NikoshBAN" pitchFamily="2" charset="0"/>
              </a:rPr>
              <a:t>আমার</a:t>
            </a:r>
            <a:r>
              <a:rPr lang="en-US" dirty="0">
                <a:latin typeface="NikoshBAN" pitchFamily="2" charset="0"/>
                <a:cs typeface="NikoshBAN" pitchFamily="2" charset="0"/>
              </a:rPr>
              <a:t> </a:t>
            </a:r>
            <a:r>
              <a:rPr lang="en-US" dirty="0" err="1">
                <a:latin typeface="NikoshBAN" pitchFamily="2" charset="0"/>
                <a:cs typeface="NikoshBAN" pitchFamily="2" charset="0"/>
              </a:rPr>
              <a:t>ঢাকা</a:t>
            </a:r>
            <a:r>
              <a:rPr lang="en-US" dirty="0">
                <a:latin typeface="NikoshBAN" pitchFamily="2" charset="0"/>
                <a:cs typeface="NikoshBAN" pitchFamily="2" charset="0"/>
              </a:rPr>
              <a:t> </a:t>
            </a:r>
            <a:r>
              <a:rPr lang="en-US" dirty="0" err="1">
                <a:latin typeface="NikoshBAN" pitchFamily="2" charset="0"/>
                <a:cs typeface="NikoshBAN" pitchFamily="2" charset="0"/>
              </a:rPr>
              <a:t>যাওয়ার</a:t>
            </a:r>
            <a:r>
              <a:rPr lang="en-US" dirty="0">
                <a:latin typeface="NikoshBAN" pitchFamily="2" charset="0"/>
                <a:cs typeface="NikoshBAN" pitchFamily="2" charset="0"/>
              </a:rPr>
              <a:t> </a:t>
            </a:r>
            <a:r>
              <a:rPr lang="en-US" dirty="0" err="1">
                <a:latin typeface="NikoshBAN" pitchFamily="2" charset="0"/>
                <a:cs typeface="NikoshBAN" pitchFamily="2" charset="0"/>
              </a:rPr>
              <a:t>সম্ভাবনা</a:t>
            </a:r>
            <a:r>
              <a:rPr lang="en-US" dirty="0">
                <a:latin typeface="NikoshBAN" pitchFamily="2" charset="0"/>
                <a:cs typeface="NikoshBAN" pitchFamily="2" charset="0"/>
              </a:rPr>
              <a:t> ১ </a:t>
            </a:r>
            <a:r>
              <a:rPr lang="en-US" dirty="0" err="1">
                <a:latin typeface="NikoshBAN" pitchFamily="2" charset="0"/>
                <a:cs typeface="NikoshBAN" pitchFamily="2" charset="0"/>
              </a:rPr>
              <a:t>থেকে</a:t>
            </a:r>
            <a:r>
              <a:rPr lang="en-US" dirty="0">
                <a:latin typeface="NikoshBAN" pitchFamily="2" charset="0"/>
                <a:cs typeface="NikoshBAN" pitchFamily="2" charset="0"/>
              </a:rPr>
              <a:t> ৯৯ </a:t>
            </a:r>
            <a:r>
              <a:rPr lang="en-US" dirty="0" err="1">
                <a:latin typeface="NikoshBAN" pitchFamily="2" charset="0"/>
                <a:cs typeface="NikoshBAN" pitchFamily="2" charset="0"/>
              </a:rPr>
              <a:t>ভাগ</a:t>
            </a:r>
            <a:r>
              <a:rPr lang="en-US" dirty="0">
                <a:latin typeface="NikoshBAN" pitchFamily="2" charset="0"/>
                <a:cs typeface="NikoshBAN" pitchFamily="2" charset="0"/>
              </a:rPr>
              <a:t> </a:t>
            </a:r>
            <a:r>
              <a:rPr lang="en-US" dirty="0" err="1">
                <a:latin typeface="NikoshBAN" pitchFamily="2" charset="0"/>
                <a:cs typeface="NikoshBAN" pitchFamily="2" charset="0"/>
              </a:rPr>
              <a:t>পর্যন্ত</a:t>
            </a:r>
            <a:r>
              <a:rPr lang="en-US" dirty="0">
                <a:latin typeface="NikoshBAN" pitchFamily="2" charset="0"/>
                <a:cs typeface="NikoshBAN" pitchFamily="2" charset="0"/>
              </a:rPr>
              <a:t> </a:t>
            </a:r>
            <a:r>
              <a:rPr lang="en-US" dirty="0" err="1">
                <a:latin typeface="NikoshBAN" pitchFamily="2" charset="0"/>
                <a:cs typeface="NikoshBAN" pitchFamily="2" charset="0"/>
              </a:rPr>
              <a:t>বিস্তৃত</a:t>
            </a:r>
            <a:r>
              <a:rPr lang="en-US" dirty="0">
                <a:latin typeface="NikoshBAN" pitchFamily="2" charset="0"/>
                <a:cs typeface="NikoshBAN" pitchFamily="2" charset="0"/>
              </a:rPr>
              <a:t> </a:t>
            </a:r>
            <a:r>
              <a:rPr lang="en-US" dirty="0" err="1">
                <a:latin typeface="NikoshBAN" pitchFamily="2" charset="0"/>
                <a:cs typeface="NikoshBAN" pitchFamily="2" charset="0"/>
              </a:rPr>
              <a:t>হবে</a:t>
            </a:r>
            <a:r>
              <a:rPr lang="en-US" dirty="0">
                <a:latin typeface="NikoshBAN" pitchFamily="2" charset="0"/>
                <a:cs typeface="NikoshBAN" pitchFamily="2" charset="0"/>
              </a:rPr>
              <a:t>।</a:t>
            </a:r>
          </a:p>
        </p:txBody>
      </p:sp>
    </p:spTree>
    <p:extLst>
      <p:ext uri="{BB962C8B-B14F-4D97-AF65-F5344CB8AC3E}">
        <p14:creationId xmlns:p14="http://schemas.microsoft.com/office/powerpoint/2010/main" val="110698919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2011</TotalTime>
  <Words>1057</Words>
  <Application>Microsoft Office PowerPoint</Application>
  <PresentationFormat>On-screen Show (16:10)</PresentationFormat>
  <Paragraphs>65</Paragraphs>
  <Slides>18</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NikoshBAN</vt:lpstr>
      <vt:lpstr>SutonnyEMJ</vt:lpstr>
      <vt:lpstr>SutonnyMJ</vt:lpstr>
      <vt:lpstr>Times New Roman</vt:lpstr>
      <vt:lpstr>TonnyMJ </vt:lpstr>
      <vt:lpstr>Office Theme</vt:lpstr>
      <vt:lpstr>3_Office Theme</vt:lpstr>
      <vt:lpstr>স্বাগতম</vt:lpstr>
      <vt:lpstr>PowerPoint Presentation</vt:lpstr>
      <vt:lpstr>আজকের আলোচ্য বিষয়:</vt:lpstr>
      <vt:lpstr>সম্ভাব্যতা</vt:lpstr>
      <vt:lpstr>সম্ভাব্যতা</vt:lpstr>
      <vt:lpstr>সম্ভাব্যতার প্রকৃতি</vt:lpstr>
      <vt:lpstr>সম্ভাব্যতার প্রকৃতি</vt:lpstr>
      <vt:lpstr>সম্ভাব্যতার প্রকৃতি</vt:lpstr>
      <vt:lpstr>সম্ভাব্যতার প্রকৃতি</vt:lpstr>
      <vt:lpstr>সম্ভাব্যতার প্রকৃতি</vt:lpstr>
      <vt:lpstr>আকস্মিকতা</vt:lpstr>
      <vt:lpstr>আকস্মিকতা</vt:lpstr>
      <vt:lpstr>সম্ভাব্যতা ও আকস্মিকতার পার্থক্য</vt:lpstr>
      <vt:lpstr>সম্ভাব্যতা ও আকস্মিকতার পার্থক্য</vt:lpstr>
      <vt:lpstr>সম্ভাব্যতা ও আকস্মিকতার পার্থক্য</vt:lpstr>
      <vt:lpstr>উন্মুক্ত প্রশ্ন যুক্তি  Open Question Argument ?</vt:lpstr>
      <vt:lpstr>PowerPoint Presentation</vt:lpstr>
      <vt:lpstr>সবাইকে 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bcpsc</dc:creator>
  <cp:lastModifiedBy>jsmsc</cp:lastModifiedBy>
  <cp:revision>270</cp:revision>
  <dcterms:created xsi:type="dcterms:W3CDTF">2015-01-15T15:51:54Z</dcterms:created>
  <dcterms:modified xsi:type="dcterms:W3CDTF">2017-05-19T01:45:22Z</dcterms:modified>
</cp:coreProperties>
</file>