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73" r:id="rId3"/>
    <p:sldId id="258" r:id="rId4"/>
    <p:sldId id="262" r:id="rId5"/>
    <p:sldId id="274" r:id="rId6"/>
    <p:sldId id="265" r:id="rId7"/>
    <p:sldId id="275" r:id="rId8"/>
    <p:sldId id="276" r:id="rId9"/>
    <p:sldId id="277" r:id="rId10"/>
    <p:sldId id="278" r:id="rId11"/>
    <p:sldId id="279" r:id="rId12"/>
    <p:sldId id="266" r:id="rId13"/>
    <p:sldId id="267" r:id="rId14"/>
    <p:sldId id="264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8574F-3EFF-4733-8DB6-C748533369C2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15157-5950-4646-BDAC-14021D81C8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5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5157-5950-4646-BDAC-14021D81C8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829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0668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914400"/>
            <a:ext cx="1752600" cy="19812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657600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3629891"/>
            <a:ext cx="2180771" cy="2590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xagon 2"/>
          <p:cNvSpPr/>
          <p:nvPr/>
        </p:nvSpPr>
        <p:spPr>
          <a:xfrm>
            <a:off x="2895600" y="1073727"/>
            <a:ext cx="3685309" cy="170410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6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animBg="1"/>
      <p:bldP spid="2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3" grpId="0" animBg="1"/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A, E, I, O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যুক্তিবাক্যের আবর্তন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A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যুক্তিবাক্যের আবর্তন: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যুক্তিবাক্যকে আবর্তন করলে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একটি সদর্থক বাক্য বলে এর সিদ্ধান্তও হবে সদর্থক।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সরল আবর্তন করা যায় না। কারণ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বিধেয় পদ অব্যাপ্য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সকল মানুষ হয় 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মরণশীল জীব হয় 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আবর্তন: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যুক্তিবাক্যকে আবর্তন করলে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একটি নঞর্থক বাক্য বলে এর সিদ্ধান্তও হবে নঞর্থক।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সরল আবর্তন করা যায় । কারণ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উদ্দেশ্য ও বিধেয়  উভয় পদ ব্যাপ্য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কোন মানুষ নয় দেবতা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E-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কোন দেবতা নয় 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97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518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I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আবর্তন: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যুক্তিবাক্যকে আবর্তন করলে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 পাওয়া যায়।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একটি সদর্থক বাক্য বলে এর সিদ্ধান্তও হবে সদর্থক।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সরল আবর্তন করা যায় । কারণ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উদ্দেশ্য ও বিধেয়  উভয় পদ অব্যাপ্য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গরু হয় সাদা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সাদা প্রাণী হয়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গরু</a:t>
            </a: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আবর্তন: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যুক্তিবাক্যকে আবর্তন সম্ভব নয়।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একটি নঞর্থক বাক্য বলে এর সিদ্ধান্তও হবে নঞর্থক।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 করা যায় না। কারণ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বিধেয়  পদ ব্যাপ্য থাকে।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 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গরু নয় সাদা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O -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কিছু সাদা প্রাণী নয় গরু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0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 ও অসরল আবর্তন ব্যাখ্যা কর।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আবর্তনের নিয়মগুলি লেখ।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519545"/>
            <a:ext cx="50292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7964" y="2623066"/>
            <a:ext cx="6324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আবর্তনের ২টি উদাহরণ দাও।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২।আবর্তন বলতে কী বুঝ?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/>
              <a:t>A</a:t>
            </a:r>
            <a:r>
              <a:rPr lang="en-US" sz="3200" dirty="0"/>
              <a:t>, E, I, O </a:t>
            </a:r>
            <a:r>
              <a:rPr lang="bn-BD" sz="3200" dirty="0"/>
              <a:t>যুক্তিবাক্যের </a:t>
            </a:r>
            <a:r>
              <a:rPr lang="bn-BD" sz="3200" dirty="0" smtClean="0"/>
              <a:t>আবর্তনের উদাহরণ দাও।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609600"/>
            <a:ext cx="62484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7924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প্রতিবর্তন পড়ে আসবে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1600" y="1447800"/>
            <a:ext cx="68580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" y="0"/>
            <a:ext cx="1295400" cy="135752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1949"/>
            <a:ext cx="2677193" cy="32270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1113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272212"/>
            <a:ext cx="6778752" cy="1246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09600" y="1752600"/>
            <a:ext cx="80010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</a:p>
          <a:p>
            <a:pPr algn="ctr"/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 </a:t>
            </a:r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</a:t>
            </a:r>
            <a:endParaRPr lang="bn-BD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73" y="3048000"/>
            <a:ext cx="2057400" cy="1828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build="allAtOnce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2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৬ষ্ঠ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8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199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9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আবর্তনের ধারণা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আবর্তনের নিয়মাবলি বর্ণনা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আবর্তনের  প্রকারভেদ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A, E, I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O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যুক্তিবাক্যের আবর্তন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বাক্যের অবৈধ সরল আবর্তন ব্যাখ্যা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4732" y="120134"/>
            <a:ext cx="5410200" cy="12514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447800"/>
            <a:ext cx="207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থেকে শিক্ষার্থীরা ---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429000" y="609600"/>
            <a:ext cx="28194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1600200"/>
            <a:ext cx="86868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 অমাধ্যম অনুমান প্রক্রিয়ায় আশ্রয়বাক্যের গুণ অপরিবর্তিত রেখে আশ্রয়বাক্যের উদ্দেশ্য ও বিধেয়ের স্থান পরিবর্তন করে ন্যায়সংগতভাবে সিদ্ধান্ত অনুমিত হয় তাকে আবর্তন বলে।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Wave 1"/>
          <p:cNvSpPr/>
          <p:nvPr/>
        </p:nvSpPr>
        <p:spPr>
          <a:xfrm>
            <a:off x="1447800" y="4582886"/>
            <a:ext cx="6400800" cy="204651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A-</a:t>
            </a:r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সকল মানুষ হয় মরণশীল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I-</a:t>
            </a:r>
            <a:r>
              <a:rPr lang="bn-BD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কিছু মরণশীল জীব হয় মানুষ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611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12064"/>
            <a:ext cx="4038600" cy="914400"/>
          </a:xfrm>
        </p:spPr>
        <p:txBody>
          <a:bodyPr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আবর্তনের নিয়ম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. আশ্রয়বাক্যের উদ্দেশ্য পদ সিদ্ধান্তের বিধেয়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২. আশ্রয়বাক্যের বিধেয় পদ সিদ্ধান্তের উদ্দেশ্য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৩. আশ্যবাক্য ও সিদ্ধান্তের গুণ অপরিবর্তিত থাকবে। আশ্রয়বাক্য সদর্থক হলে সিদ্ধান্তও সদর্থক হবে এবং আশ্রয়বাক্য নঞর্থক হলে সিদ্ধান্তও নঞর্থক হবে।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৪. আশ্রয়বাক্যের কোন অব্যাপ্য পদকে সিদ্ধান্তে ব্যাপ্য করা যাবে না।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6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12064"/>
            <a:ext cx="5334000" cy="914400"/>
          </a:xfrm>
        </p:spPr>
        <p:txBody>
          <a:bodyPr/>
          <a:lstStyle/>
          <a:p>
            <a:r>
              <a:rPr lang="bn-BD" dirty="0"/>
              <a:t>আবর্তনের প্রকারভেদ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আবর্তনকে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দুই ভাগে ভাগ করা যায়: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১. সরল আবর্তন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২. অসরল আবর্তন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2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772400" cy="5486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82930" indent="-514350">
              <a:buAutoNum type="arabicPeriod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সরল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আবর্তন: যে আবর্তনে আশ্রয়বাক্য ও সিদ্ধান্তের পরিমাণ একই থাকে তাকে সরল আবর্তন বলে। 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marL="582930" indent="-514350">
              <a:buAutoNum type="arabicPeriod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,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sz="2000" dirty="0">
                <a:latin typeface="NikoshBAN" pitchFamily="2" charset="0"/>
                <a:cs typeface="NikoshBAN" pitchFamily="2" charset="0"/>
              </a:rPr>
              <a:t>E-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কোন মানুষ নয় দেবতা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sz="2000" dirty="0">
                <a:latin typeface="NikoshBAN" pitchFamily="2" charset="0"/>
                <a:cs typeface="NikoshBAN" pitchFamily="2" charset="0"/>
              </a:rPr>
              <a:t>E-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কোন দেবতা নয় মানুষ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অথবা,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sz="2000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কিছু গরু হয় সাদা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en-US" sz="2000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কিছু সাদা প্রাণী হয়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গরু</a:t>
            </a:r>
          </a:p>
          <a:p>
            <a:pPr marL="68580" indent="0">
              <a:buNone/>
            </a:pP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২. অসরল আবর্তন: যে আবর্তনে আশ্রয়বাক্য ও সিদ্ধান্তের পরিমাণ ভিনন হয়ে থাকে তাকে অসরল আবর্তন বলে।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যেমন,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A-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সকল মানুষ হয় মরণশীল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r>
              <a:rPr lang="bn-BD" sz="20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I-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কিছু মরণশীল জীব হয় মানুষ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marL="68580" indent="0">
              <a:buNone/>
            </a:pP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2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2006</TotalTime>
  <Words>463</Words>
  <Application>Microsoft Office PowerPoint</Application>
  <PresentationFormat>On-screen Show (4:3)</PresentationFormat>
  <Paragraphs>79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Calibri</vt:lpstr>
      <vt:lpstr>Consolas</vt:lpstr>
      <vt:lpstr>Corbel</vt:lpstr>
      <vt:lpstr>NikoshBAN</vt:lpstr>
      <vt:lpstr>SutonnyEMJ</vt:lpstr>
      <vt:lpstr>SutonnyMJ</vt:lpstr>
      <vt:lpstr>Times New Roman</vt:lpstr>
      <vt:lpstr>Vrinda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আবর্তনের নিয়ম </vt:lpstr>
      <vt:lpstr>আবর্তনের প্রকারভেদ </vt:lpstr>
      <vt:lpstr>PowerPoint Presentation</vt:lpstr>
      <vt:lpstr>A, E, I, O যুক্তিবাক্যের আবর্তন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Laptop</dc:creator>
  <cp:lastModifiedBy>jsmsc</cp:lastModifiedBy>
  <cp:revision>97</cp:revision>
  <dcterms:created xsi:type="dcterms:W3CDTF">2016-01-23T05:40:41Z</dcterms:created>
  <dcterms:modified xsi:type="dcterms:W3CDTF">2017-05-19T02:06:21Z</dcterms:modified>
</cp:coreProperties>
</file>