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8"/>
  </p:notesMasterIdLst>
  <p:sldIdLst>
    <p:sldId id="256" r:id="rId2"/>
    <p:sldId id="276" r:id="rId3"/>
    <p:sldId id="273" r:id="rId4"/>
    <p:sldId id="258" r:id="rId5"/>
    <p:sldId id="260" r:id="rId6"/>
    <p:sldId id="277" r:id="rId7"/>
    <p:sldId id="261" r:id="rId8"/>
    <p:sldId id="266" r:id="rId9"/>
    <p:sldId id="278" r:id="rId10"/>
    <p:sldId id="279" r:id="rId11"/>
    <p:sldId id="280" r:id="rId12"/>
    <p:sldId id="281" r:id="rId13"/>
    <p:sldId id="282" r:id="rId14"/>
    <p:sldId id="275" r:id="rId15"/>
    <p:sldId id="267" r:id="rId16"/>
    <p:sldId id="263" r:id="rId17"/>
  </p:sldIdLst>
  <p:sldSz cx="9144000" cy="5715000" type="screen16x1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2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7" autoAdjust="0"/>
  </p:normalViewPr>
  <p:slideViewPr>
    <p:cSldViewPr>
      <p:cViewPr varScale="1">
        <p:scale>
          <a:sx n="85" d="100"/>
          <a:sy n="85" d="100"/>
        </p:scale>
        <p:origin x="936" y="7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256E34-ACEC-419A-824B-98FC689A2C2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EEDB7C51-BEEF-470D-A193-1EBDFAD69F20}">
      <dgm:prSet custT="1"/>
      <dgm:spPr>
        <a:scene3d>
          <a:camera prst="orthographicFront"/>
          <a:lightRig rig="threePt" dir="t"/>
        </a:scene3d>
        <a:sp3d prstMaterial="flat"/>
      </dgm:spPr>
      <dgm:t>
        <a:bodyPr/>
        <a:lstStyle/>
        <a:p>
          <a:r>
            <a:rPr lang="en-US" sz="2400" b="1" dirty="0" err="1" smtClean="0">
              <a:latin typeface="SutonnyMJ" pitchFamily="2" charset="0"/>
              <a:cs typeface="SutonnyMJ" pitchFamily="2" charset="0"/>
            </a:rPr>
            <a:t>wØKí</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mnvbygvb</a:t>
          </a:r>
          <a:endParaRPr lang="en-US" sz="2400" b="1" dirty="0">
            <a:latin typeface="SutonnyMJ" pitchFamily="2" charset="0"/>
            <a:cs typeface="SutonnyMJ" pitchFamily="2" charset="0"/>
          </a:endParaRPr>
        </a:p>
      </dgm:t>
    </dgm:pt>
    <dgm:pt modelId="{BA6D2494-5620-4A11-BEB1-D407EBD04F92}">
      <dgm:prSet custT="1"/>
      <dgm:spPr>
        <a:scene3d>
          <a:camera prst="orthographicFront"/>
          <a:lightRig rig="threePt" dir="t"/>
        </a:scene3d>
        <a:sp3d prstMaterial="flat"/>
      </dgm:spPr>
      <dgm:t>
        <a:bodyPr/>
        <a:lstStyle/>
        <a:p>
          <a:r>
            <a:rPr lang="en-US" sz="2400" b="1" dirty="0" smtClean="0">
              <a:latin typeface="SutonnyMJ" pitchFamily="2" charset="0"/>
              <a:cs typeface="SutonnyMJ" pitchFamily="2" charset="0"/>
            </a:rPr>
            <a:t>‰</a:t>
          </a:r>
          <a:r>
            <a:rPr lang="en-US" sz="2400" b="1" dirty="0" err="1" smtClean="0">
              <a:latin typeface="SutonnyMJ" pitchFamily="2" charset="0"/>
              <a:cs typeface="SutonnyMJ" pitchFamily="2" charset="0"/>
            </a:rPr>
            <a:t>eKwj</a:t>
          </a:r>
          <a:r>
            <a:rPr lang="en-US" sz="2400" b="1" dirty="0" smtClean="0">
              <a:latin typeface="SutonnyMJ" pitchFamily="2" charset="0"/>
              <a:cs typeface="SutonnyMJ" pitchFamily="2" charset="0"/>
            </a:rPr>
            <a:t>&amp;&amp;</a:t>
          </a:r>
          <a:r>
            <a:rPr lang="en-US" sz="2400" b="1" dirty="0" err="1" smtClean="0">
              <a:latin typeface="SutonnyMJ" pitchFamily="2" charset="0"/>
              <a:cs typeface="SutonnyMJ" pitchFamily="2" charset="0"/>
            </a:rPr>
            <a:t>cK</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wbi‡cÿ</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mvbygvb</a:t>
          </a:r>
          <a:endParaRPr lang="en-US" sz="2400" b="1" dirty="0">
            <a:latin typeface="SutonnyMJ" pitchFamily="2" charset="0"/>
            <a:cs typeface="SutonnyMJ" pitchFamily="2" charset="0"/>
          </a:endParaRPr>
        </a:p>
      </dgm:t>
    </dgm:pt>
    <dgm:pt modelId="{DE0FACE3-A0C5-41F2-9741-E990B1A540E8}">
      <dgm:prSet phldrT="[Text]" custT="1"/>
      <dgm:spPr>
        <a:scene3d>
          <a:camera prst="orthographicFront"/>
          <a:lightRig rig="threePt" dir="t"/>
        </a:scene3d>
        <a:sp3d prstMaterial="flat"/>
      </dgm:spPr>
      <dgm:t>
        <a:bodyPr/>
        <a:lstStyle/>
        <a:p>
          <a:r>
            <a:rPr lang="en-US" sz="2400" b="1" dirty="0" err="1" smtClean="0">
              <a:latin typeface="SutonnyMJ" pitchFamily="2" charset="0"/>
              <a:cs typeface="SutonnyMJ" pitchFamily="2" charset="0"/>
            </a:rPr>
            <a:t>wbi‡cÿ</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cÖvKwíK</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mnvbygvb</a:t>
          </a:r>
          <a:endParaRPr lang="en-US" sz="2400" b="1" dirty="0">
            <a:latin typeface="SutonnyMJ" pitchFamily="2" charset="0"/>
            <a:cs typeface="SutonnyMJ" pitchFamily="2" charset="0"/>
          </a:endParaRPr>
        </a:p>
      </dgm:t>
    </dgm:pt>
    <dgm:pt modelId="{9B69C80E-BFB9-4F3A-9773-01591085CFA6}">
      <dgm:prSet phldrT="[Text]" custT="1"/>
      <dgm:spPr>
        <a:scene3d>
          <a:camera prst="orthographicFront"/>
          <a:lightRig rig="threePt" dir="t"/>
        </a:scene3d>
        <a:sp3d prstMaterial="flat"/>
      </dgm:spPr>
      <dgm:t>
        <a:bodyPr/>
        <a:lstStyle/>
        <a:p>
          <a:r>
            <a:rPr lang="en-US" sz="2400" b="1" dirty="0" err="1" smtClean="0">
              <a:latin typeface="SutonnyMJ" pitchFamily="2" charset="0"/>
              <a:cs typeface="SutonnyMJ" pitchFamily="2" charset="0"/>
            </a:rPr>
            <a:t>wgkÖ</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mnvbygvb</a:t>
          </a:r>
          <a:r>
            <a:rPr lang="en-US" sz="2400" b="1" dirty="0" smtClean="0">
              <a:latin typeface="SutonnyMJ" pitchFamily="2" charset="0"/>
              <a:cs typeface="SutonnyMJ" pitchFamily="2" charset="0"/>
            </a:rPr>
            <a:t> </a:t>
          </a:r>
          <a:endParaRPr lang="en-US" sz="2400" b="1" dirty="0">
            <a:latin typeface="SutonnyMJ" pitchFamily="2" charset="0"/>
            <a:cs typeface="SutonnyMJ" pitchFamily="2" charset="0"/>
          </a:endParaRPr>
        </a:p>
      </dgm:t>
    </dgm:pt>
    <dgm:pt modelId="{B2D2F0E7-6AB0-4B9E-8018-B8BA095B45AD}" type="sibTrans" cxnId="{2EABBB01-8D98-4F29-B6BC-DD5F3F06E138}">
      <dgm:prSet/>
      <dgm:spPr/>
      <dgm:t>
        <a:bodyPr/>
        <a:lstStyle/>
        <a:p>
          <a:endParaRPr lang="en-US"/>
        </a:p>
      </dgm:t>
    </dgm:pt>
    <dgm:pt modelId="{239C40E5-64F4-49BD-B4DD-94FD58CD6FBF}" type="parTrans" cxnId="{2EABBB01-8D98-4F29-B6BC-DD5F3F06E138}">
      <dgm:prSet/>
      <dgm:spPr>
        <a:scene3d>
          <a:camera prst="orthographicFront"/>
          <a:lightRig rig="threePt" dir="t"/>
        </a:scene3d>
        <a:sp3d prstMaterial="flat"/>
      </dgm:spPr>
      <dgm:t>
        <a:bodyPr/>
        <a:lstStyle/>
        <a:p>
          <a:endParaRPr lang="en-US"/>
        </a:p>
      </dgm:t>
    </dgm:pt>
    <dgm:pt modelId="{02031D04-6B9B-4119-B251-0D23BB26576A}" type="sibTrans" cxnId="{4A35B00A-861A-4E43-967C-41A94E620A52}">
      <dgm:prSet/>
      <dgm:spPr/>
      <dgm:t>
        <a:bodyPr/>
        <a:lstStyle/>
        <a:p>
          <a:endParaRPr lang="en-US"/>
        </a:p>
      </dgm:t>
    </dgm:pt>
    <dgm:pt modelId="{8204B17F-D885-485A-9115-F55EF8061CF7}" type="parTrans" cxnId="{4A35B00A-861A-4E43-967C-41A94E620A52}">
      <dgm:prSet/>
      <dgm:spPr>
        <a:scene3d>
          <a:camera prst="orthographicFront"/>
          <a:lightRig rig="threePt" dir="t"/>
        </a:scene3d>
        <a:sp3d prstMaterial="flat"/>
      </dgm:spPr>
      <dgm:t>
        <a:bodyPr/>
        <a:lstStyle/>
        <a:p>
          <a:endParaRPr lang="en-US"/>
        </a:p>
      </dgm:t>
    </dgm:pt>
    <dgm:pt modelId="{3A7D0B8F-3C74-46C8-850B-F47727DF4501}" type="sibTrans" cxnId="{E641BD5F-62AF-4331-BE8E-21B19D93D983}">
      <dgm:prSet/>
      <dgm:spPr/>
      <dgm:t>
        <a:bodyPr/>
        <a:lstStyle/>
        <a:p>
          <a:endParaRPr lang="en-US"/>
        </a:p>
      </dgm:t>
    </dgm:pt>
    <dgm:pt modelId="{4607A03D-0A57-4E8F-8A58-0CD89E4BDFB0}" type="parTrans" cxnId="{E641BD5F-62AF-4331-BE8E-21B19D93D983}">
      <dgm:prSet/>
      <dgm:spPr>
        <a:scene3d>
          <a:camera prst="orthographicFront"/>
          <a:lightRig rig="threePt" dir="t"/>
        </a:scene3d>
        <a:sp3d prstMaterial="flat"/>
      </dgm:spPr>
      <dgm:t>
        <a:bodyPr/>
        <a:lstStyle/>
        <a:p>
          <a:endParaRPr lang="en-US"/>
        </a:p>
      </dgm:t>
    </dgm:pt>
    <dgm:pt modelId="{CE174588-2E25-44A1-A8E7-17A24640782D}">
      <dgm:prSet custT="1"/>
      <dgm:spPr>
        <a:scene3d>
          <a:camera prst="orthographicFront"/>
          <a:lightRig rig="threePt" dir="t"/>
        </a:scene3d>
        <a:sp3d prstMaterial="flat"/>
      </dgm:spPr>
      <dgm:t>
        <a:bodyPr/>
        <a:lstStyle/>
        <a:p>
          <a:pPr>
            <a:lnSpc>
              <a:spcPct val="100000"/>
            </a:lnSpc>
            <a:spcAft>
              <a:spcPts val="0"/>
            </a:spcAft>
          </a:pPr>
          <a:r>
            <a:rPr lang="en-US" sz="2400" b="1" dirty="0" err="1" smtClean="0">
              <a:latin typeface="SutonnyMJ" pitchFamily="2" charset="0"/>
              <a:cs typeface="SutonnyMJ" pitchFamily="2" charset="0"/>
            </a:rPr>
            <a:t>AwgkÖ</a:t>
          </a:r>
          <a:r>
            <a:rPr lang="en-US" sz="2400" b="1" dirty="0" smtClean="0">
              <a:latin typeface="SutonnyMJ" pitchFamily="2" charset="0"/>
              <a:cs typeface="SutonnyMJ" pitchFamily="2" charset="0"/>
            </a:rPr>
            <a:t> </a:t>
          </a:r>
        </a:p>
        <a:p>
          <a:pPr>
            <a:lnSpc>
              <a:spcPct val="100000"/>
            </a:lnSpc>
            <a:spcAft>
              <a:spcPts val="0"/>
            </a:spcAft>
          </a:pPr>
          <a:r>
            <a:rPr lang="en-US" sz="2400" b="1" dirty="0" smtClean="0">
              <a:latin typeface="SutonnyMJ" pitchFamily="2" charset="0"/>
              <a:cs typeface="SutonnyMJ" pitchFamily="2" charset="0"/>
            </a:rPr>
            <a:t>‰</a:t>
          </a:r>
          <a:r>
            <a:rPr lang="en-US" sz="2400" b="1" dirty="0" err="1" smtClean="0">
              <a:latin typeface="SutonnyMJ" pitchFamily="2" charset="0"/>
              <a:cs typeface="SutonnyMJ" pitchFamily="2" charset="0"/>
            </a:rPr>
            <a:t>eKwíK</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mnvbygvb</a:t>
          </a:r>
          <a:endParaRPr lang="en-US" sz="2400" b="1" dirty="0">
            <a:latin typeface="SutonnyMJ" pitchFamily="2" charset="0"/>
            <a:cs typeface="SutonnyMJ" pitchFamily="2" charset="0"/>
          </a:endParaRPr>
        </a:p>
      </dgm:t>
    </dgm:pt>
    <dgm:pt modelId="{1C522FF7-928A-479E-9809-0C8694180DAC}">
      <dgm:prSet phldrT="[Text]" custT="1"/>
      <dgm:spPr>
        <a:scene3d>
          <a:camera prst="orthographicFront"/>
          <a:lightRig rig="threePt" dir="t"/>
        </a:scene3d>
        <a:sp3d prstMaterial="flat"/>
      </dgm:spPr>
      <dgm:t>
        <a:bodyPr/>
        <a:lstStyle/>
        <a:p>
          <a:r>
            <a:rPr lang="en-US" sz="2400" b="1" dirty="0" err="1" smtClean="0">
              <a:latin typeface="SutonnyMJ" pitchFamily="2" charset="0"/>
              <a:cs typeface="SutonnyMJ" pitchFamily="2" charset="0"/>
            </a:rPr>
            <a:t>AwgkÖ</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cÖvKwíK</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mnvbygvb</a:t>
          </a:r>
          <a:r>
            <a:rPr lang="en-US" sz="2400" b="1" dirty="0" smtClean="0">
              <a:latin typeface="SutonnyMJ" pitchFamily="2" charset="0"/>
              <a:cs typeface="SutonnyMJ" pitchFamily="2" charset="0"/>
            </a:rPr>
            <a:t> </a:t>
          </a:r>
          <a:endParaRPr lang="en-US" sz="2400" b="1" dirty="0"/>
        </a:p>
      </dgm:t>
    </dgm:pt>
    <dgm:pt modelId="{F7E853C7-8FDF-4BCB-80D8-056B955775A9}">
      <dgm:prSet phldrT="[Text]" custT="1"/>
      <dgm:spPr>
        <a:scene3d>
          <a:camera prst="orthographicFront"/>
          <a:lightRig rig="threePt" dir="t"/>
        </a:scene3d>
        <a:sp3d prstMaterial="flat"/>
      </dgm:spPr>
      <dgm:t>
        <a:bodyPr/>
        <a:lstStyle/>
        <a:p>
          <a:r>
            <a:rPr lang="en-US" sz="2400" b="1" dirty="0" err="1" smtClean="0">
              <a:latin typeface="SutonnyMJ" pitchFamily="2" charset="0"/>
              <a:cs typeface="SutonnyMJ" pitchFamily="2" charset="0"/>
            </a:rPr>
            <a:t>AwgkÖ</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wbi‡cÿ</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mnvbygvb</a:t>
          </a:r>
          <a:endParaRPr lang="en-US" sz="2400" b="1" dirty="0">
            <a:latin typeface="SutonnyMJ" pitchFamily="2" charset="0"/>
            <a:cs typeface="SutonnyMJ" pitchFamily="2" charset="0"/>
          </a:endParaRPr>
        </a:p>
      </dgm:t>
    </dgm:pt>
    <dgm:pt modelId="{478FF125-80D7-4994-9D2E-55A5BF98FB40}">
      <dgm:prSet phldrT="[Text]" custT="1"/>
      <dgm:spPr>
        <a:scene3d>
          <a:camera prst="orthographicFront"/>
          <a:lightRig rig="threePt" dir="t"/>
        </a:scene3d>
        <a:sp3d prstMaterial="flat"/>
      </dgm:spPr>
      <dgm:t>
        <a:bodyPr/>
        <a:lstStyle/>
        <a:p>
          <a:r>
            <a:rPr lang="en-US" sz="2400" b="1" dirty="0" err="1" smtClean="0">
              <a:latin typeface="SutonnyMJ" pitchFamily="2" charset="0"/>
              <a:cs typeface="SutonnyMJ" pitchFamily="2" charset="0"/>
            </a:rPr>
            <a:t>AwgkÖ</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mnvbygvb</a:t>
          </a:r>
          <a:endParaRPr lang="en-US" sz="2400" b="1" dirty="0">
            <a:latin typeface="SutonnyMJ" pitchFamily="2" charset="0"/>
            <a:cs typeface="SutonnyMJ" pitchFamily="2" charset="0"/>
          </a:endParaRPr>
        </a:p>
      </dgm:t>
    </dgm:pt>
    <dgm:pt modelId="{B40C649C-2C22-4DAD-9832-AD2CDC31AC07}" type="sibTrans" cxnId="{19D5819B-2FB9-48B2-8193-43039411B0CD}">
      <dgm:prSet/>
      <dgm:spPr/>
      <dgm:t>
        <a:bodyPr/>
        <a:lstStyle/>
        <a:p>
          <a:endParaRPr lang="en-US"/>
        </a:p>
      </dgm:t>
    </dgm:pt>
    <dgm:pt modelId="{1089F39F-62B1-4511-A185-E6AE234A7399}" type="parTrans" cxnId="{19D5819B-2FB9-48B2-8193-43039411B0CD}">
      <dgm:prSet/>
      <dgm:spPr>
        <a:scene3d>
          <a:camera prst="orthographicFront"/>
          <a:lightRig rig="threePt" dir="t"/>
        </a:scene3d>
        <a:sp3d prstMaterial="flat"/>
      </dgm:spPr>
      <dgm:t>
        <a:bodyPr/>
        <a:lstStyle/>
        <a:p>
          <a:endParaRPr lang="en-US"/>
        </a:p>
      </dgm:t>
    </dgm:pt>
    <dgm:pt modelId="{894F468B-C262-430E-ACF6-65E296325587}" type="sibTrans" cxnId="{3CED679C-4D4A-43CD-99A4-5DCA0F970573}">
      <dgm:prSet/>
      <dgm:spPr/>
      <dgm:t>
        <a:bodyPr/>
        <a:lstStyle/>
        <a:p>
          <a:endParaRPr lang="en-US"/>
        </a:p>
      </dgm:t>
    </dgm:pt>
    <dgm:pt modelId="{8C640944-EF72-4015-A2F7-03AE713E8897}" type="parTrans" cxnId="{3CED679C-4D4A-43CD-99A4-5DCA0F970573}">
      <dgm:prSet/>
      <dgm:spPr>
        <a:scene3d>
          <a:camera prst="orthographicFront"/>
          <a:lightRig rig="threePt" dir="t"/>
        </a:scene3d>
        <a:sp3d prstMaterial="flat"/>
      </dgm:spPr>
      <dgm:t>
        <a:bodyPr/>
        <a:lstStyle/>
        <a:p>
          <a:endParaRPr lang="en-US"/>
        </a:p>
      </dgm:t>
    </dgm:pt>
    <dgm:pt modelId="{79A68FE8-0051-4EEA-B1B7-A6FE622A9B74}" type="sibTrans" cxnId="{B269DF93-824A-48B4-9857-6541D76ADD46}">
      <dgm:prSet/>
      <dgm:spPr/>
      <dgm:t>
        <a:bodyPr/>
        <a:lstStyle/>
        <a:p>
          <a:endParaRPr lang="en-US"/>
        </a:p>
      </dgm:t>
    </dgm:pt>
    <dgm:pt modelId="{5C72DA4D-3412-4A3B-9D2F-D4463F64DA97}" type="parTrans" cxnId="{B269DF93-824A-48B4-9857-6541D76ADD46}">
      <dgm:prSet/>
      <dgm:spPr>
        <a:scene3d>
          <a:camera prst="orthographicFront"/>
          <a:lightRig rig="threePt" dir="t"/>
        </a:scene3d>
        <a:sp3d prstMaterial="flat"/>
      </dgm:spPr>
      <dgm:t>
        <a:bodyPr/>
        <a:lstStyle/>
        <a:p>
          <a:endParaRPr lang="en-US"/>
        </a:p>
      </dgm:t>
    </dgm:pt>
    <dgm:pt modelId="{6E6B5AAE-38F8-450D-8EC4-FA7E102130AD}">
      <dgm:prSet phldrT="[Text]" custT="1"/>
      <dgm:spPr>
        <a:scene3d>
          <a:camera prst="orthographicFront"/>
          <a:lightRig rig="threePt" dir="t"/>
        </a:scene3d>
        <a:sp3d prstMaterial="flat"/>
      </dgm:spPr>
      <dgm:t>
        <a:bodyPr/>
        <a:lstStyle/>
        <a:p>
          <a:r>
            <a:rPr lang="en-US" sz="3200" b="1" dirty="0" err="1" smtClean="0">
              <a:latin typeface="SutonnyMJ" pitchFamily="2" charset="0"/>
              <a:cs typeface="SutonnyMJ" pitchFamily="2" charset="0"/>
            </a:rPr>
            <a:t>mnvbygvb</a:t>
          </a:r>
          <a:endParaRPr lang="en-US" sz="3200" b="1" dirty="0">
            <a:latin typeface="SutonnyMJ" pitchFamily="2" charset="0"/>
            <a:cs typeface="SutonnyMJ" pitchFamily="2" charset="0"/>
          </a:endParaRPr>
        </a:p>
      </dgm:t>
    </dgm:pt>
    <dgm:pt modelId="{62E839CF-6819-444D-8214-C06391B3E487}" type="sibTrans" cxnId="{B4AEF3F0-7FAD-4476-AF73-031B850F859B}">
      <dgm:prSet/>
      <dgm:spPr/>
      <dgm:t>
        <a:bodyPr/>
        <a:lstStyle/>
        <a:p>
          <a:endParaRPr lang="en-US"/>
        </a:p>
      </dgm:t>
    </dgm:pt>
    <dgm:pt modelId="{4F2DB346-ED02-4014-BC4F-3D825C7866A6}" type="parTrans" cxnId="{B4AEF3F0-7FAD-4476-AF73-031B850F859B}">
      <dgm:prSet/>
      <dgm:spPr/>
      <dgm:t>
        <a:bodyPr/>
        <a:lstStyle/>
        <a:p>
          <a:endParaRPr lang="en-US"/>
        </a:p>
      </dgm:t>
    </dgm:pt>
    <dgm:pt modelId="{710EC7B1-E65C-4D56-B7F3-6340374F7A0A}" type="sibTrans" cxnId="{E839C320-4EDD-430E-8499-A1AF7965E36E}">
      <dgm:prSet/>
      <dgm:spPr/>
      <dgm:t>
        <a:bodyPr/>
        <a:lstStyle/>
        <a:p>
          <a:endParaRPr lang="en-US"/>
        </a:p>
      </dgm:t>
    </dgm:pt>
    <dgm:pt modelId="{265DA65C-2D48-4200-850D-FEA68D69A425}" type="parTrans" cxnId="{E839C320-4EDD-430E-8499-A1AF7965E36E}">
      <dgm:prSet/>
      <dgm:spPr>
        <a:scene3d>
          <a:camera prst="orthographicFront"/>
          <a:lightRig rig="threePt" dir="t"/>
        </a:scene3d>
        <a:sp3d prstMaterial="flat"/>
      </dgm:spPr>
      <dgm:t>
        <a:bodyPr/>
        <a:lstStyle/>
        <a:p>
          <a:endParaRPr lang="en-US"/>
        </a:p>
      </dgm:t>
    </dgm:pt>
    <dgm:pt modelId="{95E9EA79-5203-48E6-AFEF-A478109BDD2D}" type="sibTrans" cxnId="{BE91AEB0-33A3-48B4-8F96-1053BDC149B7}">
      <dgm:prSet/>
      <dgm:spPr/>
      <dgm:t>
        <a:bodyPr/>
        <a:lstStyle/>
        <a:p>
          <a:endParaRPr lang="en-US"/>
        </a:p>
      </dgm:t>
    </dgm:pt>
    <dgm:pt modelId="{3AA520A4-64C1-441C-B3DC-989F6CFFB4DB}" type="parTrans" cxnId="{BE91AEB0-33A3-48B4-8F96-1053BDC149B7}">
      <dgm:prSet/>
      <dgm:spPr>
        <a:scene3d>
          <a:camera prst="orthographicFront"/>
          <a:lightRig rig="threePt" dir="t"/>
        </a:scene3d>
        <a:sp3d prstMaterial="flat"/>
      </dgm:spPr>
      <dgm:t>
        <a:bodyPr/>
        <a:lstStyle/>
        <a:p>
          <a:endParaRPr lang="en-US"/>
        </a:p>
      </dgm:t>
    </dgm:pt>
    <dgm:pt modelId="{3716B227-D7FC-4B42-A34F-3EAD5CBABF82}" type="pres">
      <dgm:prSet presAssocID="{06256E34-ACEC-419A-824B-98FC689A2C25}" presName="hierChild1" presStyleCnt="0">
        <dgm:presLayoutVars>
          <dgm:chPref val="1"/>
          <dgm:dir/>
          <dgm:animOne val="branch"/>
          <dgm:animLvl val="lvl"/>
          <dgm:resizeHandles/>
        </dgm:presLayoutVars>
      </dgm:prSet>
      <dgm:spPr/>
      <dgm:t>
        <a:bodyPr/>
        <a:lstStyle/>
        <a:p>
          <a:endParaRPr lang="en-US"/>
        </a:p>
      </dgm:t>
    </dgm:pt>
    <dgm:pt modelId="{98A7FAFE-BA86-4A43-A71C-9B9EE6BE8AE3}" type="pres">
      <dgm:prSet presAssocID="{6E6B5AAE-38F8-450D-8EC4-FA7E102130AD}" presName="hierRoot1" presStyleCnt="0"/>
      <dgm:spPr>
        <a:scene3d>
          <a:camera prst="orthographicFront"/>
          <a:lightRig rig="threePt" dir="t"/>
        </a:scene3d>
        <a:sp3d prstMaterial="flat"/>
      </dgm:spPr>
      <dgm:t>
        <a:bodyPr/>
        <a:lstStyle/>
        <a:p>
          <a:endParaRPr lang="en-US"/>
        </a:p>
      </dgm:t>
    </dgm:pt>
    <dgm:pt modelId="{EEF0920E-2874-4363-A3A7-F10A4018CF48}" type="pres">
      <dgm:prSet presAssocID="{6E6B5AAE-38F8-450D-8EC4-FA7E102130AD}" presName="composite" presStyleCnt="0"/>
      <dgm:spPr>
        <a:scene3d>
          <a:camera prst="orthographicFront"/>
          <a:lightRig rig="threePt" dir="t"/>
        </a:scene3d>
        <a:sp3d prstMaterial="flat"/>
      </dgm:spPr>
      <dgm:t>
        <a:bodyPr/>
        <a:lstStyle/>
        <a:p>
          <a:endParaRPr lang="en-US"/>
        </a:p>
      </dgm:t>
    </dgm:pt>
    <dgm:pt modelId="{A338BD1C-4DAC-4D7F-AFEE-E0AD01A2A63E}" type="pres">
      <dgm:prSet presAssocID="{6E6B5AAE-38F8-450D-8EC4-FA7E102130AD}" presName="background" presStyleLbl="node0" presStyleIdx="0" presStyleCnt="1"/>
      <dgm:spPr>
        <a:scene3d>
          <a:camera prst="orthographicFront"/>
          <a:lightRig rig="threePt" dir="t"/>
        </a:scene3d>
        <a:sp3d prstMaterial="flat"/>
      </dgm:spPr>
      <dgm:t>
        <a:bodyPr/>
        <a:lstStyle/>
        <a:p>
          <a:endParaRPr lang="en-US"/>
        </a:p>
      </dgm:t>
    </dgm:pt>
    <dgm:pt modelId="{71C69CE2-7DA8-473A-9B4B-0E632A753136}" type="pres">
      <dgm:prSet presAssocID="{6E6B5AAE-38F8-450D-8EC4-FA7E102130AD}" presName="text" presStyleLbl="fgAcc0" presStyleIdx="0" presStyleCnt="1" custScaleX="223669" custLinFactNeighborX="-3171" custLinFactNeighborY="-57151">
        <dgm:presLayoutVars>
          <dgm:chPref val="3"/>
        </dgm:presLayoutVars>
      </dgm:prSet>
      <dgm:spPr/>
      <dgm:t>
        <a:bodyPr/>
        <a:lstStyle/>
        <a:p>
          <a:endParaRPr lang="en-US"/>
        </a:p>
      </dgm:t>
    </dgm:pt>
    <dgm:pt modelId="{530E758A-408B-4CDE-8C20-4109E6EBB707}" type="pres">
      <dgm:prSet presAssocID="{6E6B5AAE-38F8-450D-8EC4-FA7E102130AD}" presName="hierChild2" presStyleCnt="0"/>
      <dgm:spPr>
        <a:scene3d>
          <a:camera prst="orthographicFront"/>
          <a:lightRig rig="threePt" dir="t"/>
        </a:scene3d>
        <a:sp3d prstMaterial="flat"/>
      </dgm:spPr>
      <dgm:t>
        <a:bodyPr/>
        <a:lstStyle/>
        <a:p>
          <a:endParaRPr lang="en-US"/>
        </a:p>
      </dgm:t>
    </dgm:pt>
    <dgm:pt modelId="{6AB8DA20-3252-42A9-A261-ABF99CE8B89E}" type="pres">
      <dgm:prSet presAssocID="{3AA520A4-64C1-441C-B3DC-989F6CFFB4DB}" presName="Name10" presStyleLbl="parChTrans1D2" presStyleIdx="0" presStyleCnt="2"/>
      <dgm:spPr/>
      <dgm:t>
        <a:bodyPr/>
        <a:lstStyle/>
        <a:p>
          <a:endParaRPr lang="en-US"/>
        </a:p>
      </dgm:t>
    </dgm:pt>
    <dgm:pt modelId="{909AF4EC-7C2A-4012-A326-F551CAD132FF}" type="pres">
      <dgm:prSet presAssocID="{478FF125-80D7-4994-9D2E-55A5BF98FB40}" presName="hierRoot2" presStyleCnt="0"/>
      <dgm:spPr>
        <a:scene3d>
          <a:camera prst="orthographicFront"/>
          <a:lightRig rig="threePt" dir="t"/>
        </a:scene3d>
        <a:sp3d prstMaterial="flat"/>
      </dgm:spPr>
      <dgm:t>
        <a:bodyPr/>
        <a:lstStyle/>
        <a:p>
          <a:endParaRPr lang="en-US"/>
        </a:p>
      </dgm:t>
    </dgm:pt>
    <dgm:pt modelId="{A75E2BED-B609-4C87-90D9-3130FE5DE7B9}" type="pres">
      <dgm:prSet presAssocID="{478FF125-80D7-4994-9D2E-55A5BF98FB40}" presName="composite2" presStyleCnt="0"/>
      <dgm:spPr>
        <a:scene3d>
          <a:camera prst="orthographicFront"/>
          <a:lightRig rig="threePt" dir="t"/>
        </a:scene3d>
        <a:sp3d prstMaterial="flat"/>
      </dgm:spPr>
      <dgm:t>
        <a:bodyPr/>
        <a:lstStyle/>
        <a:p>
          <a:endParaRPr lang="en-US"/>
        </a:p>
      </dgm:t>
    </dgm:pt>
    <dgm:pt modelId="{A6AB16BB-7F96-47E4-B5FF-ED4F29551853}" type="pres">
      <dgm:prSet presAssocID="{478FF125-80D7-4994-9D2E-55A5BF98FB40}" presName="background2" presStyleLbl="node2" presStyleIdx="0" presStyleCnt="2"/>
      <dgm:spPr>
        <a:scene3d>
          <a:camera prst="orthographicFront"/>
          <a:lightRig rig="threePt" dir="t"/>
        </a:scene3d>
        <a:sp3d prstMaterial="flat"/>
      </dgm:spPr>
      <dgm:t>
        <a:bodyPr/>
        <a:lstStyle/>
        <a:p>
          <a:endParaRPr lang="en-US"/>
        </a:p>
      </dgm:t>
    </dgm:pt>
    <dgm:pt modelId="{3245FFAD-4295-491F-8BF1-2A1F3C38E722}" type="pres">
      <dgm:prSet presAssocID="{478FF125-80D7-4994-9D2E-55A5BF98FB40}" presName="text2" presStyleLbl="fgAcc2" presStyleIdx="0" presStyleCnt="2" custLinFactNeighborX="-6336" custLinFactNeighborY="-11034">
        <dgm:presLayoutVars>
          <dgm:chPref val="3"/>
        </dgm:presLayoutVars>
      </dgm:prSet>
      <dgm:spPr/>
      <dgm:t>
        <a:bodyPr/>
        <a:lstStyle/>
        <a:p>
          <a:endParaRPr lang="en-US"/>
        </a:p>
      </dgm:t>
    </dgm:pt>
    <dgm:pt modelId="{68889FF8-6024-4320-9A41-E2B378E56A17}" type="pres">
      <dgm:prSet presAssocID="{478FF125-80D7-4994-9D2E-55A5BF98FB40}" presName="hierChild3" presStyleCnt="0"/>
      <dgm:spPr>
        <a:scene3d>
          <a:camera prst="orthographicFront"/>
          <a:lightRig rig="threePt" dir="t"/>
        </a:scene3d>
        <a:sp3d prstMaterial="flat"/>
      </dgm:spPr>
      <dgm:t>
        <a:bodyPr/>
        <a:lstStyle/>
        <a:p>
          <a:endParaRPr lang="en-US"/>
        </a:p>
      </dgm:t>
    </dgm:pt>
    <dgm:pt modelId="{BFF51F18-8C11-48D7-9019-26C717D3E366}" type="pres">
      <dgm:prSet presAssocID="{5C72DA4D-3412-4A3B-9D2F-D4463F64DA97}" presName="Name17" presStyleLbl="parChTrans1D3" presStyleIdx="0" presStyleCnt="6"/>
      <dgm:spPr/>
      <dgm:t>
        <a:bodyPr/>
        <a:lstStyle/>
        <a:p>
          <a:endParaRPr lang="en-US"/>
        </a:p>
      </dgm:t>
    </dgm:pt>
    <dgm:pt modelId="{2C7EED6C-4943-41E5-BB5B-B1614CD0D5DE}" type="pres">
      <dgm:prSet presAssocID="{F7E853C7-8FDF-4BCB-80D8-056B955775A9}" presName="hierRoot3" presStyleCnt="0"/>
      <dgm:spPr>
        <a:scene3d>
          <a:camera prst="orthographicFront"/>
          <a:lightRig rig="threePt" dir="t"/>
        </a:scene3d>
        <a:sp3d prstMaterial="flat"/>
      </dgm:spPr>
      <dgm:t>
        <a:bodyPr/>
        <a:lstStyle/>
        <a:p>
          <a:endParaRPr lang="en-US"/>
        </a:p>
      </dgm:t>
    </dgm:pt>
    <dgm:pt modelId="{941CC9C6-6AE2-4464-9EF6-6D63ACA8D81F}" type="pres">
      <dgm:prSet presAssocID="{F7E853C7-8FDF-4BCB-80D8-056B955775A9}" presName="composite3" presStyleCnt="0"/>
      <dgm:spPr>
        <a:scene3d>
          <a:camera prst="orthographicFront"/>
          <a:lightRig rig="threePt" dir="t"/>
        </a:scene3d>
        <a:sp3d prstMaterial="flat"/>
      </dgm:spPr>
      <dgm:t>
        <a:bodyPr/>
        <a:lstStyle/>
        <a:p>
          <a:endParaRPr lang="en-US"/>
        </a:p>
      </dgm:t>
    </dgm:pt>
    <dgm:pt modelId="{FB4E90E1-6969-4927-B1D2-C386E29CBCA2}" type="pres">
      <dgm:prSet presAssocID="{F7E853C7-8FDF-4BCB-80D8-056B955775A9}" presName="background3" presStyleLbl="node3" presStyleIdx="0" presStyleCnt="6"/>
      <dgm:spPr>
        <a:scene3d>
          <a:camera prst="orthographicFront"/>
          <a:lightRig rig="threePt" dir="t"/>
        </a:scene3d>
        <a:sp3d prstMaterial="flat"/>
      </dgm:spPr>
      <dgm:t>
        <a:bodyPr/>
        <a:lstStyle/>
        <a:p>
          <a:endParaRPr lang="en-US"/>
        </a:p>
      </dgm:t>
    </dgm:pt>
    <dgm:pt modelId="{821BB5F2-8886-4C6A-9378-EE931026C5FD}" type="pres">
      <dgm:prSet presAssocID="{F7E853C7-8FDF-4BCB-80D8-056B955775A9}" presName="text3" presStyleLbl="fgAcc3" presStyleIdx="0" presStyleCnt="6" custScaleY="142576" custLinFactNeighborX="26909" custLinFactNeighborY="-5320">
        <dgm:presLayoutVars>
          <dgm:chPref val="3"/>
        </dgm:presLayoutVars>
      </dgm:prSet>
      <dgm:spPr/>
      <dgm:t>
        <a:bodyPr/>
        <a:lstStyle/>
        <a:p>
          <a:endParaRPr lang="en-US"/>
        </a:p>
      </dgm:t>
    </dgm:pt>
    <dgm:pt modelId="{55C08036-4167-4222-9DD8-3A2DBFFB2F5A}" type="pres">
      <dgm:prSet presAssocID="{F7E853C7-8FDF-4BCB-80D8-056B955775A9}" presName="hierChild4" presStyleCnt="0"/>
      <dgm:spPr>
        <a:scene3d>
          <a:camera prst="orthographicFront"/>
          <a:lightRig rig="threePt" dir="t"/>
        </a:scene3d>
        <a:sp3d prstMaterial="flat"/>
      </dgm:spPr>
      <dgm:t>
        <a:bodyPr/>
        <a:lstStyle/>
        <a:p>
          <a:endParaRPr lang="en-US"/>
        </a:p>
      </dgm:t>
    </dgm:pt>
    <dgm:pt modelId="{18C4F1F1-0466-4DBA-BB4B-1239D12982A5}" type="pres">
      <dgm:prSet presAssocID="{8C640944-EF72-4015-A2F7-03AE713E8897}" presName="Name17" presStyleLbl="parChTrans1D3" presStyleIdx="1" presStyleCnt="6"/>
      <dgm:spPr/>
      <dgm:t>
        <a:bodyPr/>
        <a:lstStyle/>
        <a:p>
          <a:endParaRPr lang="en-US"/>
        </a:p>
      </dgm:t>
    </dgm:pt>
    <dgm:pt modelId="{F1D05168-5DB4-402B-9541-02F7093BA51E}" type="pres">
      <dgm:prSet presAssocID="{1C522FF7-928A-479E-9809-0C8694180DAC}" presName="hierRoot3" presStyleCnt="0"/>
      <dgm:spPr>
        <a:scene3d>
          <a:camera prst="orthographicFront"/>
          <a:lightRig rig="threePt" dir="t"/>
        </a:scene3d>
        <a:sp3d prstMaterial="flat"/>
      </dgm:spPr>
      <dgm:t>
        <a:bodyPr/>
        <a:lstStyle/>
        <a:p>
          <a:endParaRPr lang="en-US"/>
        </a:p>
      </dgm:t>
    </dgm:pt>
    <dgm:pt modelId="{571CF180-63E9-43B2-9608-CAA764B2CE2F}" type="pres">
      <dgm:prSet presAssocID="{1C522FF7-928A-479E-9809-0C8694180DAC}" presName="composite3" presStyleCnt="0"/>
      <dgm:spPr>
        <a:scene3d>
          <a:camera prst="orthographicFront"/>
          <a:lightRig rig="threePt" dir="t"/>
        </a:scene3d>
        <a:sp3d prstMaterial="flat"/>
      </dgm:spPr>
      <dgm:t>
        <a:bodyPr/>
        <a:lstStyle/>
        <a:p>
          <a:endParaRPr lang="en-US"/>
        </a:p>
      </dgm:t>
    </dgm:pt>
    <dgm:pt modelId="{C454D742-2B91-4259-80F1-4715422C0543}" type="pres">
      <dgm:prSet presAssocID="{1C522FF7-928A-479E-9809-0C8694180DAC}" presName="background3" presStyleLbl="node3" presStyleIdx="1" presStyleCnt="6"/>
      <dgm:spPr>
        <a:scene3d>
          <a:camera prst="orthographicFront"/>
          <a:lightRig rig="threePt" dir="t"/>
        </a:scene3d>
        <a:sp3d prstMaterial="flat"/>
      </dgm:spPr>
      <dgm:t>
        <a:bodyPr/>
        <a:lstStyle/>
        <a:p>
          <a:endParaRPr lang="en-US"/>
        </a:p>
      </dgm:t>
    </dgm:pt>
    <dgm:pt modelId="{DAF85C92-42B3-4D9A-9510-F756F462DDAF}" type="pres">
      <dgm:prSet presAssocID="{1C522FF7-928A-479E-9809-0C8694180DAC}" presName="text3" presStyleLbl="fgAcc3" presStyleIdx="1" presStyleCnt="6" custScaleY="156170" custLinFactNeighborX="19030" custLinFactNeighborY="-3842">
        <dgm:presLayoutVars>
          <dgm:chPref val="3"/>
        </dgm:presLayoutVars>
      </dgm:prSet>
      <dgm:spPr/>
      <dgm:t>
        <a:bodyPr/>
        <a:lstStyle/>
        <a:p>
          <a:endParaRPr lang="en-US"/>
        </a:p>
      </dgm:t>
    </dgm:pt>
    <dgm:pt modelId="{48572448-9949-48EC-9356-9D420F9215B1}" type="pres">
      <dgm:prSet presAssocID="{1C522FF7-928A-479E-9809-0C8694180DAC}" presName="hierChild4" presStyleCnt="0"/>
      <dgm:spPr>
        <a:scene3d>
          <a:camera prst="orthographicFront"/>
          <a:lightRig rig="threePt" dir="t"/>
        </a:scene3d>
        <a:sp3d prstMaterial="flat"/>
      </dgm:spPr>
      <dgm:t>
        <a:bodyPr/>
        <a:lstStyle/>
        <a:p>
          <a:endParaRPr lang="en-US"/>
        </a:p>
      </dgm:t>
    </dgm:pt>
    <dgm:pt modelId="{6C4FA45A-3FFE-4F34-A204-B636D97C1F5C}" type="pres">
      <dgm:prSet presAssocID="{1089F39F-62B1-4511-A185-E6AE234A7399}" presName="Name17" presStyleLbl="parChTrans1D3" presStyleIdx="2" presStyleCnt="6"/>
      <dgm:spPr/>
      <dgm:t>
        <a:bodyPr/>
        <a:lstStyle/>
        <a:p>
          <a:endParaRPr lang="en-US"/>
        </a:p>
      </dgm:t>
    </dgm:pt>
    <dgm:pt modelId="{638AE462-D9B8-41E8-ABCC-3E7B19933279}" type="pres">
      <dgm:prSet presAssocID="{CE174588-2E25-44A1-A8E7-17A24640782D}" presName="hierRoot3" presStyleCnt="0"/>
      <dgm:spPr>
        <a:scene3d>
          <a:camera prst="orthographicFront"/>
          <a:lightRig rig="threePt" dir="t"/>
        </a:scene3d>
        <a:sp3d prstMaterial="flat"/>
      </dgm:spPr>
      <dgm:t>
        <a:bodyPr/>
        <a:lstStyle/>
        <a:p>
          <a:endParaRPr lang="en-US"/>
        </a:p>
      </dgm:t>
    </dgm:pt>
    <dgm:pt modelId="{3303E548-6185-47E3-9B0D-51659CF98954}" type="pres">
      <dgm:prSet presAssocID="{CE174588-2E25-44A1-A8E7-17A24640782D}" presName="composite3" presStyleCnt="0"/>
      <dgm:spPr>
        <a:scene3d>
          <a:camera prst="orthographicFront"/>
          <a:lightRig rig="threePt" dir="t"/>
        </a:scene3d>
        <a:sp3d prstMaterial="flat"/>
      </dgm:spPr>
      <dgm:t>
        <a:bodyPr/>
        <a:lstStyle/>
        <a:p>
          <a:endParaRPr lang="en-US"/>
        </a:p>
      </dgm:t>
    </dgm:pt>
    <dgm:pt modelId="{E7D3268D-3C66-4207-BC70-6E488F0EAD6D}" type="pres">
      <dgm:prSet presAssocID="{CE174588-2E25-44A1-A8E7-17A24640782D}" presName="background3" presStyleLbl="node3" presStyleIdx="2" presStyleCnt="6"/>
      <dgm:spPr>
        <a:scene3d>
          <a:camera prst="orthographicFront"/>
          <a:lightRig rig="threePt" dir="t"/>
        </a:scene3d>
        <a:sp3d prstMaterial="flat"/>
      </dgm:spPr>
      <dgm:t>
        <a:bodyPr/>
        <a:lstStyle/>
        <a:p>
          <a:endParaRPr lang="en-US"/>
        </a:p>
      </dgm:t>
    </dgm:pt>
    <dgm:pt modelId="{C91EE769-61BA-47CB-8EC1-C1029E6775D7}" type="pres">
      <dgm:prSet presAssocID="{CE174588-2E25-44A1-A8E7-17A24640782D}" presName="text3" presStyleLbl="fgAcc3" presStyleIdx="2" presStyleCnt="6" custScaleX="99992" custScaleY="156170" custLinFactNeighborX="13372" custLinFactNeighborY="-12040">
        <dgm:presLayoutVars>
          <dgm:chPref val="3"/>
        </dgm:presLayoutVars>
      </dgm:prSet>
      <dgm:spPr/>
      <dgm:t>
        <a:bodyPr/>
        <a:lstStyle/>
        <a:p>
          <a:endParaRPr lang="en-US"/>
        </a:p>
      </dgm:t>
    </dgm:pt>
    <dgm:pt modelId="{443940FE-3633-4BE8-A7CB-DF1E3AA3474E}" type="pres">
      <dgm:prSet presAssocID="{CE174588-2E25-44A1-A8E7-17A24640782D}" presName="hierChild4" presStyleCnt="0"/>
      <dgm:spPr>
        <a:scene3d>
          <a:camera prst="orthographicFront"/>
          <a:lightRig rig="threePt" dir="t"/>
        </a:scene3d>
        <a:sp3d prstMaterial="flat"/>
      </dgm:spPr>
      <dgm:t>
        <a:bodyPr/>
        <a:lstStyle/>
        <a:p>
          <a:endParaRPr lang="en-US"/>
        </a:p>
      </dgm:t>
    </dgm:pt>
    <dgm:pt modelId="{E710646E-FFBD-4B26-B233-2DAD09535A0E}" type="pres">
      <dgm:prSet presAssocID="{265DA65C-2D48-4200-850D-FEA68D69A425}" presName="Name10" presStyleLbl="parChTrans1D2" presStyleIdx="1" presStyleCnt="2"/>
      <dgm:spPr/>
      <dgm:t>
        <a:bodyPr/>
        <a:lstStyle/>
        <a:p>
          <a:endParaRPr lang="en-US"/>
        </a:p>
      </dgm:t>
    </dgm:pt>
    <dgm:pt modelId="{6D40E6D9-8D4A-4AF9-8371-D69F19C19382}" type="pres">
      <dgm:prSet presAssocID="{9B69C80E-BFB9-4F3A-9773-01591085CFA6}" presName="hierRoot2" presStyleCnt="0"/>
      <dgm:spPr>
        <a:scene3d>
          <a:camera prst="orthographicFront"/>
          <a:lightRig rig="threePt" dir="t"/>
        </a:scene3d>
        <a:sp3d prstMaterial="flat"/>
      </dgm:spPr>
      <dgm:t>
        <a:bodyPr/>
        <a:lstStyle/>
        <a:p>
          <a:endParaRPr lang="en-US"/>
        </a:p>
      </dgm:t>
    </dgm:pt>
    <dgm:pt modelId="{E662D3F2-DB6B-46FA-9ED5-E0D2564924B5}" type="pres">
      <dgm:prSet presAssocID="{9B69C80E-BFB9-4F3A-9773-01591085CFA6}" presName="composite2" presStyleCnt="0"/>
      <dgm:spPr>
        <a:scene3d>
          <a:camera prst="orthographicFront"/>
          <a:lightRig rig="threePt" dir="t"/>
        </a:scene3d>
        <a:sp3d prstMaterial="flat"/>
      </dgm:spPr>
      <dgm:t>
        <a:bodyPr/>
        <a:lstStyle/>
        <a:p>
          <a:endParaRPr lang="en-US"/>
        </a:p>
      </dgm:t>
    </dgm:pt>
    <dgm:pt modelId="{4E888247-85FB-453A-9D3C-E9A592744668}" type="pres">
      <dgm:prSet presAssocID="{9B69C80E-BFB9-4F3A-9773-01591085CFA6}" presName="background2" presStyleLbl="node2" presStyleIdx="1" presStyleCnt="2"/>
      <dgm:spPr>
        <a:scene3d>
          <a:camera prst="orthographicFront"/>
          <a:lightRig rig="threePt" dir="t"/>
        </a:scene3d>
        <a:sp3d prstMaterial="flat"/>
      </dgm:spPr>
      <dgm:t>
        <a:bodyPr/>
        <a:lstStyle/>
        <a:p>
          <a:endParaRPr lang="en-US"/>
        </a:p>
      </dgm:t>
    </dgm:pt>
    <dgm:pt modelId="{96977184-463D-42A0-9083-D94491D185AF}" type="pres">
      <dgm:prSet presAssocID="{9B69C80E-BFB9-4F3A-9773-01591085CFA6}" presName="text2" presStyleLbl="fgAcc2" presStyleIdx="1" presStyleCnt="2" custLinFactNeighborX="6414" custLinFactNeighborY="0">
        <dgm:presLayoutVars>
          <dgm:chPref val="3"/>
        </dgm:presLayoutVars>
      </dgm:prSet>
      <dgm:spPr/>
      <dgm:t>
        <a:bodyPr/>
        <a:lstStyle/>
        <a:p>
          <a:endParaRPr lang="en-US"/>
        </a:p>
      </dgm:t>
    </dgm:pt>
    <dgm:pt modelId="{74CCADFD-CD33-42A3-860F-2F33174CD8BB}" type="pres">
      <dgm:prSet presAssocID="{9B69C80E-BFB9-4F3A-9773-01591085CFA6}" presName="hierChild3" presStyleCnt="0"/>
      <dgm:spPr>
        <a:scene3d>
          <a:camera prst="orthographicFront"/>
          <a:lightRig rig="threePt" dir="t"/>
        </a:scene3d>
        <a:sp3d prstMaterial="flat"/>
      </dgm:spPr>
      <dgm:t>
        <a:bodyPr/>
        <a:lstStyle/>
        <a:p>
          <a:endParaRPr lang="en-US"/>
        </a:p>
      </dgm:t>
    </dgm:pt>
    <dgm:pt modelId="{670A9938-CC42-4060-A7A8-766E77E7669C}" type="pres">
      <dgm:prSet presAssocID="{4607A03D-0A57-4E8F-8A58-0CD89E4BDFB0}" presName="Name17" presStyleLbl="parChTrans1D3" presStyleIdx="3" presStyleCnt="6"/>
      <dgm:spPr/>
      <dgm:t>
        <a:bodyPr/>
        <a:lstStyle/>
        <a:p>
          <a:endParaRPr lang="en-US"/>
        </a:p>
      </dgm:t>
    </dgm:pt>
    <dgm:pt modelId="{A0E99F8E-FF5D-4C44-82B0-56A5E4E22927}" type="pres">
      <dgm:prSet presAssocID="{DE0FACE3-A0C5-41F2-9741-E990B1A540E8}" presName="hierRoot3" presStyleCnt="0"/>
      <dgm:spPr>
        <a:scene3d>
          <a:camera prst="orthographicFront"/>
          <a:lightRig rig="threePt" dir="t"/>
        </a:scene3d>
        <a:sp3d prstMaterial="flat"/>
      </dgm:spPr>
      <dgm:t>
        <a:bodyPr/>
        <a:lstStyle/>
        <a:p>
          <a:endParaRPr lang="en-US"/>
        </a:p>
      </dgm:t>
    </dgm:pt>
    <dgm:pt modelId="{0E1B5432-95E8-4925-953E-E628E127D87B}" type="pres">
      <dgm:prSet presAssocID="{DE0FACE3-A0C5-41F2-9741-E990B1A540E8}" presName="composite3" presStyleCnt="0"/>
      <dgm:spPr>
        <a:scene3d>
          <a:camera prst="orthographicFront"/>
          <a:lightRig rig="threePt" dir="t"/>
        </a:scene3d>
        <a:sp3d prstMaterial="flat"/>
      </dgm:spPr>
      <dgm:t>
        <a:bodyPr/>
        <a:lstStyle/>
        <a:p>
          <a:endParaRPr lang="en-US"/>
        </a:p>
      </dgm:t>
    </dgm:pt>
    <dgm:pt modelId="{EAEFD616-DD86-45E4-9E3F-4782E877F3B6}" type="pres">
      <dgm:prSet presAssocID="{DE0FACE3-A0C5-41F2-9741-E990B1A540E8}" presName="background3" presStyleLbl="node3" presStyleIdx="3" presStyleCnt="6"/>
      <dgm:spPr>
        <a:scene3d>
          <a:camera prst="orthographicFront"/>
          <a:lightRig rig="threePt" dir="t"/>
        </a:scene3d>
        <a:sp3d prstMaterial="flat"/>
      </dgm:spPr>
      <dgm:t>
        <a:bodyPr/>
        <a:lstStyle/>
        <a:p>
          <a:endParaRPr lang="en-US"/>
        </a:p>
      </dgm:t>
    </dgm:pt>
    <dgm:pt modelId="{12C94ABF-4A34-4970-93C3-6D012E17E0BB}" type="pres">
      <dgm:prSet presAssocID="{DE0FACE3-A0C5-41F2-9741-E990B1A540E8}" presName="text3" presStyleLbl="fgAcc3" presStyleIdx="3" presStyleCnt="6" custScaleY="137662" custLinFactNeighborX="6414" custLinFactNeighborY="0">
        <dgm:presLayoutVars>
          <dgm:chPref val="3"/>
        </dgm:presLayoutVars>
      </dgm:prSet>
      <dgm:spPr/>
      <dgm:t>
        <a:bodyPr/>
        <a:lstStyle/>
        <a:p>
          <a:endParaRPr lang="en-US"/>
        </a:p>
      </dgm:t>
    </dgm:pt>
    <dgm:pt modelId="{8413CE71-2807-477D-83E1-09F5DFA65335}" type="pres">
      <dgm:prSet presAssocID="{DE0FACE3-A0C5-41F2-9741-E990B1A540E8}" presName="hierChild4" presStyleCnt="0"/>
      <dgm:spPr>
        <a:scene3d>
          <a:camera prst="orthographicFront"/>
          <a:lightRig rig="threePt" dir="t"/>
        </a:scene3d>
        <a:sp3d prstMaterial="flat"/>
      </dgm:spPr>
      <dgm:t>
        <a:bodyPr/>
        <a:lstStyle/>
        <a:p>
          <a:endParaRPr lang="en-US"/>
        </a:p>
      </dgm:t>
    </dgm:pt>
    <dgm:pt modelId="{04F49946-5482-4F5D-B3AC-FAAB33261A6A}" type="pres">
      <dgm:prSet presAssocID="{8204B17F-D885-485A-9115-F55EF8061CF7}" presName="Name17" presStyleLbl="parChTrans1D3" presStyleIdx="4" presStyleCnt="6"/>
      <dgm:spPr/>
      <dgm:t>
        <a:bodyPr/>
        <a:lstStyle/>
        <a:p>
          <a:endParaRPr lang="en-US"/>
        </a:p>
      </dgm:t>
    </dgm:pt>
    <dgm:pt modelId="{1A8B55CF-8C2D-4955-8F9A-9357EF3237D1}" type="pres">
      <dgm:prSet presAssocID="{BA6D2494-5620-4A11-BEB1-D407EBD04F92}" presName="hierRoot3" presStyleCnt="0"/>
      <dgm:spPr>
        <a:scene3d>
          <a:camera prst="orthographicFront"/>
          <a:lightRig rig="threePt" dir="t"/>
        </a:scene3d>
        <a:sp3d prstMaterial="flat"/>
      </dgm:spPr>
      <dgm:t>
        <a:bodyPr/>
        <a:lstStyle/>
        <a:p>
          <a:endParaRPr lang="en-US"/>
        </a:p>
      </dgm:t>
    </dgm:pt>
    <dgm:pt modelId="{C9E1F682-45C8-4AFF-AC4B-9A22CA3DA8FA}" type="pres">
      <dgm:prSet presAssocID="{BA6D2494-5620-4A11-BEB1-D407EBD04F92}" presName="composite3" presStyleCnt="0"/>
      <dgm:spPr>
        <a:scene3d>
          <a:camera prst="orthographicFront"/>
          <a:lightRig rig="threePt" dir="t"/>
        </a:scene3d>
        <a:sp3d prstMaterial="flat"/>
      </dgm:spPr>
      <dgm:t>
        <a:bodyPr/>
        <a:lstStyle/>
        <a:p>
          <a:endParaRPr lang="en-US"/>
        </a:p>
      </dgm:t>
    </dgm:pt>
    <dgm:pt modelId="{70A9032B-953A-499D-96E3-3069815EB207}" type="pres">
      <dgm:prSet presAssocID="{BA6D2494-5620-4A11-BEB1-D407EBD04F92}" presName="background3" presStyleLbl="node3" presStyleIdx="4" presStyleCnt="6"/>
      <dgm:spPr>
        <a:scene3d>
          <a:camera prst="orthographicFront"/>
          <a:lightRig rig="threePt" dir="t"/>
        </a:scene3d>
        <a:sp3d prstMaterial="flat"/>
      </dgm:spPr>
      <dgm:t>
        <a:bodyPr/>
        <a:lstStyle/>
        <a:p>
          <a:endParaRPr lang="en-US"/>
        </a:p>
      </dgm:t>
    </dgm:pt>
    <dgm:pt modelId="{4AB0D146-A248-46F0-B83F-ACAB3628B5A8}" type="pres">
      <dgm:prSet presAssocID="{BA6D2494-5620-4A11-BEB1-D407EBD04F92}" presName="text3" presStyleLbl="fgAcc3" presStyleIdx="4" presStyleCnt="6" custScaleX="107933" custScaleY="135906" custLinFactNeighborX="6414" custLinFactNeighborY="0">
        <dgm:presLayoutVars>
          <dgm:chPref val="3"/>
        </dgm:presLayoutVars>
      </dgm:prSet>
      <dgm:spPr/>
      <dgm:t>
        <a:bodyPr/>
        <a:lstStyle/>
        <a:p>
          <a:endParaRPr lang="en-US"/>
        </a:p>
      </dgm:t>
    </dgm:pt>
    <dgm:pt modelId="{809F2E7A-9F5C-4602-8275-12EF191DB7F8}" type="pres">
      <dgm:prSet presAssocID="{BA6D2494-5620-4A11-BEB1-D407EBD04F92}" presName="hierChild4" presStyleCnt="0"/>
      <dgm:spPr>
        <a:scene3d>
          <a:camera prst="orthographicFront"/>
          <a:lightRig rig="threePt" dir="t"/>
        </a:scene3d>
        <a:sp3d prstMaterial="flat"/>
      </dgm:spPr>
      <dgm:t>
        <a:bodyPr/>
        <a:lstStyle/>
        <a:p>
          <a:endParaRPr lang="en-US"/>
        </a:p>
      </dgm:t>
    </dgm:pt>
    <dgm:pt modelId="{0EC703B7-2C14-49EA-9CC9-E7745B21A7E9}" type="pres">
      <dgm:prSet presAssocID="{239C40E5-64F4-49BD-B4DD-94FD58CD6FBF}" presName="Name17" presStyleLbl="parChTrans1D3" presStyleIdx="5" presStyleCnt="6"/>
      <dgm:spPr/>
      <dgm:t>
        <a:bodyPr/>
        <a:lstStyle/>
        <a:p>
          <a:endParaRPr lang="en-US"/>
        </a:p>
      </dgm:t>
    </dgm:pt>
    <dgm:pt modelId="{655AF153-8BB9-48D1-935D-F731260F7F8C}" type="pres">
      <dgm:prSet presAssocID="{EEDB7C51-BEEF-470D-A193-1EBDFAD69F20}" presName="hierRoot3" presStyleCnt="0"/>
      <dgm:spPr>
        <a:scene3d>
          <a:camera prst="orthographicFront"/>
          <a:lightRig rig="threePt" dir="t"/>
        </a:scene3d>
        <a:sp3d prstMaterial="flat"/>
      </dgm:spPr>
      <dgm:t>
        <a:bodyPr/>
        <a:lstStyle/>
        <a:p>
          <a:endParaRPr lang="en-US"/>
        </a:p>
      </dgm:t>
    </dgm:pt>
    <dgm:pt modelId="{E4367354-5379-4342-BEA6-C61BBACBD708}" type="pres">
      <dgm:prSet presAssocID="{EEDB7C51-BEEF-470D-A193-1EBDFAD69F20}" presName="composite3" presStyleCnt="0"/>
      <dgm:spPr>
        <a:scene3d>
          <a:camera prst="orthographicFront"/>
          <a:lightRig rig="threePt" dir="t"/>
        </a:scene3d>
        <a:sp3d prstMaterial="flat"/>
      </dgm:spPr>
      <dgm:t>
        <a:bodyPr/>
        <a:lstStyle/>
        <a:p>
          <a:endParaRPr lang="en-US"/>
        </a:p>
      </dgm:t>
    </dgm:pt>
    <dgm:pt modelId="{1671557E-0CDF-44A5-905A-D5EB975943BD}" type="pres">
      <dgm:prSet presAssocID="{EEDB7C51-BEEF-470D-A193-1EBDFAD69F20}" presName="background3" presStyleLbl="node3" presStyleIdx="5" presStyleCnt="6"/>
      <dgm:spPr>
        <a:scene3d>
          <a:camera prst="orthographicFront"/>
          <a:lightRig rig="threePt" dir="t"/>
        </a:scene3d>
        <a:sp3d prstMaterial="flat"/>
      </dgm:spPr>
      <dgm:t>
        <a:bodyPr/>
        <a:lstStyle/>
        <a:p>
          <a:endParaRPr lang="en-US"/>
        </a:p>
      </dgm:t>
    </dgm:pt>
    <dgm:pt modelId="{CB3C9859-F381-4C73-AE10-66C6FCE8B321}" type="pres">
      <dgm:prSet presAssocID="{EEDB7C51-BEEF-470D-A193-1EBDFAD69F20}" presName="text3" presStyleLbl="fgAcc3" presStyleIdx="5" presStyleCnt="6" custScaleY="128084" custLinFactNeighborX="6414" custLinFactNeighborY="0">
        <dgm:presLayoutVars>
          <dgm:chPref val="3"/>
        </dgm:presLayoutVars>
      </dgm:prSet>
      <dgm:spPr/>
      <dgm:t>
        <a:bodyPr/>
        <a:lstStyle/>
        <a:p>
          <a:endParaRPr lang="en-US"/>
        </a:p>
      </dgm:t>
    </dgm:pt>
    <dgm:pt modelId="{DC2CA52D-B065-4D6B-BE1C-95FFB77C00FD}" type="pres">
      <dgm:prSet presAssocID="{EEDB7C51-BEEF-470D-A193-1EBDFAD69F20}" presName="hierChild4" presStyleCnt="0"/>
      <dgm:spPr>
        <a:scene3d>
          <a:camera prst="orthographicFront"/>
          <a:lightRig rig="threePt" dir="t"/>
        </a:scene3d>
        <a:sp3d prstMaterial="flat"/>
      </dgm:spPr>
      <dgm:t>
        <a:bodyPr/>
        <a:lstStyle/>
        <a:p>
          <a:endParaRPr lang="en-US"/>
        </a:p>
      </dgm:t>
    </dgm:pt>
  </dgm:ptLst>
  <dgm:cxnLst>
    <dgm:cxn modelId="{F54CD54D-1275-49E0-AF04-174ACB728D4C}" type="presOf" srcId="{1089F39F-62B1-4511-A185-E6AE234A7399}" destId="{6C4FA45A-3FFE-4F34-A204-B636D97C1F5C}" srcOrd="0" destOrd="0" presId="urn:microsoft.com/office/officeart/2005/8/layout/hierarchy1"/>
    <dgm:cxn modelId="{A04D45BF-C2EC-4156-BAB7-A792B383C608}" type="presOf" srcId="{6E6B5AAE-38F8-450D-8EC4-FA7E102130AD}" destId="{71C69CE2-7DA8-473A-9B4B-0E632A753136}" srcOrd="0" destOrd="0" presId="urn:microsoft.com/office/officeart/2005/8/layout/hierarchy1"/>
    <dgm:cxn modelId="{B269DF93-824A-48B4-9857-6541D76ADD46}" srcId="{478FF125-80D7-4994-9D2E-55A5BF98FB40}" destId="{F7E853C7-8FDF-4BCB-80D8-056B955775A9}" srcOrd="0" destOrd="0" parTransId="{5C72DA4D-3412-4A3B-9D2F-D4463F64DA97}" sibTransId="{79A68FE8-0051-4EEA-B1B7-A6FE622A9B74}"/>
    <dgm:cxn modelId="{3C1EB988-8FA9-45F8-840C-0E46C51F8D4E}" type="presOf" srcId="{5C72DA4D-3412-4A3B-9D2F-D4463F64DA97}" destId="{BFF51F18-8C11-48D7-9019-26C717D3E366}" srcOrd="0" destOrd="0" presId="urn:microsoft.com/office/officeart/2005/8/layout/hierarchy1"/>
    <dgm:cxn modelId="{7E2A1BFB-71A8-40CB-B8EF-32725CD497BF}" type="presOf" srcId="{DE0FACE3-A0C5-41F2-9741-E990B1A540E8}" destId="{12C94ABF-4A34-4970-93C3-6D012E17E0BB}" srcOrd="0" destOrd="0" presId="urn:microsoft.com/office/officeart/2005/8/layout/hierarchy1"/>
    <dgm:cxn modelId="{F2CD77FB-8E3D-429D-9936-B5DE8F893ED1}" type="presOf" srcId="{4607A03D-0A57-4E8F-8A58-0CD89E4BDFB0}" destId="{670A9938-CC42-4060-A7A8-766E77E7669C}" srcOrd="0" destOrd="0" presId="urn:microsoft.com/office/officeart/2005/8/layout/hierarchy1"/>
    <dgm:cxn modelId="{B4AEF3F0-7FAD-4476-AF73-031B850F859B}" srcId="{06256E34-ACEC-419A-824B-98FC689A2C25}" destId="{6E6B5AAE-38F8-450D-8EC4-FA7E102130AD}" srcOrd="0" destOrd="0" parTransId="{4F2DB346-ED02-4014-BC4F-3D825C7866A6}" sibTransId="{62E839CF-6819-444D-8214-C06391B3E487}"/>
    <dgm:cxn modelId="{E641BD5F-62AF-4331-BE8E-21B19D93D983}" srcId="{9B69C80E-BFB9-4F3A-9773-01591085CFA6}" destId="{DE0FACE3-A0C5-41F2-9741-E990B1A540E8}" srcOrd="0" destOrd="0" parTransId="{4607A03D-0A57-4E8F-8A58-0CD89E4BDFB0}" sibTransId="{3A7D0B8F-3C74-46C8-850B-F47727DF4501}"/>
    <dgm:cxn modelId="{4A35B00A-861A-4E43-967C-41A94E620A52}" srcId="{9B69C80E-BFB9-4F3A-9773-01591085CFA6}" destId="{BA6D2494-5620-4A11-BEB1-D407EBD04F92}" srcOrd="1" destOrd="0" parTransId="{8204B17F-D885-485A-9115-F55EF8061CF7}" sibTransId="{02031D04-6B9B-4119-B251-0D23BB26576A}"/>
    <dgm:cxn modelId="{2EABBB01-8D98-4F29-B6BC-DD5F3F06E138}" srcId="{9B69C80E-BFB9-4F3A-9773-01591085CFA6}" destId="{EEDB7C51-BEEF-470D-A193-1EBDFAD69F20}" srcOrd="2" destOrd="0" parTransId="{239C40E5-64F4-49BD-B4DD-94FD58CD6FBF}" sibTransId="{B2D2F0E7-6AB0-4B9E-8018-B8BA095B45AD}"/>
    <dgm:cxn modelId="{E04E6192-1E13-44EF-95F5-7D9E05251400}" type="presOf" srcId="{3AA520A4-64C1-441C-B3DC-989F6CFFB4DB}" destId="{6AB8DA20-3252-42A9-A261-ABF99CE8B89E}" srcOrd="0" destOrd="0" presId="urn:microsoft.com/office/officeart/2005/8/layout/hierarchy1"/>
    <dgm:cxn modelId="{C8372355-68C9-4B16-A582-398127163A05}" type="presOf" srcId="{F7E853C7-8FDF-4BCB-80D8-056B955775A9}" destId="{821BB5F2-8886-4C6A-9378-EE931026C5FD}" srcOrd="0" destOrd="0" presId="urn:microsoft.com/office/officeart/2005/8/layout/hierarchy1"/>
    <dgm:cxn modelId="{1E889396-A463-46FB-B49C-4754B74EC59D}" type="presOf" srcId="{9B69C80E-BFB9-4F3A-9773-01591085CFA6}" destId="{96977184-463D-42A0-9083-D94491D185AF}" srcOrd="0" destOrd="0" presId="urn:microsoft.com/office/officeart/2005/8/layout/hierarchy1"/>
    <dgm:cxn modelId="{BE91AEB0-33A3-48B4-8F96-1053BDC149B7}" srcId="{6E6B5AAE-38F8-450D-8EC4-FA7E102130AD}" destId="{478FF125-80D7-4994-9D2E-55A5BF98FB40}" srcOrd="0" destOrd="0" parTransId="{3AA520A4-64C1-441C-B3DC-989F6CFFB4DB}" sibTransId="{95E9EA79-5203-48E6-AFEF-A478109BDD2D}"/>
    <dgm:cxn modelId="{19B4A71C-5654-40FD-A365-DA91B8202BC9}" type="presOf" srcId="{239C40E5-64F4-49BD-B4DD-94FD58CD6FBF}" destId="{0EC703B7-2C14-49EA-9CC9-E7745B21A7E9}" srcOrd="0" destOrd="0" presId="urn:microsoft.com/office/officeart/2005/8/layout/hierarchy1"/>
    <dgm:cxn modelId="{F1326034-A4E6-4F3D-A99D-7BF31C424F8D}" type="presOf" srcId="{06256E34-ACEC-419A-824B-98FC689A2C25}" destId="{3716B227-D7FC-4B42-A34F-3EAD5CBABF82}" srcOrd="0" destOrd="0" presId="urn:microsoft.com/office/officeart/2005/8/layout/hierarchy1"/>
    <dgm:cxn modelId="{9CA1A9CD-1756-4337-849A-3E74FF9C1552}" type="presOf" srcId="{8204B17F-D885-485A-9115-F55EF8061CF7}" destId="{04F49946-5482-4F5D-B3AC-FAAB33261A6A}" srcOrd="0" destOrd="0" presId="urn:microsoft.com/office/officeart/2005/8/layout/hierarchy1"/>
    <dgm:cxn modelId="{46CD33EE-564B-4E4E-8A19-C29F9239E354}" type="presOf" srcId="{CE174588-2E25-44A1-A8E7-17A24640782D}" destId="{C91EE769-61BA-47CB-8EC1-C1029E6775D7}" srcOrd="0" destOrd="0" presId="urn:microsoft.com/office/officeart/2005/8/layout/hierarchy1"/>
    <dgm:cxn modelId="{C1BAE27F-BADB-415E-88F2-BEBD9D9BF148}" type="presOf" srcId="{265DA65C-2D48-4200-850D-FEA68D69A425}" destId="{E710646E-FFBD-4B26-B233-2DAD09535A0E}" srcOrd="0" destOrd="0" presId="urn:microsoft.com/office/officeart/2005/8/layout/hierarchy1"/>
    <dgm:cxn modelId="{86F997F9-929B-496C-A381-AE6BFB4D9D75}" type="presOf" srcId="{EEDB7C51-BEEF-470D-A193-1EBDFAD69F20}" destId="{CB3C9859-F381-4C73-AE10-66C6FCE8B321}" srcOrd="0" destOrd="0" presId="urn:microsoft.com/office/officeart/2005/8/layout/hierarchy1"/>
    <dgm:cxn modelId="{DBCB23F4-1DB3-45AB-94FA-144D11482C6F}" type="presOf" srcId="{8C640944-EF72-4015-A2F7-03AE713E8897}" destId="{18C4F1F1-0466-4DBA-BB4B-1239D12982A5}" srcOrd="0" destOrd="0" presId="urn:microsoft.com/office/officeart/2005/8/layout/hierarchy1"/>
    <dgm:cxn modelId="{3CED679C-4D4A-43CD-99A4-5DCA0F970573}" srcId="{478FF125-80D7-4994-9D2E-55A5BF98FB40}" destId="{1C522FF7-928A-479E-9809-0C8694180DAC}" srcOrd="1" destOrd="0" parTransId="{8C640944-EF72-4015-A2F7-03AE713E8897}" sibTransId="{894F468B-C262-430E-ACF6-65E296325587}"/>
    <dgm:cxn modelId="{19D5819B-2FB9-48B2-8193-43039411B0CD}" srcId="{478FF125-80D7-4994-9D2E-55A5BF98FB40}" destId="{CE174588-2E25-44A1-A8E7-17A24640782D}" srcOrd="2" destOrd="0" parTransId="{1089F39F-62B1-4511-A185-E6AE234A7399}" sibTransId="{B40C649C-2C22-4DAD-9832-AD2CDC31AC07}"/>
    <dgm:cxn modelId="{8930C134-876A-4F77-BD72-2D9C0113BCC3}" type="presOf" srcId="{BA6D2494-5620-4A11-BEB1-D407EBD04F92}" destId="{4AB0D146-A248-46F0-B83F-ACAB3628B5A8}" srcOrd="0" destOrd="0" presId="urn:microsoft.com/office/officeart/2005/8/layout/hierarchy1"/>
    <dgm:cxn modelId="{BB740AB8-C681-42F3-8BE0-05791D859202}" type="presOf" srcId="{1C522FF7-928A-479E-9809-0C8694180DAC}" destId="{DAF85C92-42B3-4D9A-9510-F756F462DDAF}" srcOrd="0" destOrd="0" presId="urn:microsoft.com/office/officeart/2005/8/layout/hierarchy1"/>
    <dgm:cxn modelId="{E839C320-4EDD-430E-8499-A1AF7965E36E}" srcId="{6E6B5AAE-38F8-450D-8EC4-FA7E102130AD}" destId="{9B69C80E-BFB9-4F3A-9773-01591085CFA6}" srcOrd="1" destOrd="0" parTransId="{265DA65C-2D48-4200-850D-FEA68D69A425}" sibTransId="{710EC7B1-E65C-4D56-B7F3-6340374F7A0A}"/>
    <dgm:cxn modelId="{4FB762E1-C6B6-46E7-9F1E-9C7C060D7061}" type="presOf" srcId="{478FF125-80D7-4994-9D2E-55A5BF98FB40}" destId="{3245FFAD-4295-491F-8BF1-2A1F3C38E722}" srcOrd="0" destOrd="0" presId="urn:microsoft.com/office/officeart/2005/8/layout/hierarchy1"/>
    <dgm:cxn modelId="{03E58138-5F89-496D-8018-BCA2E84DE75B}" type="presParOf" srcId="{3716B227-D7FC-4B42-A34F-3EAD5CBABF82}" destId="{98A7FAFE-BA86-4A43-A71C-9B9EE6BE8AE3}" srcOrd="0" destOrd="0" presId="urn:microsoft.com/office/officeart/2005/8/layout/hierarchy1"/>
    <dgm:cxn modelId="{CE12F1F7-6F0B-470E-B014-8A745357118E}" type="presParOf" srcId="{98A7FAFE-BA86-4A43-A71C-9B9EE6BE8AE3}" destId="{EEF0920E-2874-4363-A3A7-F10A4018CF48}" srcOrd="0" destOrd="0" presId="urn:microsoft.com/office/officeart/2005/8/layout/hierarchy1"/>
    <dgm:cxn modelId="{AF17117F-C6E1-4ACF-941B-347D967A72DC}" type="presParOf" srcId="{EEF0920E-2874-4363-A3A7-F10A4018CF48}" destId="{A338BD1C-4DAC-4D7F-AFEE-E0AD01A2A63E}" srcOrd="0" destOrd="0" presId="urn:microsoft.com/office/officeart/2005/8/layout/hierarchy1"/>
    <dgm:cxn modelId="{EBDD9551-81D8-49D1-884C-3C72C1B08F91}" type="presParOf" srcId="{EEF0920E-2874-4363-A3A7-F10A4018CF48}" destId="{71C69CE2-7DA8-473A-9B4B-0E632A753136}" srcOrd="1" destOrd="0" presId="urn:microsoft.com/office/officeart/2005/8/layout/hierarchy1"/>
    <dgm:cxn modelId="{07E5418B-53AD-4244-9AC3-A99395FE53D4}" type="presParOf" srcId="{98A7FAFE-BA86-4A43-A71C-9B9EE6BE8AE3}" destId="{530E758A-408B-4CDE-8C20-4109E6EBB707}" srcOrd="1" destOrd="0" presId="urn:microsoft.com/office/officeart/2005/8/layout/hierarchy1"/>
    <dgm:cxn modelId="{DC90B22D-1596-439E-A512-1CF15335D5A2}" type="presParOf" srcId="{530E758A-408B-4CDE-8C20-4109E6EBB707}" destId="{6AB8DA20-3252-42A9-A261-ABF99CE8B89E}" srcOrd="0" destOrd="0" presId="urn:microsoft.com/office/officeart/2005/8/layout/hierarchy1"/>
    <dgm:cxn modelId="{03E136BE-F128-4F79-942A-1E53078F4B48}" type="presParOf" srcId="{530E758A-408B-4CDE-8C20-4109E6EBB707}" destId="{909AF4EC-7C2A-4012-A326-F551CAD132FF}" srcOrd="1" destOrd="0" presId="urn:microsoft.com/office/officeart/2005/8/layout/hierarchy1"/>
    <dgm:cxn modelId="{5600C61D-0449-4DAD-8433-B0B6FAC5EA41}" type="presParOf" srcId="{909AF4EC-7C2A-4012-A326-F551CAD132FF}" destId="{A75E2BED-B609-4C87-90D9-3130FE5DE7B9}" srcOrd="0" destOrd="0" presId="urn:microsoft.com/office/officeart/2005/8/layout/hierarchy1"/>
    <dgm:cxn modelId="{B7A84916-9563-4915-B981-D28FBC66D367}" type="presParOf" srcId="{A75E2BED-B609-4C87-90D9-3130FE5DE7B9}" destId="{A6AB16BB-7F96-47E4-B5FF-ED4F29551853}" srcOrd="0" destOrd="0" presId="urn:microsoft.com/office/officeart/2005/8/layout/hierarchy1"/>
    <dgm:cxn modelId="{0673DF7D-E6BA-49CA-8A36-C815F29E46FA}" type="presParOf" srcId="{A75E2BED-B609-4C87-90D9-3130FE5DE7B9}" destId="{3245FFAD-4295-491F-8BF1-2A1F3C38E722}" srcOrd="1" destOrd="0" presId="urn:microsoft.com/office/officeart/2005/8/layout/hierarchy1"/>
    <dgm:cxn modelId="{F8CBBCAB-8F65-43E5-99E2-51928E44C177}" type="presParOf" srcId="{909AF4EC-7C2A-4012-A326-F551CAD132FF}" destId="{68889FF8-6024-4320-9A41-E2B378E56A17}" srcOrd="1" destOrd="0" presId="urn:microsoft.com/office/officeart/2005/8/layout/hierarchy1"/>
    <dgm:cxn modelId="{4AD0F464-D38C-4F8C-B642-753C6CBB9ACB}" type="presParOf" srcId="{68889FF8-6024-4320-9A41-E2B378E56A17}" destId="{BFF51F18-8C11-48D7-9019-26C717D3E366}" srcOrd="0" destOrd="0" presId="urn:microsoft.com/office/officeart/2005/8/layout/hierarchy1"/>
    <dgm:cxn modelId="{A426F60F-AA13-4D1E-82FB-66A44F2FD08F}" type="presParOf" srcId="{68889FF8-6024-4320-9A41-E2B378E56A17}" destId="{2C7EED6C-4943-41E5-BB5B-B1614CD0D5DE}" srcOrd="1" destOrd="0" presId="urn:microsoft.com/office/officeart/2005/8/layout/hierarchy1"/>
    <dgm:cxn modelId="{4CA80AB7-6EF7-40BF-96FA-882644276E34}" type="presParOf" srcId="{2C7EED6C-4943-41E5-BB5B-B1614CD0D5DE}" destId="{941CC9C6-6AE2-4464-9EF6-6D63ACA8D81F}" srcOrd="0" destOrd="0" presId="urn:microsoft.com/office/officeart/2005/8/layout/hierarchy1"/>
    <dgm:cxn modelId="{645FDE03-86FC-48A3-9AAB-E7495AE870C3}" type="presParOf" srcId="{941CC9C6-6AE2-4464-9EF6-6D63ACA8D81F}" destId="{FB4E90E1-6969-4927-B1D2-C386E29CBCA2}" srcOrd="0" destOrd="0" presId="urn:microsoft.com/office/officeart/2005/8/layout/hierarchy1"/>
    <dgm:cxn modelId="{29CF4698-0899-4FB3-93A4-F55F9D9FE76A}" type="presParOf" srcId="{941CC9C6-6AE2-4464-9EF6-6D63ACA8D81F}" destId="{821BB5F2-8886-4C6A-9378-EE931026C5FD}" srcOrd="1" destOrd="0" presId="urn:microsoft.com/office/officeart/2005/8/layout/hierarchy1"/>
    <dgm:cxn modelId="{E7D35526-97AB-4434-8257-8846C2AA9540}" type="presParOf" srcId="{2C7EED6C-4943-41E5-BB5B-B1614CD0D5DE}" destId="{55C08036-4167-4222-9DD8-3A2DBFFB2F5A}" srcOrd="1" destOrd="0" presId="urn:microsoft.com/office/officeart/2005/8/layout/hierarchy1"/>
    <dgm:cxn modelId="{9FCB86EA-67AE-433C-AEB9-C97C9D32D33C}" type="presParOf" srcId="{68889FF8-6024-4320-9A41-E2B378E56A17}" destId="{18C4F1F1-0466-4DBA-BB4B-1239D12982A5}" srcOrd="2" destOrd="0" presId="urn:microsoft.com/office/officeart/2005/8/layout/hierarchy1"/>
    <dgm:cxn modelId="{CBADB5D2-9481-4699-9247-180EFA98C144}" type="presParOf" srcId="{68889FF8-6024-4320-9A41-E2B378E56A17}" destId="{F1D05168-5DB4-402B-9541-02F7093BA51E}" srcOrd="3" destOrd="0" presId="urn:microsoft.com/office/officeart/2005/8/layout/hierarchy1"/>
    <dgm:cxn modelId="{7015AACF-D46F-4990-8B56-45F110E39E5F}" type="presParOf" srcId="{F1D05168-5DB4-402B-9541-02F7093BA51E}" destId="{571CF180-63E9-43B2-9608-CAA764B2CE2F}" srcOrd="0" destOrd="0" presId="urn:microsoft.com/office/officeart/2005/8/layout/hierarchy1"/>
    <dgm:cxn modelId="{ABD24A86-AF9D-487E-825B-A261F87527CA}" type="presParOf" srcId="{571CF180-63E9-43B2-9608-CAA764B2CE2F}" destId="{C454D742-2B91-4259-80F1-4715422C0543}" srcOrd="0" destOrd="0" presId="urn:microsoft.com/office/officeart/2005/8/layout/hierarchy1"/>
    <dgm:cxn modelId="{B6F6FCAB-0295-4AB8-A98E-154D7E0289A0}" type="presParOf" srcId="{571CF180-63E9-43B2-9608-CAA764B2CE2F}" destId="{DAF85C92-42B3-4D9A-9510-F756F462DDAF}" srcOrd="1" destOrd="0" presId="urn:microsoft.com/office/officeart/2005/8/layout/hierarchy1"/>
    <dgm:cxn modelId="{3DA003D1-78BF-4541-A1D8-FF5AD8EDA939}" type="presParOf" srcId="{F1D05168-5DB4-402B-9541-02F7093BA51E}" destId="{48572448-9949-48EC-9356-9D420F9215B1}" srcOrd="1" destOrd="0" presId="urn:microsoft.com/office/officeart/2005/8/layout/hierarchy1"/>
    <dgm:cxn modelId="{4A72ACD2-119D-4092-937B-CBE8C74C7B9C}" type="presParOf" srcId="{68889FF8-6024-4320-9A41-E2B378E56A17}" destId="{6C4FA45A-3FFE-4F34-A204-B636D97C1F5C}" srcOrd="4" destOrd="0" presId="urn:microsoft.com/office/officeart/2005/8/layout/hierarchy1"/>
    <dgm:cxn modelId="{F8D18454-BAB2-41B7-A279-90B14101CF17}" type="presParOf" srcId="{68889FF8-6024-4320-9A41-E2B378E56A17}" destId="{638AE462-D9B8-41E8-ABCC-3E7B19933279}" srcOrd="5" destOrd="0" presId="urn:microsoft.com/office/officeart/2005/8/layout/hierarchy1"/>
    <dgm:cxn modelId="{5A8DEC9F-737D-4DA5-AE15-1B5555F530A5}" type="presParOf" srcId="{638AE462-D9B8-41E8-ABCC-3E7B19933279}" destId="{3303E548-6185-47E3-9B0D-51659CF98954}" srcOrd="0" destOrd="0" presId="urn:microsoft.com/office/officeart/2005/8/layout/hierarchy1"/>
    <dgm:cxn modelId="{547A1FFE-ABE3-42F7-8A71-B522281000BD}" type="presParOf" srcId="{3303E548-6185-47E3-9B0D-51659CF98954}" destId="{E7D3268D-3C66-4207-BC70-6E488F0EAD6D}" srcOrd="0" destOrd="0" presId="urn:microsoft.com/office/officeart/2005/8/layout/hierarchy1"/>
    <dgm:cxn modelId="{AD7E6564-4F8E-4B14-AD5C-89499E37DE06}" type="presParOf" srcId="{3303E548-6185-47E3-9B0D-51659CF98954}" destId="{C91EE769-61BA-47CB-8EC1-C1029E6775D7}" srcOrd="1" destOrd="0" presId="urn:microsoft.com/office/officeart/2005/8/layout/hierarchy1"/>
    <dgm:cxn modelId="{92F3A507-B0B2-45A0-B385-4D945A7D04CC}" type="presParOf" srcId="{638AE462-D9B8-41E8-ABCC-3E7B19933279}" destId="{443940FE-3633-4BE8-A7CB-DF1E3AA3474E}" srcOrd="1" destOrd="0" presId="urn:microsoft.com/office/officeart/2005/8/layout/hierarchy1"/>
    <dgm:cxn modelId="{6134F823-FD17-4912-B4D2-99CCF7CAC684}" type="presParOf" srcId="{530E758A-408B-4CDE-8C20-4109E6EBB707}" destId="{E710646E-FFBD-4B26-B233-2DAD09535A0E}" srcOrd="2" destOrd="0" presId="urn:microsoft.com/office/officeart/2005/8/layout/hierarchy1"/>
    <dgm:cxn modelId="{2C02B731-1039-4BC1-A8D2-037BD0339C19}" type="presParOf" srcId="{530E758A-408B-4CDE-8C20-4109E6EBB707}" destId="{6D40E6D9-8D4A-4AF9-8371-D69F19C19382}" srcOrd="3" destOrd="0" presId="urn:microsoft.com/office/officeart/2005/8/layout/hierarchy1"/>
    <dgm:cxn modelId="{9BEB4ED8-3B02-4651-AB6A-7BFBB1A7D809}" type="presParOf" srcId="{6D40E6D9-8D4A-4AF9-8371-D69F19C19382}" destId="{E662D3F2-DB6B-46FA-9ED5-E0D2564924B5}" srcOrd="0" destOrd="0" presId="urn:microsoft.com/office/officeart/2005/8/layout/hierarchy1"/>
    <dgm:cxn modelId="{24C1743B-7B1D-480A-BD65-8C880F0E427C}" type="presParOf" srcId="{E662D3F2-DB6B-46FA-9ED5-E0D2564924B5}" destId="{4E888247-85FB-453A-9D3C-E9A592744668}" srcOrd="0" destOrd="0" presId="urn:microsoft.com/office/officeart/2005/8/layout/hierarchy1"/>
    <dgm:cxn modelId="{17D22FEB-23AA-4EF9-9A05-2A2EA51333AC}" type="presParOf" srcId="{E662D3F2-DB6B-46FA-9ED5-E0D2564924B5}" destId="{96977184-463D-42A0-9083-D94491D185AF}" srcOrd="1" destOrd="0" presId="urn:microsoft.com/office/officeart/2005/8/layout/hierarchy1"/>
    <dgm:cxn modelId="{14349564-8F05-44F0-8B30-AFFF66040DB6}" type="presParOf" srcId="{6D40E6D9-8D4A-4AF9-8371-D69F19C19382}" destId="{74CCADFD-CD33-42A3-860F-2F33174CD8BB}" srcOrd="1" destOrd="0" presId="urn:microsoft.com/office/officeart/2005/8/layout/hierarchy1"/>
    <dgm:cxn modelId="{0E004E2B-C3FE-4C1C-9321-01DC76319024}" type="presParOf" srcId="{74CCADFD-CD33-42A3-860F-2F33174CD8BB}" destId="{670A9938-CC42-4060-A7A8-766E77E7669C}" srcOrd="0" destOrd="0" presId="urn:microsoft.com/office/officeart/2005/8/layout/hierarchy1"/>
    <dgm:cxn modelId="{A69E73F6-62B0-4430-B865-F84D7621B7AC}" type="presParOf" srcId="{74CCADFD-CD33-42A3-860F-2F33174CD8BB}" destId="{A0E99F8E-FF5D-4C44-82B0-56A5E4E22927}" srcOrd="1" destOrd="0" presId="urn:microsoft.com/office/officeart/2005/8/layout/hierarchy1"/>
    <dgm:cxn modelId="{39D4E0B4-A4E1-462D-9C1C-29927A9D7C19}" type="presParOf" srcId="{A0E99F8E-FF5D-4C44-82B0-56A5E4E22927}" destId="{0E1B5432-95E8-4925-953E-E628E127D87B}" srcOrd="0" destOrd="0" presId="urn:microsoft.com/office/officeart/2005/8/layout/hierarchy1"/>
    <dgm:cxn modelId="{9072EC6B-BFF0-4537-84D5-8A2FFE8D5D04}" type="presParOf" srcId="{0E1B5432-95E8-4925-953E-E628E127D87B}" destId="{EAEFD616-DD86-45E4-9E3F-4782E877F3B6}" srcOrd="0" destOrd="0" presId="urn:microsoft.com/office/officeart/2005/8/layout/hierarchy1"/>
    <dgm:cxn modelId="{EBED8912-E1E4-4999-8FB6-3231DEE0B115}" type="presParOf" srcId="{0E1B5432-95E8-4925-953E-E628E127D87B}" destId="{12C94ABF-4A34-4970-93C3-6D012E17E0BB}" srcOrd="1" destOrd="0" presId="urn:microsoft.com/office/officeart/2005/8/layout/hierarchy1"/>
    <dgm:cxn modelId="{B575FFD0-051E-4AB0-8108-35BDD8354682}" type="presParOf" srcId="{A0E99F8E-FF5D-4C44-82B0-56A5E4E22927}" destId="{8413CE71-2807-477D-83E1-09F5DFA65335}" srcOrd="1" destOrd="0" presId="urn:microsoft.com/office/officeart/2005/8/layout/hierarchy1"/>
    <dgm:cxn modelId="{D973C397-2597-496B-BDA6-646DBD9D6776}" type="presParOf" srcId="{74CCADFD-CD33-42A3-860F-2F33174CD8BB}" destId="{04F49946-5482-4F5D-B3AC-FAAB33261A6A}" srcOrd="2" destOrd="0" presId="urn:microsoft.com/office/officeart/2005/8/layout/hierarchy1"/>
    <dgm:cxn modelId="{20826702-DD53-477C-80CE-3B84D39A20B5}" type="presParOf" srcId="{74CCADFD-CD33-42A3-860F-2F33174CD8BB}" destId="{1A8B55CF-8C2D-4955-8F9A-9357EF3237D1}" srcOrd="3" destOrd="0" presId="urn:microsoft.com/office/officeart/2005/8/layout/hierarchy1"/>
    <dgm:cxn modelId="{94B61D00-E40D-4655-84A3-26FA44E44F9F}" type="presParOf" srcId="{1A8B55CF-8C2D-4955-8F9A-9357EF3237D1}" destId="{C9E1F682-45C8-4AFF-AC4B-9A22CA3DA8FA}" srcOrd="0" destOrd="0" presId="urn:microsoft.com/office/officeart/2005/8/layout/hierarchy1"/>
    <dgm:cxn modelId="{CED65127-35F4-4EA1-A359-783F6D3B59F5}" type="presParOf" srcId="{C9E1F682-45C8-4AFF-AC4B-9A22CA3DA8FA}" destId="{70A9032B-953A-499D-96E3-3069815EB207}" srcOrd="0" destOrd="0" presId="urn:microsoft.com/office/officeart/2005/8/layout/hierarchy1"/>
    <dgm:cxn modelId="{5702CEBD-AB2F-49BC-B2C0-6F7B26F3DD88}" type="presParOf" srcId="{C9E1F682-45C8-4AFF-AC4B-9A22CA3DA8FA}" destId="{4AB0D146-A248-46F0-B83F-ACAB3628B5A8}" srcOrd="1" destOrd="0" presId="urn:microsoft.com/office/officeart/2005/8/layout/hierarchy1"/>
    <dgm:cxn modelId="{D858E6D9-EE97-48BA-9BC2-5E9099C0C50C}" type="presParOf" srcId="{1A8B55CF-8C2D-4955-8F9A-9357EF3237D1}" destId="{809F2E7A-9F5C-4602-8275-12EF191DB7F8}" srcOrd="1" destOrd="0" presId="urn:microsoft.com/office/officeart/2005/8/layout/hierarchy1"/>
    <dgm:cxn modelId="{8C3351FD-7757-43D8-9ED2-657A47953E5D}" type="presParOf" srcId="{74CCADFD-CD33-42A3-860F-2F33174CD8BB}" destId="{0EC703B7-2C14-49EA-9CC9-E7745B21A7E9}" srcOrd="4" destOrd="0" presId="urn:microsoft.com/office/officeart/2005/8/layout/hierarchy1"/>
    <dgm:cxn modelId="{55849CDC-5714-4762-B39F-EF5F71001A92}" type="presParOf" srcId="{74CCADFD-CD33-42A3-860F-2F33174CD8BB}" destId="{655AF153-8BB9-48D1-935D-F731260F7F8C}" srcOrd="5" destOrd="0" presId="urn:microsoft.com/office/officeart/2005/8/layout/hierarchy1"/>
    <dgm:cxn modelId="{5E9EE448-259F-4CDA-99B2-A3BCD809BB74}" type="presParOf" srcId="{655AF153-8BB9-48D1-935D-F731260F7F8C}" destId="{E4367354-5379-4342-BEA6-C61BBACBD708}" srcOrd="0" destOrd="0" presId="urn:microsoft.com/office/officeart/2005/8/layout/hierarchy1"/>
    <dgm:cxn modelId="{F04B796C-0009-4D1A-A7A5-9ADAD1A10F94}" type="presParOf" srcId="{E4367354-5379-4342-BEA6-C61BBACBD708}" destId="{1671557E-0CDF-44A5-905A-D5EB975943BD}" srcOrd="0" destOrd="0" presId="urn:microsoft.com/office/officeart/2005/8/layout/hierarchy1"/>
    <dgm:cxn modelId="{DD204E65-5FDD-4941-805E-CD9A344784B1}" type="presParOf" srcId="{E4367354-5379-4342-BEA6-C61BBACBD708}" destId="{CB3C9859-F381-4C73-AE10-66C6FCE8B321}" srcOrd="1" destOrd="0" presId="urn:microsoft.com/office/officeart/2005/8/layout/hierarchy1"/>
    <dgm:cxn modelId="{8DE52566-EB3C-4596-830D-06B64B02E7AF}" type="presParOf" srcId="{655AF153-8BB9-48D1-935D-F731260F7F8C}" destId="{DC2CA52D-B065-4D6B-BE1C-95FFB77C00F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624EB29-6FF5-446E-B3AF-7E6591222D0E}" type="datetimeFigureOut">
              <a:rPr lang="en-US" smtClean="0"/>
              <a:pPr/>
              <a:t>5/20/2017</a:t>
            </a:fld>
            <a:endParaRPr lang="en-US"/>
          </a:p>
        </p:txBody>
      </p:sp>
      <p:sp>
        <p:nvSpPr>
          <p:cNvPr id="4" name="Slide Image Placeholder 3"/>
          <p:cNvSpPr>
            <a:spLocks noGrp="1" noRot="1" noChangeAspect="1"/>
          </p:cNvSpPr>
          <p:nvPr>
            <p:ph type="sldImg" idx="2"/>
          </p:nvPr>
        </p:nvSpPr>
        <p:spPr>
          <a:xfrm>
            <a:off x="2514600" y="514350"/>
            <a:ext cx="41148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9DAF6DC-A90D-4EF1-BF2D-790AD181C125}" type="slidenum">
              <a:rPr lang="en-US" smtClean="0"/>
              <a:pPr/>
              <a:t>‹#›</a:t>
            </a:fld>
            <a:endParaRPr lang="en-US"/>
          </a:p>
        </p:txBody>
      </p:sp>
    </p:spTree>
    <p:extLst>
      <p:ext uri="{BB962C8B-B14F-4D97-AF65-F5344CB8AC3E}">
        <p14:creationId xmlns:p14="http://schemas.microsoft.com/office/powerpoint/2010/main" val="3422479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514350"/>
            <a:ext cx="4114800" cy="25717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AF6DC-A90D-4EF1-BF2D-790AD181C125}" type="slidenum">
              <a:rPr lang="en-US" smtClean="0"/>
              <a:pPr/>
              <a:t>1</a:t>
            </a:fld>
            <a:endParaRPr lang="en-US"/>
          </a:p>
        </p:txBody>
      </p:sp>
    </p:spTree>
    <p:extLst>
      <p:ext uri="{BB962C8B-B14F-4D97-AF65-F5344CB8AC3E}">
        <p14:creationId xmlns:p14="http://schemas.microsoft.com/office/powerpoint/2010/main" val="551405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AF6DC-A90D-4EF1-BF2D-790AD181C125}" type="slidenum">
              <a:rPr lang="en-US" smtClean="0"/>
              <a:pPr/>
              <a:t>14</a:t>
            </a:fld>
            <a:endParaRPr lang="en-US"/>
          </a:p>
        </p:txBody>
      </p:sp>
    </p:spTree>
    <p:extLst>
      <p:ext uri="{BB962C8B-B14F-4D97-AF65-F5344CB8AC3E}">
        <p14:creationId xmlns:p14="http://schemas.microsoft.com/office/powerpoint/2010/main" val="2051397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7"/>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9"/>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C44B9B-3D90-4084-B31E-FBE4DB8320CE}"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C44B9B-3D90-4084-B31E-FBE4DB8320CE}" type="datetimeFigureOut">
              <a:rPr lang="en-US" smtClean="0"/>
              <a:pPr/>
              <a:t>5/20/2017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3"/>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279263"/>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C44B9B-3D90-4084-B31E-FBE4DB8320CE}" type="datetimeFigureOut">
              <a:rPr lang="en-US" smtClean="0"/>
              <a:pPr/>
              <a:t>5/20/2017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C44B9B-3D90-4084-B31E-FBE4DB8320CE}" type="datetimeFigureOut">
              <a:rPr lang="en-US" smtClean="0"/>
              <a:pPr/>
              <a:t>5/20/2017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C44B9B-3D90-4084-B31E-FBE4DB8320CE}" type="datetimeFigureOut">
              <a:rPr lang="en-US" smtClean="0"/>
              <a:pPr/>
              <a:t>5/20/2017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27543"/>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195919"/>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C44B9B-3D90-4084-B31E-FBE4DB8320CE}" type="datetimeFigureOut">
              <a:rPr lang="en-US" smtClean="0"/>
              <a:pPr/>
              <a:t>5/20/2017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C44B9B-3D90-4084-B31E-FBE4DB8320CE}" type="datetimeFigureOut">
              <a:rPr lang="en-US" smtClean="0"/>
              <a:pPr/>
              <a:t>5/20/2017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61"/>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85C44B9B-3D90-4084-B31E-FBE4DB8320CE}" type="datetimeFigureOut">
              <a:rPr lang="en-US" smtClean="0"/>
              <a:pPr/>
              <a:t>5/20/2017</a:t>
            </a:fld>
            <a:endParaRPr lang="en-US"/>
          </a:p>
        </p:txBody>
      </p:sp>
      <p:sp>
        <p:nvSpPr>
          <p:cNvPr id="5" name="Footer Placeholder 4"/>
          <p:cNvSpPr>
            <a:spLocks noGrp="1"/>
          </p:cNvSpPr>
          <p:nvPr>
            <p:ph type="ftr" sz="quarter" idx="3"/>
          </p:nvPr>
        </p:nvSpPr>
        <p:spPr>
          <a:xfrm>
            <a:off x="3124200" y="5296961"/>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61"/>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6D0D0C19-6987-43AD-93C0-EA9A20AFC5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spd="slow">
    <p:plus/>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8153400" cy="1371600"/>
          </a:xfrm>
        </p:spPr>
        <p:style>
          <a:lnRef idx="2">
            <a:schemeClr val="accent1"/>
          </a:lnRef>
          <a:fillRef idx="1">
            <a:schemeClr val="lt1"/>
          </a:fillRef>
          <a:effectRef idx="0">
            <a:schemeClr val="accent1"/>
          </a:effectRef>
          <a:fontRef idx="minor">
            <a:schemeClr val="dk1"/>
          </a:fontRef>
        </p:style>
        <p:txBody>
          <a:bodyPr>
            <a:noAutofit/>
          </a:bodyPr>
          <a:lstStyle/>
          <a:p>
            <a:r>
              <a:rPr lang="en-US" sz="8000" b="1" dirty="0" err="1" smtClean="0">
                <a:solidFill>
                  <a:srgbClr val="FF0000"/>
                </a:solidFill>
                <a:latin typeface="NikoshBAN" pitchFamily="2" charset="0"/>
                <a:cs typeface="NikoshBAN" pitchFamily="2" charset="0"/>
              </a:rPr>
              <a:t>স্বা</a:t>
            </a:r>
            <a:r>
              <a:rPr lang="as-IN" sz="8000" b="1" dirty="0" smtClean="0">
                <a:solidFill>
                  <a:srgbClr val="FF0000"/>
                </a:solidFill>
                <a:latin typeface="SutonnyMJ" pitchFamily="2" charset="0"/>
                <a:cs typeface="SutonnyMJ" pitchFamily="2" charset="0"/>
              </a:rPr>
              <a:t>গতম</a:t>
            </a:r>
            <a:endParaRPr lang="en-US" sz="8000" b="1" dirty="0">
              <a:solidFill>
                <a:srgbClr val="FF0000"/>
              </a:solidFill>
              <a:latin typeface="SutonnyMJ" pitchFamily="2" charset="0"/>
              <a:cs typeface="SutonnyMJ" pitchFamily="2" charset="0"/>
            </a:endParaRPr>
          </a:p>
        </p:txBody>
      </p:sp>
      <p:sp>
        <p:nvSpPr>
          <p:cNvPr id="3" name="Subtitle 2"/>
          <p:cNvSpPr>
            <a:spLocks noGrp="1"/>
          </p:cNvSpPr>
          <p:nvPr>
            <p:ph type="subTitle" idx="1"/>
          </p:nvPr>
        </p:nvSpPr>
        <p:spPr>
          <a:xfrm>
            <a:off x="533400" y="4457700"/>
            <a:ext cx="8001000" cy="1257300"/>
          </a:xfrm>
          <a:ln/>
        </p:spPr>
        <p:style>
          <a:lnRef idx="3">
            <a:schemeClr val="lt1"/>
          </a:lnRef>
          <a:fillRef idx="1">
            <a:schemeClr val="accent1"/>
          </a:fillRef>
          <a:effectRef idx="1">
            <a:schemeClr val="accent1"/>
          </a:effectRef>
          <a:fontRef idx="minor">
            <a:schemeClr val="lt1"/>
          </a:fontRef>
        </p:style>
        <p:txBody>
          <a:bodyPr>
            <a:normAutofit fontScale="92500" lnSpcReduction="20000"/>
          </a:bodyPr>
          <a:lstStyle/>
          <a:p>
            <a:endParaRPr lang="en-US" sz="2800" b="1" dirty="0" smtClean="0">
              <a:solidFill>
                <a:schemeClr val="bg1"/>
              </a:solidFill>
              <a:latin typeface="SutonnyMJ" pitchFamily="2" charset="0"/>
              <a:cs typeface="SutonnyMJ" pitchFamily="2" charset="0"/>
            </a:endParaRPr>
          </a:p>
          <a:p>
            <a:r>
              <a:rPr lang="as-IN" sz="2800" b="1" dirty="0" smtClean="0">
                <a:solidFill>
                  <a:schemeClr val="bg1"/>
                </a:solidFill>
                <a:latin typeface="SutonnyMJ" pitchFamily="2" charset="0"/>
                <a:cs typeface="SutonnyMJ" pitchFamily="2" charset="0"/>
              </a:rPr>
              <a:t>যুক্তিবিদ্যা ১ম পত্র</a:t>
            </a:r>
          </a:p>
          <a:p>
            <a:r>
              <a:rPr lang="as-IN" sz="2800" b="1" dirty="0" smtClean="0">
                <a:solidFill>
                  <a:schemeClr val="bg1"/>
                </a:solidFill>
                <a:latin typeface="SutonnyMJ" pitchFamily="2" charset="0"/>
                <a:cs typeface="SutonnyMJ" pitchFamily="2" charset="0"/>
              </a:rPr>
              <a:t>একাদশ, মানবিক বিভাগ</a:t>
            </a:r>
            <a:endParaRPr lang="en-US" sz="4800" b="1" dirty="0" smtClean="0">
              <a:solidFill>
                <a:schemeClr val="bg1"/>
              </a:solidFill>
              <a:latin typeface="SutonnyMJ" pitchFamily="2" charset="0"/>
              <a:cs typeface="SutonnyMJ" pitchFamily="2" charset="0"/>
            </a:endParaRPr>
          </a:p>
          <a:p>
            <a:pPr algn="ctr"/>
            <a:endParaRPr lang="en-US" sz="4800" b="1" dirty="0">
              <a:solidFill>
                <a:srgbClr val="FF0000"/>
              </a:solidFill>
              <a:latin typeface="SutonnyMJ" pitchFamily="2" charset="0"/>
              <a:cs typeface="SutonnyMJ" pitchFamily="2" charset="0"/>
            </a:endParaRPr>
          </a:p>
        </p:txBody>
      </p:sp>
      <p:pic>
        <p:nvPicPr>
          <p:cNvPr id="4" name="Picture 3" descr="images4.jpg"/>
          <p:cNvPicPr>
            <a:picLocks noChangeAspect="1"/>
          </p:cNvPicPr>
          <p:nvPr/>
        </p:nvPicPr>
        <p:blipFill>
          <a:blip r:embed="rId3"/>
          <a:stretch>
            <a:fillRect/>
          </a:stretch>
        </p:blipFill>
        <p:spPr>
          <a:xfrm>
            <a:off x="2819400" y="1409700"/>
            <a:ext cx="3505200" cy="3048000"/>
          </a:xfrm>
          <a:prstGeom prst="rect">
            <a:avLst/>
          </a:prstGeom>
          <a:solidFill>
            <a:srgbClr val="FFFFFF">
              <a:shade val="85000"/>
            </a:srgbClr>
          </a:solidFill>
          <a:ln w="190500" cap="rnd">
            <a:solidFill>
              <a:schemeClr val="accent1"/>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6843"/>
            <a:ext cx="8153400" cy="483209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bn-BD" sz="2800" dirty="0">
                <a:latin typeface="NikoshBAN" pitchFamily="2" charset="0"/>
                <a:cs typeface="NikoshBAN" pitchFamily="2" charset="0"/>
              </a:rPr>
              <a:t>ক. অমিশ্র নিরপেক্ষ সহানুমান: যে সহপনুমানের প্রতিটি আশ্রয়বাক্য  এবং সিদ্ধান্ত সবগুলোই নিরপেক্ষ বাক্য তাকে নিরপেক্ষ সহানুমান বলে।</a:t>
            </a:r>
            <a:endParaRPr lang="en-US" sz="2800" dirty="0">
              <a:latin typeface="NikoshBAN" pitchFamily="2" charset="0"/>
              <a:cs typeface="NikoshBAN" pitchFamily="2" charset="0"/>
            </a:endParaRPr>
          </a:p>
          <a:p>
            <a:r>
              <a:rPr lang="bn-BD" sz="2800" dirty="0">
                <a:latin typeface="NikoshBAN" pitchFamily="2" charset="0"/>
                <a:cs typeface="NikoshBAN" pitchFamily="2" charset="0"/>
              </a:rPr>
              <a:t>যেমন, সকল প্রাণী হয় মরণশীল</a:t>
            </a:r>
            <a:endParaRPr lang="en-US" sz="2800" dirty="0">
              <a:latin typeface="NikoshBAN" pitchFamily="2" charset="0"/>
              <a:cs typeface="NikoshBAN" pitchFamily="2" charset="0"/>
            </a:endParaRPr>
          </a:p>
          <a:p>
            <a:r>
              <a:rPr lang="bn-BD" sz="2800" dirty="0">
                <a:latin typeface="NikoshBAN" pitchFamily="2" charset="0"/>
                <a:cs typeface="NikoshBAN" pitchFamily="2" charset="0"/>
              </a:rPr>
              <a:t>সকল হাতি হয় প্রাণী</a:t>
            </a:r>
            <a:endParaRPr lang="en-US" sz="2800" dirty="0">
              <a:latin typeface="NikoshBAN" pitchFamily="2" charset="0"/>
              <a:cs typeface="NikoshBAN" pitchFamily="2" charset="0"/>
            </a:endParaRPr>
          </a:p>
          <a:p>
            <a:r>
              <a:rPr lang="bn-BD" sz="2800" dirty="0">
                <a:latin typeface="NikoshBAN" pitchFamily="2" charset="0"/>
                <a:cs typeface="NikoshBAN" pitchFamily="2" charset="0"/>
              </a:rPr>
              <a:t>অতএব, সকল হাতি হয় মরণশীল</a:t>
            </a:r>
            <a:endParaRPr lang="en-US" sz="2800" dirty="0">
              <a:latin typeface="NikoshBAN" pitchFamily="2" charset="0"/>
              <a:cs typeface="NikoshBAN" pitchFamily="2" charset="0"/>
            </a:endParaRPr>
          </a:p>
          <a:p>
            <a:r>
              <a:rPr lang="bn-BD" sz="2800" dirty="0">
                <a:latin typeface="NikoshBAN" pitchFamily="2" charset="0"/>
                <a:cs typeface="NikoshBAN" pitchFamily="2" charset="0"/>
              </a:rPr>
              <a:t> </a:t>
            </a:r>
            <a:endParaRPr lang="en-US" sz="2800" dirty="0">
              <a:latin typeface="NikoshBAN" pitchFamily="2" charset="0"/>
              <a:cs typeface="NikoshBAN" pitchFamily="2" charset="0"/>
            </a:endParaRPr>
          </a:p>
          <a:p>
            <a:r>
              <a:rPr lang="bn-BD" sz="2800" dirty="0">
                <a:latin typeface="NikoshBAN" pitchFamily="2" charset="0"/>
                <a:cs typeface="NikoshBAN" pitchFamily="2" charset="0"/>
              </a:rPr>
              <a:t>খ. অমিশ্র প্রাকল্পিক সহানুমান: যে সহানুমানের প্রতিটি আশ্রয়বাক্য এবং সিদ্ধান্ত সবগুলোই প্রাকল্পিক যুক্তিবাক্য তাকে প্রাকল্পিক সহানুমান বলে।</a:t>
            </a:r>
            <a:endParaRPr lang="en-US" sz="2800" dirty="0">
              <a:latin typeface="NikoshBAN" pitchFamily="2" charset="0"/>
              <a:cs typeface="NikoshBAN" pitchFamily="2" charset="0"/>
            </a:endParaRPr>
          </a:p>
          <a:p>
            <a:r>
              <a:rPr lang="bn-BD" sz="2800" dirty="0">
                <a:latin typeface="NikoshBAN" pitchFamily="2" charset="0"/>
                <a:cs typeface="NikoshBAN" pitchFamily="2" charset="0"/>
              </a:rPr>
              <a:t> </a:t>
            </a:r>
            <a:endParaRPr lang="en-US" sz="2800" dirty="0">
              <a:latin typeface="NikoshBAN" pitchFamily="2" charset="0"/>
              <a:cs typeface="NikoshBAN" pitchFamily="2" charset="0"/>
            </a:endParaRPr>
          </a:p>
          <a:p>
            <a:r>
              <a:rPr lang="bn-BD" sz="2800" dirty="0">
                <a:latin typeface="NikoshBAN" pitchFamily="2" charset="0"/>
                <a:cs typeface="NikoshBAN" pitchFamily="2" charset="0"/>
              </a:rPr>
              <a:t>গ. অমিশ্র বৈকল্পিক সহানুমান: যে সহানুমানের প্রতিটি আশ্রয়বাক্য এবং সিদ্ধান্ত সবগুলোই বৈকল্পিক যুক্তিবাক্য তাকে বৈকল্পিক সহানুমান বলে।</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1504950383"/>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anim calcmode="lin" valueType="num">
                                      <p:cBhvr additive="base">
                                        <p:cTn id="3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66700"/>
            <a:ext cx="8382000" cy="526297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bn-BD" sz="2800" dirty="0">
                <a:latin typeface="NikoshBAN" pitchFamily="2" charset="0"/>
                <a:cs typeface="NikoshBAN" pitchFamily="2" charset="0"/>
              </a:rPr>
              <a:t>২. মিশ্র সহানুমান: যে সহানুমানের আশ্রয়বাক্যগুলো ও সিদ্ধান্ত ভিন্ন ভিন্ন প্রকৃতির তাকে মিশ্র সহানুমান বলে।</a:t>
            </a:r>
            <a:endParaRPr lang="en-US" sz="2800" dirty="0">
              <a:latin typeface="NikoshBAN" pitchFamily="2" charset="0"/>
              <a:cs typeface="NikoshBAN" pitchFamily="2" charset="0"/>
            </a:endParaRPr>
          </a:p>
          <a:p>
            <a:r>
              <a:rPr lang="bn-BD" sz="2800" dirty="0">
                <a:latin typeface="NikoshBAN" pitchFamily="2" charset="0"/>
                <a:cs typeface="NikoshBAN" pitchFamily="2" charset="0"/>
              </a:rPr>
              <a:t>যেমন, </a:t>
            </a:r>
            <a:endParaRPr lang="en-US" sz="2800" dirty="0">
              <a:latin typeface="NikoshBAN" pitchFamily="2" charset="0"/>
              <a:cs typeface="NikoshBAN" pitchFamily="2" charset="0"/>
            </a:endParaRPr>
          </a:p>
          <a:p>
            <a:r>
              <a:rPr lang="bn-BD" sz="2800" dirty="0">
                <a:latin typeface="NikoshBAN" pitchFamily="2" charset="0"/>
                <a:cs typeface="NikoshBAN" pitchFamily="2" charset="0"/>
              </a:rPr>
              <a:t>যদি লাকী পড়াশুনা করে তবে সে জ্ঞানী হবে</a:t>
            </a:r>
            <a:endParaRPr lang="en-US" sz="2800" dirty="0">
              <a:latin typeface="NikoshBAN" pitchFamily="2" charset="0"/>
              <a:cs typeface="NikoshBAN" pitchFamily="2" charset="0"/>
            </a:endParaRPr>
          </a:p>
          <a:p>
            <a:r>
              <a:rPr lang="bn-BD" sz="2800" dirty="0">
                <a:latin typeface="NikoshBAN" pitchFamily="2" charset="0"/>
                <a:cs typeface="NikoshBAN" pitchFamily="2" charset="0"/>
              </a:rPr>
              <a:t>লাকী পড়াশুনা করেছে</a:t>
            </a:r>
            <a:endParaRPr lang="en-US" sz="2800" dirty="0">
              <a:latin typeface="NikoshBAN" pitchFamily="2" charset="0"/>
              <a:cs typeface="NikoshBAN" pitchFamily="2" charset="0"/>
            </a:endParaRPr>
          </a:p>
          <a:p>
            <a:r>
              <a:rPr lang="bn-BD" sz="2800" dirty="0">
                <a:latin typeface="NikoshBAN" pitchFamily="2" charset="0"/>
                <a:cs typeface="NikoshBAN" pitchFamily="2" charset="0"/>
              </a:rPr>
              <a:t>অতএব, সে জ্ঞানী হয়েছে।</a:t>
            </a:r>
            <a:endParaRPr lang="en-US" sz="2800" dirty="0">
              <a:latin typeface="NikoshBAN" pitchFamily="2" charset="0"/>
              <a:cs typeface="NikoshBAN" pitchFamily="2" charset="0"/>
            </a:endParaRPr>
          </a:p>
          <a:p>
            <a:r>
              <a:rPr lang="bn-BD" sz="2800" dirty="0">
                <a:latin typeface="NikoshBAN" pitchFamily="2" charset="0"/>
                <a:cs typeface="NikoshBAN" pitchFamily="2" charset="0"/>
              </a:rPr>
              <a:t> </a:t>
            </a:r>
            <a:endParaRPr lang="en-US" sz="2800" dirty="0">
              <a:latin typeface="NikoshBAN" pitchFamily="2" charset="0"/>
              <a:cs typeface="NikoshBAN" pitchFamily="2" charset="0"/>
            </a:endParaRPr>
          </a:p>
          <a:p>
            <a:r>
              <a:rPr lang="bn-BD" sz="2800" dirty="0">
                <a:latin typeface="NikoshBAN" pitchFamily="2" charset="0"/>
                <a:cs typeface="NikoshBAN" pitchFamily="2" charset="0"/>
              </a:rPr>
              <a:t>মিশ্র সহানুমান আবার তিন প্রকার</a:t>
            </a:r>
            <a:endParaRPr lang="en-US" sz="2800" dirty="0">
              <a:latin typeface="NikoshBAN" pitchFamily="2" charset="0"/>
              <a:cs typeface="NikoshBAN" pitchFamily="2" charset="0"/>
            </a:endParaRPr>
          </a:p>
          <a:p>
            <a:r>
              <a:rPr lang="bn-BD" sz="2800" dirty="0">
                <a:latin typeface="NikoshBAN" pitchFamily="2" charset="0"/>
                <a:cs typeface="NikoshBAN" pitchFamily="2" charset="0"/>
              </a:rPr>
              <a:t>ক. প্রাকল্পিক নিরপেক্ষ সহানুমান</a:t>
            </a:r>
            <a:endParaRPr lang="en-US" sz="2800" dirty="0">
              <a:latin typeface="NikoshBAN" pitchFamily="2" charset="0"/>
              <a:cs typeface="NikoshBAN" pitchFamily="2" charset="0"/>
            </a:endParaRPr>
          </a:p>
          <a:p>
            <a:r>
              <a:rPr lang="bn-BD" sz="2800" dirty="0">
                <a:latin typeface="NikoshBAN" pitchFamily="2" charset="0"/>
                <a:cs typeface="NikoshBAN" pitchFamily="2" charset="0"/>
              </a:rPr>
              <a:t>খ. বৈকল্পিক নিরপেক্ষ সহানুমান</a:t>
            </a:r>
            <a:endParaRPr lang="en-US" sz="2800" dirty="0">
              <a:latin typeface="NikoshBAN" pitchFamily="2" charset="0"/>
              <a:cs typeface="NikoshBAN" pitchFamily="2" charset="0"/>
            </a:endParaRPr>
          </a:p>
          <a:p>
            <a:r>
              <a:rPr lang="bn-BD" sz="2800" dirty="0">
                <a:latin typeface="NikoshBAN" pitchFamily="2" charset="0"/>
                <a:cs typeface="NikoshBAN" pitchFamily="2" charset="0"/>
              </a:rPr>
              <a:t>গ. দ্বিকল্প সহানুমান</a:t>
            </a:r>
            <a:endParaRPr lang="en-US" sz="2800" dirty="0">
              <a:latin typeface="NikoshBAN" pitchFamily="2" charset="0"/>
              <a:cs typeface="NikoshBAN" pitchFamily="2" charset="0"/>
            </a:endParaRPr>
          </a:p>
          <a:p>
            <a:r>
              <a:rPr lang="bn-BD" sz="2800" dirty="0">
                <a:latin typeface="NikoshBAN" pitchFamily="2" charset="0"/>
                <a:cs typeface="NikoshBAN" pitchFamily="2" charset="0"/>
              </a:rPr>
              <a:t> </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2293011988"/>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 calcmode="lin" valueType="num">
                                      <p:cBhvr additive="base">
                                        <p:cTn id="3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4026"/>
            <a:ext cx="8534400" cy="526297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bn-BD" sz="2400" dirty="0">
                <a:latin typeface="NikoshBAN" pitchFamily="2" charset="0"/>
                <a:cs typeface="NikoshBAN" pitchFamily="2" charset="0"/>
              </a:rPr>
              <a:t>ক. প্রাকল্পিক নিরপেক্ষ সহানুমান: যে মিশ্র সহানুমানের প্রধান আশ্রয়বাক্য প্রাকল্পিক যুক্তিবাক্য, আর অপ্রধান আশ্রয়বাক্য ও সিদ্ধান্ত নিরপেক্ষ যুক্তিবাক্য তাকে প্রাকল্পিক নিরপেক্ষ সহানুমান বলে।</a:t>
            </a:r>
            <a:endParaRPr lang="en-US" sz="2400" dirty="0">
              <a:latin typeface="NikoshBAN" pitchFamily="2" charset="0"/>
              <a:cs typeface="NikoshBAN" pitchFamily="2" charset="0"/>
            </a:endParaRPr>
          </a:p>
          <a:p>
            <a:r>
              <a:rPr lang="bn-BD" sz="2400" dirty="0">
                <a:latin typeface="NikoshBAN" pitchFamily="2" charset="0"/>
                <a:cs typeface="NikoshBAN" pitchFamily="2" charset="0"/>
              </a:rPr>
              <a:t>যেমন, </a:t>
            </a:r>
            <a:endParaRPr lang="en-US" sz="2400" dirty="0">
              <a:latin typeface="NikoshBAN" pitchFamily="2" charset="0"/>
              <a:cs typeface="NikoshBAN" pitchFamily="2" charset="0"/>
            </a:endParaRPr>
          </a:p>
          <a:p>
            <a:r>
              <a:rPr lang="bn-BD" sz="2400" dirty="0">
                <a:latin typeface="NikoshBAN" pitchFamily="2" charset="0"/>
                <a:cs typeface="NikoshBAN" pitchFamily="2" charset="0"/>
              </a:rPr>
              <a:t>যদি লাকী পড়াশুনা করে তবে সে জ্ঞানী হবে (প্রাকল্পিক)</a:t>
            </a:r>
            <a:endParaRPr lang="en-US" sz="2400" dirty="0">
              <a:latin typeface="NikoshBAN" pitchFamily="2" charset="0"/>
              <a:cs typeface="NikoshBAN" pitchFamily="2" charset="0"/>
            </a:endParaRPr>
          </a:p>
          <a:p>
            <a:r>
              <a:rPr lang="bn-BD" sz="2400" dirty="0">
                <a:latin typeface="NikoshBAN" pitchFamily="2" charset="0"/>
                <a:cs typeface="NikoshBAN" pitchFamily="2" charset="0"/>
              </a:rPr>
              <a:t>লাকী পড়াশুনা করেছে  (নিরপেক্ষ)</a:t>
            </a:r>
            <a:endParaRPr lang="en-US" sz="2400" dirty="0">
              <a:latin typeface="NikoshBAN" pitchFamily="2" charset="0"/>
              <a:cs typeface="NikoshBAN" pitchFamily="2" charset="0"/>
            </a:endParaRPr>
          </a:p>
          <a:p>
            <a:r>
              <a:rPr lang="bn-BD" sz="2400" dirty="0">
                <a:latin typeface="NikoshBAN" pitchFamily="2" charset="0"/>
                <a:cs typeface="NikoshBAN" pitchFamily="2" charset="0"/>
              </a:rPr>
              <a:t>অতএব, সে জ্ঞানী হয়েছে।(নিরপেক্ষ</a:t>
            </a:r>
            <a:r>
              <a:rPr lang="bn-BD" sz="2400" dirty="0" smtClean="0">
                <a:latin typeface="NikoshBAN" pitchFamily="2" charset="0"/>
                <a:cs typeface="NikoshBAN" pitchFamily="2" charset="0"/>
              </a:rPr>
              <a:t>)</a:t>
            </a:r>
          </a:p>
          <a:p>
            <a:r>
              <a:rPr lang="bn-BD" sz="2400" dirty="0">
                <a:latin typeface="NikoshBAN" pitchFamily="2" charset="0"/>
                <a:cs typeface="NikoshBAN" pitchFamily="2" charset="0"/>
              </a:rPr>
              <a:t>খ. বৈকল্পিক নিরপেক্ষ সহানুমান: যে মিশ্র সহানুমানের প্রধান আশ্রয়বাক্য বৈকল্পিক যুক্তিবাক্য, আর অপ্রধান আশ্রয়বাক্য ও সিদ্ধান্ত নিরপেক্ষ যুক্তিবাক্য তাকে বৈকল্পিক নিরপেক্ষ সহানুমান বলে।</a:t>
            </a:r>
            <a:endParaRPr lang="en-US" sz="2400" dirty="0">
              <a:latin typeface="NikoshBAN" pitchFamily="2" charset="0"/>
              <a:cs typeface="NikoshBAN" pitchFamily="2" charset="0"/>
            </a:endParaRPr>
          </a:p>
          <a:p>
            <a:r>
              <a:rPr lang="bn-BD" sz="2400" dirty="0">
                <a:latin typeface="NikoshBAN" pitchFamily="2" charset="0"/>
                <a:cs typeface="NikoshBAN" pitchFamily="2" charset="0"/>
              </a:rPr>
              <a:t> </a:t>
            </a:r>
            <a:r>
              <a:rPr lang="bn-BD" sz="2400" dirty="0" smtClean="0">
                <a:latin typeface="NikoshBAN" pitchFamily="2" charset="0"/>
                <a:cs typeface="NikoshBAN" pitchFamily="2" charset="0"/>
              </a:rPr>
              <a:t>যেমন</a:t>
            </a:r>
            <a:r>
              <a:rPr lang="bn-BD" sz="2400" dirty="0">
                <a:latin typeface="NikoshBAN" pitchFamily="2" charset="0"/>
                <a:cs typeface="NikoshBAN" pitchFamily="2" charset="0"/>
              </a:rPr>
              <a:t>,</a:t>
            </a:r>
            <a:endParaRPr lang="en-US" sz="2400" dirty="0">
              <a:latin typeface="NikoshBAN" pitchFamily="2" charset="0"/>
              <a:cs typeface="NikoshBAN" pitchFamily="2" charset="0"/>
            </a:endParaRPr>
          </a:p>
          <a:p>
            <a:r>
              <a:rPr lang="bn-BD" sz="2400" dirty="0">
                <a:latin typeface="NikoshBAN" pitchFamily="2" charset="0"/>
                <a:cs typeface="NikoshBAN" pitchFamily="2" charset="0"/>
              </a:rPr>
              <a:t>লাকী পড়াশুনা করবে, না হয় সে জ্ঞানী হবে (বৈকল্পিক)</a:t>
            </a:r>
            <a:endParaRPr lang="en-US" sz="2400" dirty="0">
              <a:latin typeface="NikoshBAN" pitchFamily="2" charset="0"/>
              <a:cs typeface="NikoshBAN" pitchFamily="2" charset="0"/>
            </a:endParaRPr>
          </a:p>
          <a:p>
            <a:r>
              <a:rPr lang="bn-BD" sz="2400" dirty="0">
                <a:latin typeface="NikoshBAN" pitchFamily="2" charset="0"/>
                <a:cs typeface="NikoshBAN" pitchFamily="2" charset="0"/>
              </a:rPr>
              <a:t>লাকী পড়াশুনা করবে না (নিরপেক্ষ)</a:t>
            </a:r>
            <a:endParaRPr lang="en-US" sz="2400" dirty="0">
              <a:latin typeface="NikoshBAN" pitchFamily="2" charset="0"/>
              <a:cs typeface="NikoshBAN" pitchFamily="2" charset="0"/>
            </a:endParaRPr>
          </a:p>
          <a:p>
            <a:r>
              <a:rPr lang="bn-BD" sz="2400" dirty="0">
                <a:latin typeface="NikoshBAN" pitchFamily="2" charset="0"/>
                <a:cs typeface="NikoshBAN" pitchFamily="2" charset="0"/>
              </a:rPr>
              <a:t>অতএব, সে জ্ঞানী হয়েছে।(নিরপেক্ষ</a:t>
            </a:r>
            <a:r>
              <a:rPr lang="bn-BD" sz="2400" dirty="0" smtClean="0">
                <a:latin typeface="NikoshBAN" pitchFamily="2" charset="0"/>
                <a:cs typeface="NikoshBAN" pitchFamily="2" charset="0"/>
              </a:rPr>
              <a:t>)</a:t>
            </a:r>
            <a:endParaRPr lang="en-US" sz="2400" dirty="0">
              <a:latin typeface="NikoshBAN" pitchFamily="2" charset="0"/>
              <a:cs typeface="NikoshBAN" pitchFamily="2" charset="0"/>
            </a:endParaRPr>
          </a:p>
        </p:txBody>
      </p:sp>
    </p:spTree>
    <p:extLst>
      <p:ext uri="{BB962C8B-B14F-4D97-AF65-F5344CB8AC3E}">
        <p14:creationId xmlns:p14="http://schemas.microsoft.com/office/powerpoint/2010/main" val="3945883887"/>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additive="base">
                                        <p:cTn id="2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 calcmode="lin" valueType="num">
                                      <p:cBhvr additive="base">
                                        <p:cTn id="2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fade">
                                      <p:cBhvr>
                                        <p:cTn id="43" dur="500"/>
                                        <p:tgtEl>
                                          <p:spTgt spid="2">
                                            <p:txEl>
                                              <p:pRg st="6" end="6"/>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2">
                                            <p:txEl>
                                              <p:pRg st="7" end="7"/>
                                            </p:txEl>
                                          </p:spTgt>
                                        </p:tgtEl>
                                        <p:attrNameLst>
                                          <p:attrName>style.visibility</p:attrName>
                                        </p:attrNameLst>
                                      </p:cBhvr>
                                      <p:to>
                                        <p:strVal val="visible"/>
                                      </p:to>
                                    </p:set>
                                    <p:animEffect transition="in" filter="fade">
                                      <p:cBhvr>
                                        <p:cTn id="46" dur="500"/>
                                        <p:tgtEl>
                                          <p:spTgt spid="2">
                                            <p:txEl>
                                              <p:pRg st="7" end="7"/>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Effect transition="in" filter="fade">
                                      <p:cBhvr>
                                        <p:cTn id="49"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58398"/>
            <a:ext cx="8686800" cy="501675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bn-BD" sz="3200" dirty="0">
                <a:latin typeface="NikoshBAN" pitchFamily="2" charset="0"/>
                <a:cs typeface="NikoshBAN" pitchFamily="2" charset="0"/>
              </a:rPr>
              <a:t>গ. দ্বিকল্প সহানুমান: যে মিশ্র সহানুমানের প্রধান আশ্রয়বাক্য একটি যৌগিক প্রাকল্পিক যুক্তিবাক্য, আর অপ্রধান আশ্রয়বাক্যিটি একটি বৈকল্পিক যুক্তিবাক্য ও সিদ্ধান্তটি হয় নিরপেক্ষ না হয় বৈকল্পিক যুক্তিবাক্য তাকে দ্বিকল্প সহানুমান বলে।</a:t>
            </a:r>
            <a:endParaRPr lang="en-US" sz="3200" dirty="0">
              <a:latin typeface="NikoshBAN" pitchFamily="2" charset="0"/>
              <a:cs typeface="NikoshBAN" pitchFamily="2" charset="0"/>
            </a:endParaRPr>
          </a:p>
          <a:p>
            <a:r>
              <a:rPr lang="bn-BD" sz="3200" dirty="0">
                <a:latin typeface="NikoshBAN" pitchFamily="2" charset="0"/>
                <a:cs typeface="NikoshBAN" pitchFamily="2" charset="0"/>
              </a:rPr>
              <a:t> </a:t>
            </a:r>
            <a:endParaRPr lang="en-US" sz="3200" dirty="0">
              <a:latin typeface="NikoshBAN" pitchFamily="2" charset="0"/>
              <a:cs typeface="NikoshBAN" pitchFamily="2" charset="0"/>
            </a:endParaRPr>
          </a:p>
          <a:p>
            <a:r>
              <a:rPr lang="bn-BD" sz="3200" dirty="0">
                <a:latin typeface="NikoshBAN" pitchFamily="2" charset="0"/>
                <a:cs typeface="NikoshBAN" pitchFamily="2" charset="0"/>
              </a:rPr>
              <a:t>যেমন, </a:t>
            </a:r>
            <a:endParaRPr lang="en-US" sz="3200" dirty="0">
              <a:latin typeface="NikoshBAN" pitchFamily="2" charset="0"/>
              <a:cs typeface="NikoshBAN" pitchFamily="2" charset="0"/>
            </a:endParaRPr>
          </a:p>
          <a:p>
            <a:r>
              <a:rPr lang="bn-BD" sz="3200" dirty="0">
                <a:latin typeface="NikoshBAN" pitchFamily="2" charset="0"/>
                <a:cs typeface="NikoshBAN" pitchFamily="2" charset="0"/>
              </a:rPr>
              <a:t>যদি তুমি পড়াশুনা কর তাহলে ভালো ফলাফল করবে এবং যদি তুমি কাজ করো তাহলে টাকা পাবে</a:t>
            </a:r>
            <a:endParaRPr lang="en-US" sz="3200" dirty="0">
              <a:latin typeface="NikoshBAN" pitchFamily="2" charset="0"/>
              <a:cs typeface="NikoshBAN" pitchFamily="2" charset="0"/>
            </a:endParaRPr>
          </a:p>
          <a:p>
            <a:r>
              <a:rPr lang="bn-BD" sz="3200" dirty="0">
                <a:latin typeface="NikoshBAN" pitchFamily="2" charset="0"/>
                <a:cs typeface="NikoshBAN" pitchFamily="2" charset="0"/>
              </a:rPr>
              <a:t>হয় তুমি পড়াশুনা করবে নয়তো তুমি কাজ করবে   (বৈকল্পিক)</a:t>
            </a:r>
            <a:endParaRPr lang="en-US" sz="3200" dirty="0">
              <a:latin typeface="NikoshBAN" pitchFamily="2" charset="0"/>
              <a:cs typeface="NikoshBAN" pitchFamily="2" charset="0"/>
            </a:endParaRPr>
          </a:p>
          <a:p>
            <a:r>
              <a:rPr lang="bn-BD" sz="3200" dirty="0">
                <a:latin typeface="NikoshBAN" pitchFamily="2" charset="0"/>
                <a:cs typeface="NikoshBAN" pitchFamily="2" charset="0"/>
              </a:rPr>
              <a:t>হয় তুমি ভালো ফলাফল করবে নয়তো তুমি টাকা পাবে। (বৈকল্পিক)</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527691088"/>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77108" y="1841500"/>
            <a:ext cx="9017000" cy="0"/>
          </a:xfrm>
          <a:prstGeom prst="line">
            <a:avLst/>
          </a:prstGeom>
          <a:ln w="127000" cap="rnd" cmpd="dbl">
            <a:solidFill>
              <a:schemeClr val="accent1">
                <a:shade val="95000"/>
                <a:satMod val="105000"/>
                <a:alpha val="85000"/>
              </a:schemeClr>
            </a:solidFill>
            <a:prstDash val="solid"/>
            <a:round/>
          </a:ln>
          <a:effectLst>
            <a:glow rad="190500">
              <a:schemeClr val="accent1">
                <a:alpha val="27000"/>
              </a:schemeClr>
            </a:glow>
            <a:outerShdw blurRad="50800" dist="50800" dir="18900000" algn="bl" rotWithShape="0">
              <a:prstClr val="black">
                <a:alpha val="40000"/>
              </a:prstClr>
            </a:outerShdw>
            <a:reflection blurRad="76200" stA="71000" endPos="65000" dir="5400000" sy="-100000" algn="bl" rotWithShape="0"/>
            <a:softEdge rad="0"/>
          </a:effectLst>
        </p:spPr>
        <p:style>
          <a:lnRef idx="1">
            <a:schemeClr val="accent1"/>
          </a:lnRef>
          <a:fillRef idx="0">
            <a:schemeClr val="accent1"/>
          </a:fillRef>
          <a:effectRef idx="0">
            <a:schemeClr val="accent1"/>
          </a:effectRef>
          <a:fontRef idx="minor">
            <a:schemeClr val="tx1"/>
          </a:fontRef>
        </p:style>
      </p:cxnSp>
      <p:grpSp>
        <p:nvGrpSpPr>
          <p:cNvPr id="5" name="Group 11"/>
          <p:cNvGrpSpPr/>
          <p:nvPr/>
        </p:nvGrpSpPr>
        <p:grpSpPr>
          <a:xfrm>
            <a:off x="838200" y="723900"/>
            <a:ext cx="7889402" cy="5181600"/>
            <a:chOff x="685800" y="304800"/>
            <a:chExt cx="7889402" cy="3079441"/>
          </a:xfrm>
        </p:grpSpPr>
        <p:sp>
          <p:nvSpPr>
            <p:cNvPr id="4" name="Can 3"/>
            <p:cNvSpPr/>
            <p:nvPr/>
          </p:nvSpPr>
          <p:spPr>
            <a:xfrm>
              <a:off x="2222503" y="762000"/>
              <a:ext cx="4571999" cy="1027914"/>
            </a:xfrm>
            <a:prstGeom prst="can">
              <a:avLst>
                <a:gd name="adj" fmla="val 1647"/>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as-IN" sz="7200" b="1" spc="-150"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বাড়ীর কাজ</a:t>
              </a:r>
              <a:endParaRPr lang="en-US" sz="7200" b="1" spc="-150"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b="9941"/>
            <a:stretch/>
          </p:blipFill>
          <p:spPr>
            <a:xfrm>
              <a:off x="685800" y="304800"/>
              <a:ext cx="2228851" cy="1752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b="9941"/>
            <a:stretch/>
          </p:blipFill>
          <p:spPr>
            <a:xfrm>
              <a:off x="6248400" y="304800"/>
              <a:ext cx="2286000" cy="1752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Rectangle 1"/>
            <p:cNvSpPr/>
            <p:nvPr/>
          </p:nvSpPr>
          <p:spPr>
            <a:xfrm>
              <a:off x="752930" y="2682511"/>
              <a:ext cx="7822272" cy="701730"/>
            </a:xfrm>
            <a:prstGeom prst="rect">
              <a:avLst/>
            </a:prstGeom>
          </p:spPr>
          <p:txBody>
            <a:bodyPr wrap="square">
              <a:spAutoFit/>
            </a:bodyPr>
            <a:lstStyle/>
            <a:p>
              <a:pPr algn="ctr"/>
              <a:endParaRPr lang="en-US" sz="3200" dirty="0">
                <a:latin typeface="NikoshBAN" pitchFamily="2" charset="0"/>
                <a:cs typeface="NikoshBAN" pitchFamily="2" charset="0"/>
              </a:endParaRPr>
            </a:p>
          </p:txBody>
        </p:sp>
      </p:grpSp>
      <p:sp>
        <p:nvSpPr>
          <p:cNvPr id="13" name="TextBox 12"/>
          <p:cNvSpPr txBox="1"/>
          <p:nvPr/>
        </p:nvSpPr>
        <p:spPr>
          <a:xfrm>
            <a:off x="685800" y="3543300"/>
            <a:ext cx="8153400" cy="984885"/>
          </a:xfrm>
          <a:prstGeom prst="rect">
            <a:avLst/>
          </a:prstGeom>
          <a:solidFill>
            <a:srgbClr val="FF0000"/>
          </a:solidFill>
        </p:spPr>
        <p:txBody>
          <a:bodyPr wrap="square" rtlCol="0">
            <a:spAutoFit/>
          </a:bodyPr>
          <a:lstStyle/>
          <a:p>
            <a:r>
              <a:rPr lang="en-US" sz="2000" b="1" dirty="0" smtClean="0">
                <a:solidFill>
                  <a:schemeClr val="bg1"/>
                </a:solidFill>
                <a:latin typeface="SutonnyMJ" pitchFamily="2" charset="0"/>
                <a:cs typeface="SutonnyMJ" pitchFamily="2" charset="0"/>
              </a:rPr>
              <a:t>           </a:t>
            </a:r>
            <a:r>
              <a:rPr lang="as-IN" sz="4000" b="1" dirty="0" smtClean="0">
                <a:solidFill>
                  <a:schemeClr val="bg1"/>
                </a:solidFill>
                <a:latin typeface="NikoshBAN" pitchFamily="2" charset="0"/>
                <a:cs typeface="NikoshBAN" pitchFamily="2" charset="0"/>
              </a:rPr>
              <a:t>সহানুমানের কয়েকটি দৃষ্টান্ত তৈরি করবে।</a:t>
            </a:r>
            <a:endParaRPr lang="en-US" sz="4000" b="1" dirty="0" smtClean="0">
              <a:solidFill>
                <a:schemeClr val="bg1"/>
              </a:solidFill>
              <a:latin typeface="NikoshBAN" pitchFamily="2" charset="0"/>
              <a:cs typeface="NikoshBAN" pitchFamily="2" charset="0"/>
            </a:endParaRPr>
          </a:p>
          <a:p>
            <a:endParaRPr lang="en-US" dirty="0"/>
          </a:p>
        </p:txBody>
      </p:sp>
    </p:spTree>
    <p:extLst>
      <p:ext uri="{BB962C8B-B14F-4D97-AF65-F5344CB8AC3E}">
        <p14:creationId xmlns:p14="http://schemas.microsoft.com/office/powerpoint/2010/main" val="25597239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1000" fill="hold"/>
                                        <p:tgtEl>
                                          <p:spTgt spid="13"/>
                                        </p:tgtEl>
                                        <p:attrNameLst>
                                          <p:attrName>ppt_x</p:attrName>
                                        </p:attrNameLst>
                                      </p:cBhvr>
                                      <p:tavLst>
                                        <p:tav tm="0">
                                          <p:val>
                                            <p:strVal val="#ppt_x"/>
                                          </p:val>
                                        </p:tav>
                                        <p:tav tm="100000">
                                          <p:val>
                                            <p:strVal val="#ppt_x"/>
                                          </p:val>
                                        </p:tav>
                                      </p:tavLst>
                                    </p:anim>
                                    <p:anim calcmode="lin" valueType="num">
                                      <p:cBhvr additive="base">
                                        <p:cTn id="14"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9100"/>
            <a:ext cx="8183880" cy="876300"/>
          </a:xfrm>
        </p:spPr>
        <p:style>
          <a:lnRef idx="3">
            <a:schemeClr val="lt1"/>
          </a:lnRef>
          <a:fillRef idx="1">
            <a:schemeClr val="accent1"/>
          </a:fillRef>
          <a:effectRef idx="1">
            <a:schemeClr val="accent1"/>
          </a:effectRef>
          <a:fontRef idx="minor">
            <a:schemeClr val="lt1"/>
          </a:fontRef>
        </p:style>
        <p:txBody>
          <a:bodyPr>
            <a:noAutofit/>
          </a:bodyPr>
          <a:lstStyle/>
          <a:p>
            <a:pPr algn="ctr"/>
            <a:r>
              <a:rPr lang="en-US" sz="6000" dirty="0" err="1" smtClean="0">
                <a:solidFill>
                  <a:srgbClr val="FFFF00"/>
                </a:solidFill>
                <a:latin typeface="NikoshBAN" pitchFamily="2" charset="0"/>
                <a:cs typeface="NikoshBAN" pitchFamily="2" charset="0"/>
              </a:rPr>
              <a:t>আগামী</a:t>
            </a:r>
            <a:r>
              <a:rPr lang="en-US" sz="6000" dirty="0" smtClean="0">
                <a:solidFill>
                  <a:srgbClr val="FFFF00"/>
                </a:solidFill>
                <a:latin typeface="NikoshBAN" pitchFamily="2" charset="0"/>
                <a:cs typeface="NikoshBAN" pitchFamily="2" charset="0"/>
              </a:rPr>
              <a:t> </a:t>
            </a:r>
            <a:r>
              <a:rPr lang="en-US" sz="6000" dirty="0" err="1" smtClean="0">
                <a:solidFill>
                  <a:srgbClr val="FFFF00"/>
                </a:solidFill>
                <a:latin typeface="NikoshBAN" pitchFamily="2" charset="0"/>
                <a:cs typeface="NikoshBAN" pitchFamily="2" charset="0"/>
              </a:rPr>
              <a:t>ক্লাসের</a:t>
            </a:r>
            <a:r>
              <a:rPr lang="en-US" sz="6000" dirty="0" smtClean="0">
                <a:solidFill>
                  <a:srgbClr val="FFFF00"/>
                </a:solidFill>
                <a:latin typeface="NikoshBAN" pitchFamily="2" charset="0"/>
                <a:cs typeface="NikoshBAN" pitchFamily="2" charset="0"/>
              </a:rPr>
              <a:t> </a:t>
            </a:r>
            <a:r>
              <a:rPr lang="en-US" sz="6000" dirty="0" err="1" smtClean="0">
                <a:solidFill>
                  <a:srgbClr val="FFFF00"/>
                </a:solidFill>
                <a:latin typeface="NikoshBAN" pitchFamily="2" charset="0"/>
                <a:cs typeface="NikoshBAN" pitchFamily="2" charset="0"/>
              </a:rPr>
              <a:t>আলোচ্য</a:t>
            </a:r>
            <a:r>
              <a:rPr lang="en-US" sz="6000" dirty="0" smtClean="0">
                <a:solidFill>
                  <a:srgbClr val="FFFF00"/>
                </a:solidFill>
                <a:latin typeface="NikoshBAN" pitchFamily="2" charset="0"/>
                <a:cs typeface="NikoshBAN" pitchFamily="2" charset="0"/>
              </a:rPr>
              <a:t> </a:t>
            </a:r>
            <a:r>
              <a:rPr lang="en-US" sz="6000" dirty="0" err="1" smtClean="0">
                <a:solidFill>
                  <a:srgbClr val="FFFF00"/>
                </a:solidFill>
                <a:latin typeface="NikoshBAN" pitchFamily="2" charset="0"/>
                <a:cs typeface="NikoshBAN" pitchFamily="2" charset="0"/>
              </a:rPr>
              <a:t>বিষয়ঃ</a:t>
            </a:r>
            <a:endParaRPr lang="en-US" sz="6000" b="0" dirty="0">
              <a:solidFill>
                <a:srgbClr val="FFFF00"/>
              </a:solidFill>
              <a:latin typeface="NikoshBAN" pitchFamily="2" charset="0"/>
              <a:cs typeface="NikoshBAN" pitchFamily="2" charset="0"/>
            </a:endParaRPr>
          </a:p>
        </p:txBody>
      </p:sp>
      <p:sp>
        <p:nvSpPr>
          <p:cNvPr id="3" name="Content Placeholder 2"/>
          <p:cNvSpPr>
            <a:spLocks noGrp="1"/>
          </p:cNvSpPr>
          <p:nvPr>
            <p:ph idx="1"/>
          </p:nvPr>
        </p:nvSpPr>
        <p:spPr>
          <a:xfrm>
            <a:off x="457200" y="2247900"/>
            <a:ext cx="8183880" cy="2362200"/>
          </a:xfrm>
        </p:spPr>
        <p:style>
          <a:lnRef idx="2">
            <a:schemeClr val="accent1"/>
          </a:lnRef>
          <a:fillRef idx="1">
            <a:schemeClr val="lt1"/>
          </a:fillRef>
          <a:effectRef idx="0">
            <a:schemeClr val="accent1"/>
          </a:effectRef>
          <a:fontRef idx="minor">
            <a:schemeClr val="dk1"/>
          </a:fontRef>
        </p:style>
        <p:txBody>
          <a:bodyPr>
            <a:normAutofit/>
          </a:bodyPr>
          <a:lstStyle/>
          <a:p>
            <a:pPr algn="ctr">
              <a:buNone/>
            </a:pPr>
            <a:endParaRPr lang="en-US" sz="4800" dirty="0" smtClean="0">
              <a:solidFill>
                <a:srgbClr val="7030A0"/>
              </a:solidFill>
              <a:latin typeface="NikoshBAN" pitchFamily="2" charset="0"/>
              <a:cs typeface="NikoshBAN" pitchFamily="2" charset="0"/>
            </a:endParaRPr>
          </a:p>
          <a:p>
            <a:pPr algn="ctr">
              <a:buNone/>
            </a:pPr>
            <a:r>
              <a:rPr lang="as-IN" sz="4800" dirty="0" smtClean="0">
                <a:solidFill>
                  <a:srgbClr val="7030A0"/>
                </a:solidFill>
                <a:latin typeface="NikoshBAN" pitchFamily="2" charset="0"/>
                <a:cs typeface="NikoshBAN" pitchFamily="2" charset="0"/>
              </a:rPr>
              <a:t>সহানুমা</a:t>
            </a:r>
            <a:r>
              <a:rPr lang="bn-BD" sz="4800" dirty="0" smtClean="0">
                <a:solidFill>
                  <a:srgbClr val="7030A0"/>
                </a:solidFill>
                <a:latin typeface="NikoshBAN" pitchFamily="2" charset="0"/>
                <a:cs typeface="NikoshBAN" pitchFamily="2" charset="0"/>
              </a:rPr>
              <a:t>নের বৈশিষ্ট্য</a:t>
            </a:r>
            <a:r>
              <a:rPr lang="en-US" sz="4800" smtClean="0">
                <a:solidFill>
                  <a:srgbClr val="7030A0"/>
                </a:solidFill>
                <a:latin typeface="NikoshBAN" pitchFamily="2" charset="0"/>
                <a:cs typeface="NikoshBAN" pitchFamily="2" charset="0"/>
              </a:rPr>
              <a:t> </a:t>
            </a:r>
            <a:endParaRPr lang="en-US" sz="4800" dirty="0">
              <a:solidFill>
                <a:srgbClr val="7030A0"/>
              </a:solidFill>
              <a:latin typeface="NikoshBAN" pitchFamily="2" charset="0"/>
              <a:cs typeface="NikoshBAN" pitchFamily="2" charset="0"/>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81365"/>
          </a:xfrm>
        </p:spPr>
        <p:style>
          <a:lnRef idx="3">
            <a:schemeClr val="lt1"/>
          </a:lnRef>
          <a:fillRef idx="1">
            <a:schemeClr val="accent1"/>
          </a:fillRef>
          <a:effectRef idx="1">
            <a:schemeClr val="accent1"/>
          </a:effectRef>
          <a:fontRef idx="minor">
            <a:schemeClr val="lt1"/>
          </a:fontRef>
        </p:style>
        <p:txBody>
          <a:bodyPr>
            <a:normAutofit fontScale="90000"/>
          </a:bodyPr>
          <a:lstStyle/>
          <a:p>
            <a:pPr algn="ctr"/>
            <a:r>
              <a:rPr lang="en-US" sz="8000" dirty="0" err="1" smtClean="0">
                <a:solidFill>
                  <a:srgbClr val="00B050"/>
                </a:solidFill>
                <a:latin typeface="NikoshBAN" pitchFamily="2" charset="0"/>
                <a:cs typeface="NikoshBAN" pitchFamily="2" charset="0"/>
              </a:rPr>
              <a:t>সবাইকে</a:t>
            </a:r>
            <a:r>
              <a:rPr lang="en-US" sz="8000" dirty="0" smtClean="0">
                <a:solidFill>
                  <a:srgbClr val="00B050"/>
                </a:solidFill>
                <a:latin typeface="NikoshBAN" pitchFamily="2" charset="0"/>
                <a:cs typeface="NikoshBAN" pitchFamily="2" charset="0"/>
              </a:rPr>
              <a:t> </a:t>
            </a:r>
            <a:r>
              <a:rPr lang="en-US" sz="8000" dirty="0" err="1" smtClean="0">
                <a:solidFill>
                  <a:srgbClr val="00B050"/>
                </a:solidFill>
                <a:latin typeface="NikoshBAN" pitchFamily="2" charset="0"/>
                <a:cs typeface="NikoshBAN" pitchFamily="2" charset="0"/>
              </a:rPr>
              <a:t>ধন্যবাদ</a:t>
            </a:r>
            <a:endParaRPr lang="en-US" dirty="0">
              <a:solidFill>
                <a:srgbClr val="FFFF00"/>
              </a:solidFill>
              <a:latin typeface="NikoshBAN" pitchFamily="2" charset="0"/>
              <a:cs typeface="NikoshBAN" pitchFamily="2" charset="0"/>
            </a:endParaRPr>
          </a:p>
        </p:txBody>
      </p:sp>
      <p:pic>
        <p:nvPicPr>
          <p:cNvPr id="4" name="Picture 4" descr="PE01561_"/>
          <p:cNvPicPr>
            <a:picLocks noGrp="1" noChangeAspect="1" noChangeArrowheads="1"/>
          </p:cNvPicPr>
          <p:nvPr>
            <p:ph idx="1"/>
          </p:nvPr>
        </p:nvPicPr>
        <p:blipFill>
          <a:blip r:embed="rId2"/>
          <a:stretch>
            <a:fillRect/>
          </a:stretch>
        </p:blipFill>
        <p:spPr bwMode="auto">
          <a:xfrm>
            <a:off x="457200" y="1181100"/>
            <a:ext cx="8305800" cy="40386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Rectangle 3"/>
          <p:cNvSpPr>
            <a:spLocks noChangeArrowheads="1"/>
          </p:cNvSpPr>
          <p:nvPr/>
        </p:nvSpPr>
        <p:spPr bwMode="auto">
          <a:xfrm>
            <a:off x="152400" y="63500"/>
            <a:ext cx="8839200" cy="5461000"/>
          </a:xfrm>
          <a:prstGeom prst="rect">
            <a:avLst/>
          </a:prstGeom>
          <a:noFill/>
          <a:ln w="152400" cmpd="tri">
            <a:solidFill>
              <a:srgbClr val="000080"/>
            </a:solidFill>
            <a:miter lim="800000"/>
            <a:headEnd/>
            <a:tailEnd/>
          </a:ln>
        </p:spPr>
        <p:txBody>
          <a:bodyPr wrap="none" anchor="ctr"/>
          <a:lstStyle/>
          <a:p>
            <a:pPr fontAlgn="base">
              <a:spcBef>
                <a:spcPct val="0"/>
              </a:spcBef>
              <a:spcAft>
                <a:spcPct val="0"/>
              </a:spcAft>
            </a:pPr>
            <a:endParaRPr lang="en-US">
              <a:solidFill>
                <a:prstClr val="black"/>
              </a:solidFill>
              <a:latin typeface="Arial" charset="0"/>
              <a:cs typeface="Arial" charset="0"/>
            </a:endParaRPr>
          </a:p>
        </p:txBody>
      </p:sp>
      <p:sp>
        <p:nvSpPr>
          <p:cNvPr id="15362" name="Rectangle 2"/>
          <p:cNvSpPr>
            <a:spLocks noChangeArrowheads="1"/>
          </p:cNvSpPr>
          <p:nvPr/>
        </p:nvSpPr>
        <p:spPr bwMode="auto">
          <a:xfrm>
            <a:off x="0" y="-63500"/>
            <a:ext cx="9144000" cy="5715000"/>
          </a:xfrm>
          <a:prstGeom prst="rect">
            <a:avLst/>
          </a:prstGeom>
          <a:noFill/>
          <a:ln w="114300" cmpd="tri">
            <a:solidFill>
              <a:srgbClr val="FF0000"/>
            </a:solidFill>
            <a:miter lim="800000"/>
            <a:headEnd/>
            <a:tailEnd/>
          </a:ln>
        </p:spPr>
        <p:txBody>
          <a:bodyPr wrap="none" anchor="ctr"/>
          <a:lstStyle/>
          <a:p>
            <a:pPr fontAlgn="base">
              <a:spcBef>
                <a:spcPct val="0"/>
              </a:spcBef>
              <a:spcAft>
                <a:spcPct val="0"/>
              </a:spcAft>
            </a:pPr>
            <a:endParaRPr lang="en-US">
              <a:solidFill>
                <a:prstClr val="black"/>
              </a:solidFill>
              <a:latin typeface="Arial" charset="0"/>
              <a:cs typeface="Arial" charset="0"/>
            </a:endParaRPr>
          </a:p>
        </p:txBody>
      </p:sp>
      <p:sp>
        <p:nvSpPr>
          <p:cNvPr id="13" name="Title 1" descr="21"/>
          <p:cNvSpPr>
            <a:spLocks noGrp="1"/>
          </p:cNvSpPr>
          <p:nvPr/>
        </p:nvSpPr>
        <p:spPr bwMode="auto">
          <a:xfrm>
            <a:off x="585788" y="254000"/>
            <a:ext cx="2971800" cy="825500"/>
          </a:xfrm>
          <a:prstGeom prst="horizontalScroll">
            <a:avLst>
              <a:gd name="adj" fmla="val 12500"/>
            </a:avLst>
          </a:prstGeom>
          <a:blipFill dpi="0" rotWithShape="0">
            <a:blip r:embed="rId2"/>
            <a:srcRect/>
            <a:tile tx="0" ty="0" sx="100000" sy="100000" flip="none" algn="tl"/>
          </a:blipFill>
          <a:ln w="38100" algn="ctr">
            <a:solidFill>
              <a:srgbClr val="FF6600"/>
            </a:solidFill>
            <a:round/>
            <a:headEnd/>
            <a:tailEnd/>
          </a:ln>
          <a:effectLst>
            <a:outerShdw dist="20000" dir="5400000" rotWithShape="0">
              <a:srgbClr val="000000">
                <a:alpha val="37999"/>
              </a:srgbClr>
            </a:outerShdw>
          </a:effectLst>
          <a:scene3d>
            <a:camera prst="perspectiveRelaxedModerately"/>
            <a:lightRig rig="threePt" dir="t"/>
          </a:scene3d>
        </p:spPr>
        <p:txBody>
          <a:bodyPr anchor="ctr"/>
          <a:lstStyle/>
          <a:p>
            <a:pPr algn="ctr">
              <a:defRPr/>
            </a:pPr>
            <a:r>
              <a:rPr lang="bn-BD" sz="3200" b="1">
                <a:solidFill>
                  <a:srgbClr val="000000"/>
                </a:solidFill>
                <a:latin typeface="NikoshBAN" pitchFamily="2" charset="0"/>
                <a:cs typeface="NikoshBAN" pitchFamily="2" charset="0"/>
              </a:rPr>
              <a:t>শিক্ষক পরিচিতি</a:t>
            </a:r>
            <a:endParaRPr lang="en-US" sz="3200" b="1" dirty="0">
              <a:solidFill>
                <a:srgbClr val="000000"/>
              </a:solidFill>
              <a:latin typeface="NikoshBAN" pitchFamily="2" charset="0"/>
              <a:cs typeface="NikoshBAN" pitchFamily="2" charset="0"/>
            </a:endParaRPr>
          </a:p>
        </p:txBody>
      </p:sp>
      <p:sp>
        <p:nvSpPr>
          <p:cNvPr id="15" name="Rounded Rectangle 14" descr="21"/>
          <p:cNvSpPr>
            <a:spLocks noChangeArrowheads="1"/>
          </p:cNvSpPr>
          <p:nvPr/>
        </p:nvSpPr>
        <p:spPr bwMode="auto">
          <a:xfrm>
            <a:off x="227867" y="3810000"/>
            <a:ext cx="3810000" cy="1333500"/>
          </a:xfrm>
          <a:prstGeom prst="roundRect">
            <a:avLst>
              <a:gd name="adj" fmla="val 28491"/>
            </a:avLst>
          </a:prstGeom>
          <a:blipFill dpi="0" rotWithShape="1">
            <a:blip r:embed="rId2"/>
            <a:srcRect/>
            <a:tile tx="0" ty="0" sx="100000" sy="100000" flip="none" algn="tl"/>
          </a:blipFill>
          <a:ln w="25400" algn="ctr">
            <a:noFill/>
            <a:round/>
            <a:headEnd/>
            <a:tailEnd/>
          </a:ln>
          <a:scene3d>
            <a:camera prst="isometricOffAxis2Left"/>
            <a:lightRig rig="threePt" dir="t"/>
          </a:scene3d>
        </p:spPr>
        <p:txBody>
          <a:bodyPr anchor="ctr"/>
          <a:lstStyle/>
          <a:p>
            <a:pPr fontAlgn="base">
              <a:spcBef>
                <a:spcPct val="0"/>
              </a:spcBef>
              <a:spcAft>
                <a:spcPct val="0"/>
              </a:spcAft>
            </a:pPr>
            <a:r>
              <a:rPr lang="bn-BD" sz="3200" dirty="0" smtClean="0">
                <a:solidFill>
                  <a:prstClr val="black"/>
                </a:solidFill>
                <a:latin typeface="NikoshBAN" pitchFamily="2" charset="0"/>
                <a:cs typeface="NikoshBAN" pitchFamily="2" charset="0"/>
              </a:rPr>
              <a:t>মোঃ আবু সাঈদ</a:t>
            </a:r>
            <a:endParaRPr lang="en-US" sz="3200" dirty="0">
              <a:solidFill>
                <a:prstClr val="black"/>
              </a:solidFill>
              <a:latin typeface="NikoshBAN" pitchFamily="2" charset="0"/>
              <a:cs typeface="NikoshBAN" pitchFamily="2" charset="0"/>
            </a:endParaRPr>
          </a:p>
          <a:p>
            <a:pPr fontAlgn="base">
              <a:spcBef>
                <a:spcPct val="0"/>
              </a:spcBef>
              <a:spcAft>
                <a:spcPct val="0"/>
              </a:spcAft>
            </a:pPr>
            <a:r>
              <a:rPr lang="bn-BD" sz="3200" dirty="0" smtClean="0">
                <a:solidFill>
                  <a:prstClr val="black"/>
                </a:solidFill>
                <a:latin typeface="NikoshBAN" pitchFamily="2" charset="0"/>
                <a:cs typeface="NikoshBAN" pitchFamily="2" charset="0"/>
              </a:rPr>
              <a:t>প্রভাষক</a:t>
            </a:r>
            <a:r>
              <a:rPr lang="en-US" sz="3200" dirty="0" smtClean="0">
                <a:solidFill>
                  <a:prstClr val="black"/>
                </a:solidFill>
                <a:latin typeface="NikoshBAN" pitchFamily="2" charset="0"/>
                <a:cs typeface="NikoshBAN" pitchFamily="2" charset="0"/>
              </a:rPr>
              <a:t>- </a:t>
            </a:r>
            <a:r>
              <a:rPr lang="bn-IN" sz="3200" dirty="0">
                <a:solidFill>
                  <a:prstClr val="black"/>
                </a:solidFill>
                <a:latin typeface="NikoshBAN" pitchFamily="2" charset="0"/>
                <a:cs typeface="NikoshBAN" pitchFamily="2" charset="0"/>
              </a:rPr>
              <a:t>যুক্তিবিদ্যা</a:t>
            </a:r>
            <a:endParaRPr lang="en-US" sz="3200" dirty="0">
              <a:solidFill>
                <a:prstClr val="black"/>
              </a:solidFill>
              <a:latin typeface="NikoshBAN" pitchFamily="2" charset="0"/>
              <a:cs typeface="NikoshBAN" pitchFamily="2" charset="0"/>
            </a:endParaRPr>
          </a:p>
          <a:p>
            <a:pPr fontAlgn="base">
              <a:spcBef>
                <a:spcPct val="0"/>
              </a:spcBef>
              <a:spcAft>
                <a:spcPct val="0"/>
              </a:spcAft>
            </a:pPr>
            <a:r>
              <a:rPr lang="bn-BD" sz="2000" dirty="0" smtClean="0">
                <a:solidFill>
                  <a:prstClr val="black"/>
                </a:solidFill>
                <a:latin typeface="NikoshBAN" pitchFamily="2" charset="0"/>
                <a:cs typeface="NikoshBAN" pitchFamily="2" charset="0"/>
              </a:rPr>
              <a:t>যশোর শিক্ষা বোর্ড মডেল স্কুল এন্ড কলেজ</a:t>
            </a:r>
            <a:endParaRPr lang="en-US" sz="2000" dirty="0">
              <a:solidFill>
                <a:prstClr val="black"/>
              </a:solidFill>
              <a:latin typeface="NikoshBAN" pitchFamily="2" charset="0"/>
              <a:cs typeface="NikoshBAN" pitchFamily="2" charset="0"/>
            </a:endParaRPr>
          </a:p>
        </p:txBody>
      </p:sp>
      <p:grpSp>
        <p:nvGrpSpPr>
          <p:cNvPr id="16" name="Group 10"/>
          <p:cNvGrpSpPr>
            <a:grpSpLocks/>
          </p:cNvGrpSpPr>
          <p:nvPr/>
        </p:nvGrpSpPr>
        <p:grpSpPr bwMode="auto">
          <a:xfrm>
            <a:off x="4157662" y="952501"/>
            <a:ext cx="304800" cy="4052094"/>
            <a:chOff x="2832" y="864"/>
            <a:chExt cx="192" cy="3063"/>
          </a:xfrm>
          <a:effectLst>
            <a:glow rad="228600">
              <a:schemeClr val="accent2">
                <a:satMod val="175000"/>
                <a:alpha val="40000"/>
              </a:schemeClr>
            </a:glow>
          </a:effectLst>
        </p:grpSpPr>
        <p:cxnSp>
          <p:nvCxnSpPr>
            <p:cNvPr id="17" name="Straight Connector 16"/>
            <p:cNvCxnSpPr>
              <a:cxnSpLocks noChangeShapeType="1"/>
            </p:cNvCxnSpPr>
            <p:nvPr/>
          </p:nvCxnSpPr>
          <p:spPr bwMode="auto">
            <a:xfrm>
              <a:off x="2928" y="864"/>
              <a:ext cx="0" cy="2967"/>
            </a:xfrm>
            <a:prstGeom prst="line">
              <a:avLst/>
            </a:prstGeom>
            <a:noFill/>
            <a:ln w="76200" algn="ctr">
              <a:solidFill>
                <a:srgbClr val="0000FF"/>
              </a:solidFill>
              <a:prstDash val="lgDash"/>
              <a:round/>
              <a:headEnd/>
              <a:tailEnd/>
            </a:ln>
          </p:spPr>
        </p:cxnSp>
        <p:cxnSp>
          <p:nvCxnSpPr>
            <p:cNvPr id="18" name="Straight Connector 8"/>
            <p:cNvCxnSpPr>
              <a:cxnSpLocks noChangeShapeType="1"/>
            </p:cNvCxnSpPr>
            <p:nvPr/>
          </p:nvCxnSpPr>
          <p:spPr bwMode="auto">
            <a:xfrm>
              <a:off x="2832" y="960"/>
              <a:ext cx="0" cy="2967"/>
            </a:xfrm>
            <a:prstGeom prst="line">
              <a:avLst/>
            </a:prstGeom>
            <a:noFill/>
            <a:ln w="76200" algn="ctr">
              <a:solidFill>
                <a:srgbClr val="0000FF"/>
              </a:solidFill>
              <a:prstDash val="lgDash"/>
              <a:round/>
              <a:headEnd/>
              <a:tailEnd/>
            </a:ln>
          </p:spPr>
        </p:cxnSp>
        <p:cxnSp>
          <p:nvCxnSpPr>
            <p:cNvPr id="19" name="Straight Connector 8"/>
            <p:cNvCxnSpPr>
              <a:cxnSpLocks noChangeShapeType="1"/>
            </p:cNvCxnSpPr>
            <p:nvPr/>
          </p:nvCxnSpPr>
          <p:spPr bwMode="auto">
            <a:xfrm>
              <a:off x="3024" y="864"/>
              <a:ext cx="0" cy="2967"/>
            </a:xfrm>
            <a:prstGeom prst="line">
              <a:avLst/>
            </a:prstGeom>
            <a:noFill/>
            <a:ln w="76200" algn="ctr">
              <a:solidFill>
                <a:srgbClr val="0000FF"/>
              </a:solidFill>
              <a:prstDash val="lgDash"/>
              <a:round/>
              <a:headEnd/>
              <a:tailEnd/>
            </a:ln>
          </p:spPr>
        </p:cxnSp>
      </p:grpSp>
      <p:pic>
        <p:nvPicPr>
          <p:cNvPr id="2050" name="Picture 2" descr="I:\ \ALL Files\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90500"/>
            <a:ext cx="3886200" cy="52070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12" name="Picture 11" descr="I:\ \Picture\DSC_00036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079500"/>
            <a:ext cx="2514600" cy="2540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3956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Scale>
                                      <p:cBhvr>
                                        <p:cTn id="7" dur="5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500" decel="50000" fill="hold">
                                          <p:stCondLst>
                                            <p:cond delay="0"/>
                                          </p:stCondLst>
                                        </p:cTn>
                                        <p:tgtEl>
                                          <p:spTgt spid="13"/>
                                        </p:tgtEl>
                                        <p:attrNameLst>
                                          <p:attrName>ppt_x</p:attrName>
                                          <p:attrName>ppt_y</p:attrName>
                                        </p:attrNameLst>
                                      </p:cBhvr>
                                    </p:animMotion>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heel(1)">
                                      <p:cBhvr>
                                        <p:cTn id="14" dur="2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wheel(1)">
                                      <p:cBhvr>
                                        <p:cTn id="19" dur="2000"/>
                                        <p:tgtEl>
                                          <p:spTgt spid="2050"/>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arn(inVertical)">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586740"/>
            <a:ext cx="8382000" cy="1381760"/>
          </a:xfrm>
        </p:spPr>
        <p:style>
          <a:lnRef idx="2">
            <a:schemeClr val="accent1"/>
          </a:lnRef>
          <a:fillRef idx="1">
            <a:schemeClr val="lt1"/>
          </a:fillRef>
          <a:effectRef idx="0">
            <a:schemeClr val="accent1"/>
          </a:effectRef>
          <a:fontRef idx="minor">
            <a:schemeClr val="dk1"/>
          </a:fontRef>
        </p:style>
        <p:txBody>
          <a:bodyPr>
            <a:noAutofit/>
          </a:bodyPr>
          <a:lstStyle/>
          <a:p>
            <a:r>
              <a:rPr lang="as-IN" sz="4800" b="1" dirty="0" smtClean="0">
                <a:solidFill>
                  <a:srgbClr val="FF0000"/>
                </a:solidFill>
                <a:latin typeface="SutonnyMJ" pitchFamily="2" charset="0"/>
                <a:cs typeface="SutonnyMJ" pitchFamily="2" charset="0"/>
              </a:rPr>
              <a:t>আজকের আলোচ্য বিষয়</a:t>
            </a:r>
            <a:endParaRPr lang="en-US" sz="4800" b="1" dirty="0">
              <a:solidFill>
                <a:srgbClr val="FF0000"/>
              </a:solidFill>
              <a:latin typeface="SutonnyMJ" pitchFamily="2" charset="0"/>
              <a:cs typeface="SutonnyMJ" pitchFamily="2" charset="0"/>
            </a:endParaRPr>
          </a:p>
        </p:txBody>
      </p:sp>
      <p:sp>
        <p:nvSpPr>
          <p:cNvPr id="3" name="Content Placeholder 2"/>
          <p:cNvSpPr>
            <a:spLocks noGrp="1"/>
          </p:cNvSpPr>
          <p:nvPr>
            <p:ph idx="1"/>
          </p:nvPr>
        </p:nvSpPr>
        <p:spPr>
          <a:xfrm>
            <a:off x="304800" y="2222500"/>
            <a:ext cx="8458200" cy="2921000"/>
          </a:xfrm>
        </p:spPr>
        <p:style>
          <a:lnRef idx="3">
            <a:schemeClr val="lt1"/>
          </a:lnRef>
          <a:fillRef idx="1">
            <a:schemeClr val="accent1"/>
          </a:fillRef>
          <a:effectRef idx="1">
            <a:schemeClr val="accent1"/>
          </a:effectRef>
          <a:fontRef idx="minor">
            <a:schemeClr val="lt1"/>
          </a:fontRef>
        </p:style>
        <p:txBody>
          <a:bodyPr>
            <a:normAutofit fontScale="77500" lnSpcReduction="20000"/>
          </a:bodyPr>
          <a:lstStyle/>
          <a:p>
            <a:pPr lvl="3">
              <a:buNone/>
            </a:pPr>
            <a:r>
              <a:rPr lang="en-US" sz="8000" dirty="0" smtClean="0">
                <a:solidFill>
                  <a:srgbClr val="7030A0"/>
                </a:solidFill>
                <a:latin typeface="SutonnyMJ" pitchFamily="2" charset="0"/>
                <a:cs typeface="SutonnyMJ" pitchFamily="2" charset="0"/>
              </a:rPr>
              <a:t> </a:t>
            </a:r>
            <a:r>
              <a:rPr lang="as-IN" sz="8000" dirty="0" smtClean="0">
                <a:solidFill>
                  <a:srgbClr val="7030A0"/>
                </a:solidFill>
                <a:latin typeface="NikoshBAN" pitchFamily="2" charset="0"/>
                <a:cs typeface="NikoshBAN" pitchFamily="2" charset="0"/>
              </a:rPr>
              <a:t>অবরোহ অনুমান</a:t>
            </a:r>
          </a:p>
          <a:p>
            <a:pPr lvl="3">
              <a:buNone/>
            </a:pPr>
            <a:r>
              <a:rPr lang="as-IN" sz="8000" dirty="0" smtClean="0">
                <a:solidFill>
                  <a:srgbClr val="7030A0"/>
                </a:solidFill>
                <a:latin typeface="NikoshBAN" pitchFamily="2" charset="0"/>
                <a:cs typeface="NikoshBAN" pitchFamily="2" charset="0"/>
              </a:rPr>
              <a:t>     (</a:t>
            </a:r>
            <a:r>
              <a:rPr lang="as-IN" sz="8000" dirty="0" smtClean="0">
                <a:solidFill>
                  <a:srgbClr val="7030A0"/>
                </a:solidFill>
                <a:latin typeface="NikoshBAN" pitchFamily="2" charset="0"/>
                <a:cs typeface="NikoshBAN" pitchFamily="2" charset="0"/>
              </a:rPr>
              <a:t>সহানুমা</a:t>
            </a:r>
            <a:r>
              <a:rPr lang="en-US" sz="8000" dirty="0" err="1" smtClean="0">
                <a:solidFill>
                  <a:srgbClr val="7030A0"/>
                </a:solidFill>
                <a:latin typeface="NikoshBAN" pitchFamily="2" charset="0"/>
                <a:cs typeface="NikoshBAN" pitchFamily="2" charset="0"/>
              </a:rPr>
              <a:t>নের</a:t>
            </a:r>
            <a:r>
              <a:rPr lang="en-US" sz="8000" dirty="0" smtClean="0">
                <a:solidFill>
                  <a:srgbClr val="7030A0"/>
                </a:solidFill>
                <a:latin typeface="NikoshBAN" pitchFamily="2" charset="0"/>
                <a:cs typeface="NikoshBAN" pitchFamily="2" charset="0"/>
              </a:rPr>
              <a:t> </a:t>
            </a:r>
            <a:r>
              <a:rPr lang="en-US" sz="8000" smtClean="0">
                <a:solidFill>
                  <a:srgbClr val="7030A0"/>
                </a:solidFill>
                <a:latin typeface="NikoshBAN" pitchFamily="2" charset="0"/>
                <a:cs typeface="NikoshBAN" pitchFamily="2" charset="0"/>
              </a:rPr>
              <a:t>প্রকারভেদ</a:t>
            </a:r>
            <a:r>
              <a:rPr lang="as-IN" sz="8000" smtClean="0">
                <a:solidFill>
                  <a:srgbClr val="7030A0"/>
                </a:solidFill>
                <a:latin typeface="NikoshBAN" pitchFamily="2" charset="0"/>
                <a:cs typeface="NikoshBAN" pitchFamily="2" charset="0"/>
              </a:rPr>
              <a:t>)</a:t>
            </a:r>
            <a:endParaRPr lang="as-IN" sz="8000" dirty="0" smtClean="0">
              <a:solidFill>
                <a:srgbClr val="7030A0"/>
              </a:solidFill>
              <a:latin typeface="NikoshBAN" pitchFamily="2" charset="0"/>
              <a:cs typeface="NikoshBAN" pitchFamily="2" charset="0"/>
            </a:endParaRPr>
          </a:p>
          <a:p>
            <a:pPr lvl="3">
              <a:buNone/>
            </a:pPr>
            <a:r>
              <a:rPr lang="as-IN" sz="8000" dirty="0" smtClean="0">
                <a:solidFill>
                  <a:srgbClr val="7030A0"/>
                </a:solidFill>
                <a:latin typeface="SutonnyMJ" pitchFamily="2" charset="0"/>
                <a:cs typeface="SutonnyMJ" pitchFamily="2" charset="0"/>
              </a:rPr>
              <a:t>           </a:t>
            </a:r>
            <a:endParaRPr lang="en-US" sz="4800" b="1" dirty="0">
              <a:solidFill>
                <a:schemeClr val="bg1"/>
              </a:solidFill>
              <a:latin typeface="Times New Roman" pitchFamily="18" charset="0"/>
              <a:cs typeface="Times New Roman" pitchFamily="18" charset="0"/>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19100"/>
            <a:ext cx="8183880" cy="876300"/>
          </a:xfrm>
        </p:spPr>
        <p:style>
          <a:lnRef idx="2">
            <a:schemeClr val="accent1"/>
          </a:lnRef>
          <a:fillRef idx="1">
            <a:schemeClr val="lt1"/>
          </a:fillRef>
          <a:effectRef idx="0">
            <a:schemeClr val="accent1"/>
          </a:effectRef>
          <a:fontRef idx="minor">
            <a:schemeClr val="dk1"/>
          </a:fontRef>
        </p:style>
        <p:txBody>
          <a:bodyPr>
            <a:noAutofit/>
          </a:bodyPr>
          <a:lstStyle/>
          <a:p>
            <a:r>
              <a:rPr lang="as-IN" sz="6600" b="1" dirty="0" smtClean="0">
                <a:solidFill>
                  <a:srgbClr val="7030A0"/>
                </a:solidFill>
                <a:latin typeface="SutonnyMJ" pitchFamily="2" charset="0"/>
                <a:cs typeface="SutonnyMJ" pitchFamily="2" charset="0"/>
              </a:rPr>
              <a:t>শিখনফলঃ</a:t>
            </a:r>
            <a:endParaRPr lang="en-US" sz="6600" b="1" dirty="0">
              <a:solidFill>
                <a:srgbClr val="7030A0"/>
              </a:solidFill>
              <a:latin typeface="SutonnyMJ" pitchFamily="2" charset="0"/>
              <a:cs typeface="SutonnyMJ" pitchFamily="2" charset="0"/>
            </a:endParaRPr>
          </a:p>
        </p:txBody>
      </p:sp>
      <p:sp>
        <p:nvSpPr>
          <p:cNvPr id="3" name="Content Placeholder 2"/>
          <p:cNvSpPr>
            <a:spLocks noGrp="1"/>
          </p:cNvSpPr>
          <p:nvPr>
            <p:ph idx="1"/>
          </p:nvPr>
        </p:nvSpPr>
        <p:spPr>
          <a:xfrm>
            <a:off x="502920" y="1577340"/>
            <a:ext cx="8183880" cy="3489960"/>
          </a:xfrm>
        </p:spPr>
        <p:style>
          <a:lnRef idx="3">
            <a:schemeClr val="lt1"/>
          </a:lnRef>
          <a:fillRef idx="1">
            <a:schemeClr val="accent1"/>
          </a:fillRef>
          <a:effectRef idx="1">
            <a:schemeClr val="accent1"/>
          </a:effectRef>
          <a:fontRef idx="minor">
            <a:schemeClr val="lt1"/>
          </a:fontRef>
        </p:style>
        <p:txBody>
          <a:bodyPr>
            <a:normAutofit fontScale="92500" lnSpcReduction="20000"/>
          </a:bodyPr>
          <a:lstStyle/>
          <a:p>
            <a:r>
              <a:rPr lang="as-IN" sz="4000" b="1" dirty="0" smtClean="0">
                <a:solidFill>
                  <a:schemeClr val="bg1"/>
                </a:solidFill>
                <a:latin typeface="NikoshBAN" pitchFamily="2" charset="0"/>
                <a:cs typeface="NikoshBAN" pitchFamily="2" charset="0"/>
              </a:rPr>
              <a:t>সহানুমানের সংজ্ঞা দিতে  পারবে ।</a:t>
            </a:r>
          </a:p>
          <a:p>
            <a:r>
              <a:rPr lang="as-IN" sz="4000" b="1" dirty="0" smtClean="0">
                <a:solidFill>
                  <a:schemeClr val="bg1"/>
                </a:solidFill>
                <a:latin typeface="NikoshBAN" pitchFamily="2" charset="0"/>
                <a:cs typeface="NikoshBAN" pitchFamily="2" charset="0"/>
              </a:rPr>
              <a:t>সহানুমানের প্রকারভেদ ব্যাখা করতে পারবে ।</a:t>
            </a:r>
          </a:p>
          <a:p>
            <a:r>
              <a:rPr lang="as-IN" sz="4000" b="1" dirty="0" smtClean="0">
                <a:solidFill>
                  <a:schemeClr val="bg1"/>
                </a:solidFill>
                <a:latin typeface="NikoshBAN" pitchFamily="2" charset="0"/>
                <a:cs typeface="NikoshBAN" pitchFamily="2" charset="0"/>
              </a:rPr>
              <a:t>সহানুমানের  দৃষ্টান্ত তৈরী করতে পারবে।</a:t>
            </a:r>
          </a:p>
          <a:p>
            <a:r>
              <a:rPr lang="as-IN" sz="4000" b="1" dirty="0" smtClean="0">
                <a:solidFill>
                  <a:schemeClr val="bg1"/>
                </a:solidFill>
                <a:latin typeface="NikoshBAN" pitchFamily="2" charset="0"/>
                <a:cs typeface="NikoshBAN" pitchFamily="2" charset="0"/>
              </a:rPr>
              <a:t>সহানুমানের ধারনা ব্যাখ্যা করতে পারবে।</a:t>
            </a:r>
          </a:p>
          <a:p>
            <a:r>
              <a:rPr lang="as-IN" sz="4000" b="1" dirty="0" smtClean="0">
                <a:solidFill>
                  <a:schemeClr val="bg1"/>
                </a:solidFill>
                <a:latin typeface="NikoshBAN" pitchFamily="2" charset="0"/>
                <a:cs typeface="NikoshBAN" pitchFamily="2" charset="0"/>
              </a:rPr>
              <a:t> সহানুমানের বেশিষ্ট্য বর্ণনা করতে পারবে।</a:t>
            </a:r>
          </a:p>
          <a:p>
            <a:r>
              <a:rPr lang="as-IN" sz="4000" b="1" dirty="0" smtClean="0">
                <a:solidFill>
                  <a:schemeClr val="bg1"/>
                </a:solidFill>
                <a:latin typeface="NikoshBAN" pitchFamily="2" charset="0"/>
                <a:cs typeface="NikoshBAN" pitchFamily="2" charset="0"/>
              </a:rPr>
              <a:t>সহানুমানের নিয়মাবলী বিশ্লেষণ করতে পারবে।</a:t>
            </a:r>
            <a:endParaRPr lang="en-US" sz="4000" b="1" dirty="0">
              <a:solidFill>
                <a:schemeClr val="bg1"/>
              </a:solidFill>
              <a:latin typeface="NikoshBAN" pitchFamily="2" charset="0"/>
              <a:cs typeface="NikoshBAN" pitchFamily="2" charset="0"/>
            </a:endParaRPr>
          </a:p>
        </p:txBody>
      </p:sp>
      <p:sp>
        <p:nvSpPr>
          <p:cNvPr id="4" name="Title 1"/>
          <p:cNvSpPr txBox="1">
            <a:spLocks/>
          </p:cNvSpPr>
          <p:nvPr/>
        </p:nvSpPr>
        <p:spPr>
          <a:xfrm>
            <a:off x="-1447800" y="317500"/>
            <a:ext cx="8229600" cy="9525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8800" b="0" i="0" u="none" strike="noStrike" kern="1200" cap="none" spc="0" normalizeH="0" baseline="0" noProof="0" dirty="0" smtClean="0">
              <a:ln>
                <a:noFill/>
              </a:ln>
              <a:solidFill>
                <a:srgbClr val="FF0000"/>
              </a:solidFill>
              <a:effectLst/>
              <a:uLnTx/>
              <a:uFillTx/>
              <a:latin typeface="SutonnyMJ" pitchFamily="2" charset="0"/>
              <a:ea typeface="+mj-ea"/>
              <a:cs typeface="SutonnyMJ" pitchFamily="2" charset="0"/>
            </a:endParaRPr>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14500"/>
          </a:xfrm>
        </p:spPr>
        <p:style>
          <a:lnRef idx="2">
            <a:schemeClr val="accent1"/>
          </a:lnRef>
          <a:fillRef idx="1">
            <a:schemeClr val="lt1"/>
          </a:fillRef>
          <a:effectRef idx="0">
            <a:schemeClr val="accent1"/>
          </a:effectRef>
          <a:fontRef idx="minor">
            <a:schemeClr val="dk1"/>
          </a:fontRef>
        </p:style>
        <p:txBody>
          <a:bodyPr>
            <a:normAutofit/>
          </a:bodyPr>
          <a:lstStyle/>
          <a:p>
            <a:r>
              <a:rPr lang="as-IN" dirty="0" smtClean="0">
                <a:solidFill>
                  <a:srgbClr val="FF0000"/>
                </a:solidFill>
                <a:latin typeface="NikoshBAN" pitchFamily="2" charset="0"/>
                <a:cs typeface="NikoshBAN" pitchFamily="2" charset="0"/>
              </a:rPr>
              <a:t>সহানুমানের সংজ্ঞাঃ </a:t>
            </a:r>
            <a:r>
              <a:rPr lang="en-US" dirty="0" smtClean="0">
                <a:solidFill>
                  <a:srgbClr val="FF0000"/>
                </a:solidFill>
                <a:latin typeface="SutonnyMJ" pitchFamily="2" charset="0"/>
                <a:cs typeface="SutonnyMJ" pitchFamily="2" charset="0"/>
              </a:rPr>
              <a:t/>
            </a:r>
            <a:br>
              <a:rPr lang="en-US" dirty="0" smtClean="0">
                <a:solidFill>
                  <a:srgbClr val="FF0000"/>
                </a:solidFill>
                <a:latin typeface="SutonnyMJ" pitchFamily="2" charset="0"/>
                <a:cs typeface="SutonnyMJ" pitchFamily="2" charset="0"/>
              </a:rPr>
            </a:br>
            <a:r>
              <a:rPr lang="en-US" sz="3600" b="1" dirty="0" smtClean="0">
                <a:solidFill>
                  <a:srgbClr val="FF0000"/>
                </a:solidFill>
                <a:latin typeface="SutonnyMJ" pitchFamily="2" charset="0"/>
                <a:cs typeface="SutonnyMJ" pitchFamily="2" charset="0"/>
              </a:rPr>
              <a:t>(</a:t>
            </a:r>
            <a:r>
              <a:rPr lang="en-US" sz="3600" b="1" dirty="0" smtClean="0">
                <a:solidFill>
                  <a:srgbClr val="FF0000"/>
                </a:solidFill>
                <a:latin typeface="Times New Roman" pitchFamily="18" charset="0"/>
                <a:cs typeface="Times New Roman" pitchFamily="18" charset="0"/>
              </a:rPr>
              <a:t>DEFINITION OF SYLLOGISM)</a:t>
            </a:r>
            <a:endParaRPr lang="en-US" b="1" dirty="0">
              <a:latin typeface="SutonnyMJ" pitchFamily="2" charset="0"/>
              <a:cs typeface="SutonnyMJ" pitchFamily="2" charset="0"/>
            </a:endParaRPr>
          </a:p>
        </p:txBody>
      </p:sp>
      <p:sp>
        <p:nvSpPr>
          <p:cNvPr id="3" name="Content Placeholder 2"/>
          <p:cNvSpPr>
            <a:spLocks noGrp="1"/>
          </p:cNvSpPr>
          <p:nvPr>
            <p:ph idx="1"/>
          </p:nvPr>
        </p:nvSpPr>
        <p:spPr>
          <a:xfrm>
            <a:off x="457200" y="1790700"/>
            <a:ext cx="8229600" cy="3924300"/>
          </a:xfrm>
        </p:spPr>
        <p:style>
          <a:lnRef idx="3">
            <a:schemeClr val="lt1"/>
          </a:lnRef>
          <a:fillRef idx="1">
            <a:schemeClr val="accent1"/>
          </a:fillRef>
          <a:effectRef idx="1">
            <a:schemeClr val="accent1"/>
          </a:effectRef>
          <a:fontRef idx="minor">
            <a:schemeClr val="lt1"/>
          </a:fontRef>
        </p:style>
        <p:txBody>
          <a:bodyPr>
            <a:normAutofit fontScale="70000" lnSpcReduction="20000"/>
          </a:bodyPr>
          <a:lstStyle/>
          <a:p>
            <a:endParaRPr lang="en-US" sz="3600" b="1" dirty="0" smtClean="0">
              <a:solidFill>
                <a:schemeClr val="bg1"/>
              </a:solidFill>
              <a:latin typeface="NikoshBAN" pitchFamily="2" charset="0"/>
              <a:cs typeface="NikoshBAN" pitchFamily="2" charset="0"/>
            </a:endParaRPr>
          </a:p>
          <a:p>
            <a:r>
              <a:rPr lang="as-IN" sz="3600" b="1" dirty="0" smtClean="0">
                <a:solidFill>
                  <a:schemeClr val="bg1"/>
                </a:solidFill>
                <a:latin typeface="NikoshBAN" pitchFamily="2" charset="0"/>
                <a:cs typeface="NikoshBAN" pitchFamily="2" charset="0"/>
              </a:rPr>
              <a:t>যে মাধ্যম অবরোহ অনুমানে সিদ্ধান্তটি দুটি পরস্পর সম্বন্ধযুক্ত আশ্রয়বাক্য থেকে অনিবার্যভাবে নিঃসৃত হয় তাকে সহানুমান বলে।</a:t>
            </a:r>
          </a:p>
          <a:p>
            <a:endParaRPr lang="as-IN" sz="3600" b="1" dirty="0" smtClean="0">
              <a:solidFill>
                <a:schemeClr val="bg1"/>
              </a:solidFill>
              <a:latin typeface="NikoshBAN" pitchFamily="2" charset="0"/>
              <a:cs typeface="NikoshBAN" pitchFamily="2" charset="0"/>
            </a:endParaRPr>
          </a:p>
          <a:p>
            <a:r>
              <a:rPr lang="as-IN" sz="3600" b="1" dirty="0" smtClean="0">
                <a:solidFill>
                  <a:schemeClr val="bg1"/>
                </a:solidFill>
                <a:latin typeface="NikoshBAN" pitchFamily="2" charset="0"/>
                <a:cs typeface="NikoshBAN" pitchFamily="2" charset="0"/>
              </a:rPr>
              <a:t>যুক্তিবিদ “যোসেফ” বলেন, “সহানুমান হচেছ প্রকৃতপক্ষে এক প্রকার যুক্তি যেখানে একই তৃতীয় পদের সাথে দুটি পদের উদ্দেশ্য ও বিধেয় আকারের সম্পর্ক থেকে পদ দুটির নিজেদের মধ্যে উদ্দেশ্য  ও বিধেয় আকারের একটি সম্পর্ক অনিবার্যভাবে  প্রতিষ্ঠিত  হয়।”</a:t>
            </a:r>
            <a:endParaRPr lang="en-US" sz="3600" b="1" dirty="0" smtClean="0">
              <a:solidFill>
                <a:schemeClr val="bg1"/>
              </a:solidFill>
              <a:latin typeface="NikoshBAN" pitchFamily="2" charset="0"/>
              <a:cs typeface="NikoshBAN" pitchFamily="2" charset="0"/>
            </a:endParaRPr>
          </a:p>
          <a:p>
            <a:r>
              <a:rPr lang="bn-BD" dirty="0">
                <a:latin typeface="NikoshBAN" pitchFamily="2" charset="0"/>
                <a:cs typeface="NikoshBAN" pitchFamily="2" charset="0"/>
              </a:rPr>
              <a:t>যুক্তিবিদ ওয়েলটন বলেন, “সহানুমান হচ্ছে একপ্রকার অনুমান যাতে একটি সাধারণ উপাদান আছে এবং যাদের কমপক্ষে একটি সার্বিক এমন দুটি যুক্তিবাক্য থেকে একটি নতুন যুক্তিবাক্য টানা হয়, যা কেবল প্রথম দুটি যুক্তিবাক্যের সমষ্টি নয় এবং যার সত্যতা তাদের থেকে অনিবার্য পরিণতিরূপে নিঃসৃত হয়”</a:t>
            </a:r>
            <a:endParaRPr lang="en-US" dirty="0">
              <a:latin typeface="NikoshBAN" pitchFamily="2" charset="0"/>
              <a:cs typeface="NikoshBAN" pitchFamily="2" charset="0"/>
            </a:endParaRPr>
          </a:p>
          <a:p>
            <a:endParaRPr lang="en-US" sz="3600" b="1" dirty="0" smtClean="0">
              <a:solidFill>
                <a:schemeClr val="bg1"/>
              </a:solidFill>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a:latin typeface="NikoshBAN" pitchFamily="2" charset="0"/>
              <a:cs typeface="NikoshBAN" pitchFamily="2" charset="0"/>
            </a:endParaRPr>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s-IN" dirty="0">
                <a:solidFill>
                  <a:srgbClr val="FF0000"/>
                </a:solidFill>
                <a:latin typeface="NikoshBAN" pitchFamily="2" charset="0"/>
                <a:cs typeface="NikoshBAN" pitchFamily="2" charset="0"/>
              </a:rPr>
              <a:t>সহানুমানের সংজ্ঞাঃ </a:t>
            </a:r>
            <a:r>
              <a:rPr lang="en-US" dirty="0">
                <a:solidFill>
                  <a:srgbClr val="FF0000"/>
                </a:solidFill>
                <a:latin typeface="SutonnyMJ" pitchFamily="2" charset="0"/>
                <a:cs typeface="SutonnyMJ" pitchFamily="2" charset="0"/>
              </a:rPr>
              <a:t/>
            </a:r>
            <a:br>
              <a:rPr lang="en-US" dirty="0">
                <a:solidFill>
                  <a:srgbClr val="FF0000"/>
                </a:solidFill>
                <a:latin typeface="SutonnyMJ" pitchFamily="2" charset="0"/>
                <a:cs typeface="SutonnyMJ" pitchFamily="2" charset="0"/>
              </a:rPr>
            </a:br>
            <a:r>
              <a:rPr lang="en-US" b="1" dirty="0">
                <a:solidFill>
                  <a:srgbClr val="FF0000"/>
                </a:solidFill>
                <a:latin typeface="SutonnyMJ" pitchFamily="2" charset="0"/>
                <a:cs typeface="SutonnyMJ" pitchFamily="2" charset="0"/>
              </a:rPr>
              <a:t>(</a:t>
            </a:r>
            <a:r>
              <a:rPr lang="en-US" b="1" dirty="0">
                <a:solidFill>
                  <a:srgbClr val="FF0000"/>
                </a:solidFill>
                <a:latin typeface="Times New Roman" pitchFamily="18" charset="0"/>
                <a:cs typeface="Times New Roman" pitchFamily="18" charset="0"/>
              </a:rPr>
              <a:t>DEFINITION OF SYLLOGISM)</a:t>
            </a:r>
            <a:endParaRPr lang="en-US" dirty="0"/>
          </a:p>
        </p:txBody>
      </p:sp>
      <p:sp>
        <p:nvSpPr>
          <p:cNvPr id="3" name="Content Placeholder 2"/>
          <p:cNvSpPr>
            <a:spLocks noGrp="1"/>
          </p:cNvSpPr>
          <p:nvPr>
            <p:ph idx="1"/>
          </p:nvPr>
        </p:nvSpPr>
        <p:spPr>
          <a:xfrm>
            <a:off x="457200" y="1333500"/>
            <a:ext cx="8229600" cy="4267200"/>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marL="0" indent="0">
              <a:buNone/>
            </a:pPr>
            <a:r>
              <a:rPr lang="bn-BD" dirty="0">
                <a:latin typeface="NikoshBAN" pitchFamily="2" charset="0"/>
                <a:cs typeface="NikoshBAN" pitchFamily="2" charset="0"/>
              </a:rPr>
              <a:t>যে অবরোহ মাধ্যম অনুমানে পরস্পর সম্পর্কযুক্ত দুটি আশ্রয়বাক্য থেকে অনিবার্যভাবে সিদ্ধান্ত অনুমিত হয় তাকে সহানুমান বলে।</a:t>
            </a:r>
            <a:endParaRPr lang="en-US" dirty="0">
              <a:latin typeface="NikoshBAN" pitchFamily="2" charset="0"/>
              <a:cs typeface="NikoshBAN" pitchFamily="2" charset="0"/>
            </a:endParaRPr>
          </a:p>
          <a:p>
            <a:pPr marL="0" indent="1371600">
              <a:buNone/>
            </a:pPr>
            <a:endParaRPr lang="bn-BD" dirty="0">
              <a:latin typeface="NikoshBAN" pitchFamily="2" charset="0"/>
              <a:cs typeface="NikoshBAN" pitchFamily="2" charset="0"/>
            </a:endParaRPr>
          </a:p>
          <a:p>
            <a:pPr marL="0" indent="1371600">
              <a:buNone/>
            </a:pPr>
            <a:r>
              <a:rPr lang="bn-BD" dirty="0" smtClean="0">
                <a:latin typeface="NikoshBAN" pitchFamily="2" charset="0"/>
                <a:cs typeface="NikoshBAN" pitchFamily="2" charset="0"/>
              </a:rPr>
              <a:t>যেমন,</a:t>
            </a:r>
            <a:endParaRPr lang="en-US" dirty="0" smtClean="0">
              <a:latin typeface="NikoshBAN" pitchFamily="2" charset="0"/>
              <a:cs typeface="NikoshBAN" pitchFamily="2" charset="0"/>
            </a:endParaRPr>
          </a:p>
          <a:p>
            <a:pPr marL="0" indent="1371600">
              <a:buNone/>
            </a:pPr>
            <a:r>
              <a:rPr lang="bn-BD" dirty="0" smtClean="0">
                <a:latin typeface="NikoshBAN" pitchFamily="2" charset="0"/>
                <a:cs typeface="NikoshBAN" pitchFamily="2" charset="0"/>
              </a:rPr>
              <a:t>সকল </a:t>
            </a:r>
            <a:r>
              <a:rPr lang="bn-BD" dirty="0">
                <a:latin typeface="NikoshBAN" pitchFamily="2" charset="0"/>
                <a:cs typeface="NikoshBAN" pitchFamily="2" charset="0"/>
              </a:rPr>
              <a:t>মানুষ হয় মরণশীল</a:t>
            </a:r>
            <a:endParaRPr lang="en-US" dirty="0">
              <a:latin typeface="NikoshBAN" pitchFamily="2" charset="0"/>
              <a:cs typeface="NikoshBAN" pitchFamily="2" charset="0"/>
            </a:endParaRPr>
          </a:p>
          <a:p>
            <a:pPr marL="0" indent="1371600">
              <a:buNone/>
            </a:pPr>
            <a:r>
              <a:rPr lang="bn-BD" dirty="0">
                <a:latin typeface="NikoshBAN" pitchFamily="2" charset="0"/>
                <a:cs typeface="NikoshBAN" pitchFamily="2" charset="0"/>
              </a:rPr>
              <a:t>সকল কবি হয় মানুষ</a:t>
            </a:r>
            <a:endParaRPr lang="en-US" dirty="0">
              <a:latin typeface="NikoshBAN" pitchFamily="2" charset="0"/>
              <a:cs typeface="NikoshBAN" pitchFamily="2" charset="0"/>
            </a:endParaRPr>
          </a:p>
          <a:p>
            <a:pPr marL="0" indent="1371600">
              <a:buNone/>
            </a:pPr>
            <a:r>
              <a:rPr lang="bn-BD" dirty="0">
                <a:latin typeface="NikoshBAN" pitchFamily="2" charset="0"/>
                <a:cs typeface="NikoshBAN" pitchFamily="2" charset="0"/>
              </a:rPr>
              <a:t>অতএব, সকল কবি হয় মরণশীল</a:t>
            </a:r>
            <a:endParaRPr lang="en-US" dirty="0">
              <a:latin typeface="NikoshBAN" pitchFamily="2" charset="0"/>
              <a:cs typeface="NikoshBAN" pitchFamily="2" charset="0"/>
            </a:endParaRPr>
          </a:p>
          <a:p>
            <a:pPr marL="0" indent="1371600">
              <a:buNone/>
            </a:pPr>
            <a:r>
              <a:rPr lang="bn-BD" dirty="0">
                <a:latin typeface="NikoshBAN" pitchFamily="2" charset="0"/>
                <a:cs typeface="NikoshBAN" pitchFamily="2" charset="0"/>
              </a:rPr>
              <a:t>আবার, </a:t>
            </a:r>
            <a:endParaRPr lang="en-US" dirty="0">
              <a:latin typeface="NikoshBAN" pitchFamily="2" charset="0"/>
              <a:cs typeface="NikoshBAN" pitchFamily="2" charset="0"/>
            </a:endParaRPr>
          </a:p>
          <a:p>
            <a:pPr marL="0" indent="1371600">
              <a:buNone/>
            </a:pPr>
            <a:r>
              <a:rPr lang="bn-BD" dirty="0">
                <a:latin typeface="NikoshBAN" pitchFamily="2" charset="0"/>
                <a:cs typeface="NikoshBAN" pitchFamily="2" charset="0"/>
              </a:rPr>
              <a:t>যদি রিফাত আসে তাহলে মাহদী যাবে</a:t>
            </a:r>
            <a:endParaRPr lang="en-US" dirty="0">
              <a:latin typeface="NikoshBAN" pitchFamily="2" charset="0"/>
              <a:cs typeface="NikoshBAN" pitchFamily="2" charset="0"/>
            </a:endParaRPr>
          </a:p>
          <a:p>
            <a:pPr marL="0" indent="1371600">
              <a:buNone/>
            </a:pPr>
            <a:r>
              <a:rPr lang="bn-BD" dirty="0">
                <a:latin typeface="NikoshBAN" pitchFamily="2" charset="0"/>
                <a:cs typeface="NikoshBAN" pitchFamily="2" charset="0"/>
              </a:rPr>
              <a:t>রিফাত এসেছে</a:t>
            </a:r>
            <a:endParaRPr lang="en-US" dirty="0">
              <a:latin typeface="NikoshBAN" pitchFamily="2" charset="0"/>
              <a:cs typeface="NikoshBAN" pitchFamily="2" charset="0"/>
            </a:endParaRPr>
          </a:p>
          <a:p>
            <a:pPr marL="0" indent="1371600">
              <a:buNone/>
            </a:pPr>
            <a:r>
              <a:rPr lang="bn-BD" dirty="0">
                <a:latin typeface="NikoshBAN" pitchFamily="2" charset="0"/>
                <a:cs typeface="NikoshBAN" pitchFamily="2" charset="0"/>
              </a:rPr>
              <a:t>অতএব, মাহদী যাবে।</a:t>
            </a:r>
            <a:endParaRPr lang="en-US" dirty="0">
              <a:latin typeface="NikoshBAN" pitchFamily="2" charset="0"/>
              <a:cs typeface="NikoshBAN" pitchFamily="2" charset="0"/>
            </a:endParaRPr>
          </a:p>
          <a:p>
            <a:pPr marL="0" indent="0">
              <a:buNone/>
            </a:pPr>
            <a:endParaRPr lang="en-US" dirty="0">
              <a:latin typeface="NikoshBAN" pitchFamily="2" charset="0"/>
              <a:cs typeface="NikoshBAN" pitchFamily="2" charset="0"/>
            </a:endParaRPr>
          </a:p>
        </p:txBody>
      </p:sp>
    </p:spTree>
    <p:extLst>
      <p:ext uri="{BB962C8B-B14F-4D97-AF65-F5344CB8AC3E}">
        <p14:creationId xmlns:p14="http://schemas.microsoft.com/office/powerpoint/2010/main" val="3469355000"/>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42900"/>
            <a:ext cx="8183880" cy="876300"/>
          </a:xfrm>
        </p:spPr>
        <p:style>
          <a:lnRef idx="2">
            <a:schemeClr val="accent1"/>
          </a:lnRef>
          <a:fillRef idx="1">
            <a:schemeClr val="lt1"/>
          </a:fillRef>
          <a:effectRef idx="0">
            <a:schemeClr val="accent1"/>
          </a:effectRef>
          <a:fontRef idx="minor">
            <a:schemeClr val="dk1"/>
          </a:fontRef>
        </p:style>
        <p:txBody>
          <a:bodyPr>
            <a:noAutofit/>
          </a:bodyPr>
          <a:lstStyle/>
          <a:p>
            <a:r>
              <a:rPr lang="as-IN" sz="4800" dirty="0" smtClean="0">
                <a:solidFill>
                  <a:srgbClr val="7030A0"/>
                </a:solidFill>
                <a:latin typeface="NikoshBAN" pitchFamily="2" charset="0"/>
                <a:cs typeface="NikoshBAN" pitchFamily="2" charset="0"/>
              </a:rPr>
              <a:t>উদাহরন বিশ্লেষণঃ-</a:t>
            </a:r>
            <a:endParaRPr lang="en-US" sz="4800" dirty="0">
              <a:solidFill>
                <a:srgbClr val="7030A0"/>
              </a:solidFill>
              <a:latin typeface="NikoshBAN" pitchFamily="2" charset="0"/>
              <a:cs typeface="NikoshBAN" pitchFamily="2" charset="0"/>
            </a:endParaRPr>
          </a:p>
        </p:txBody>
      </p:sp>
      <p:sp>
        <p:nvSpPr>
          <p:cNvPr id="3" name="Content Placeholder 2"/>
          <p:cNvSpPr>
            <a:spLocks noGrp="1"/>
          </p:cNvSpPr>
          <p:nvPr>
            <p:ph idx="1"/>
          </p:nvPr>
        </p:nvSpPr>
        <p:spPr>
          <a:xfrm>
            <a:off x="457200" y="1409700"/>
            <a:ext cx="8229600" cy="4099560"/>
          </a:xfrm>
        </p:spPr>
        <p:style>
          <a:lnRef idx="3">
            <a:schemeClr val="lt1"/>
          </a:lnRef>
          <a:fillRef idx="1">
            <a:schemeClr val="accent1"/>
          </a:fillRef>
          <a:effectRef idx="1">
            <a:schemeClr val="accent1"/>
          </a:effectRef>
          <a:fontRef idx="minor">
            <a:schemeClr val="lt1"/>
          </a:fontRef>
        </p:style>
        <p:txBody>
          <a:bodyPr>
            <a:normAutofit fontScale="85000" lnSpcReduction="20000"/>
          </a:bodyPr>
          <a:lstStyle/>
          <a:p>
            <a:pPr>
              <a:buNone/>
            </a:pPr>
            <a:r>
              <a:rPr lang="en-US" sz="3600" b="1" dirty="0" smtClean="0">
                <a:latin typeface="SutonnyMJ" pitchFamily="2" charset="0"/>
                <a:cs typeface="SutonnyMJ" pitchFamily="2" charset="0"/>
              </a:rPr>
              <a:t> </a:t>
            </a:r>
          </a:p>
          <a:p>
            <a:pPr>
              <a:buNone/>
            </a:pPr>
            <a:r>
              <a:rPr lang="as-IN" sz="3600" b="1" dirty="0" smtClean="0">
                <a:latin typeface="NikoshBAN" pitchFamily="2" charset="0"/>
                <a:cs typeface="NikoshBAN" pitchFamily="2" charset="0"/>
              </a:rPr>
              <a:t>উদাহরণ</a:t>
            </a:r>
            <a:r>
              <a:rPr lang="en-US" sz="3600" b="1" dirty="0" smtClean="0">
                <a:latin typeface="NikoshBAN" pitchFamily="2" charset="0"/>
                <a:cs typeface="NikoshBAN" pitchFamily="2" charset="0"/>
              </a:rPr>
              <a:t>ঃ-</a:t>
            </a:r>
            <a:r>
              <a:rPr lang="as-IN" sz="3600" b="1" dirty="0" smtClean="0">
                <a:latin typeface="NikoshBAN" pitchFamily="2" charset="0"/>
                <a:cs typeface="NikoshBAN" pitchFamily="2" charset="0"/>
              </a:rPr>
              <a:t>	   সকল পাখি হয় দ্বিপদ, </a:t>
            </a:r>
          </a:p>
          <a:p>
            <a:pPr>
              <a:buNone/>
            </a:pPr>
            <a:r>
              <a:rPr lang="as-IN" sz="3600" b="1" dirty="0" smtClean="0">
                <a:latin typeface="NikoshBAN" pitchFamily="2" charset="0"/>
                <a:cs typeface="NikoshBAN" pitchFamily="2" charset="0"/>
              </a:rPr>
              <a:t>	                সকল কাক হয় পাখি, </a:t>
            </a:r>
          </a:p>
          <a:p>
            <a:pPr>
              <a:buNone/>
            </a:pPr>
            <a:r>
              <a:rPr lang="as-IN" sz="3600" b="1" dirty="0" smtClean="0">
                <a:latin typeface="NikoshBAN" pitchFamily="2" charset="0"/>
                <a:cs typeface="NikoshBAN" pitchFamily="2" charset="0"/>
              </a:rPr>
              <a:t>      	         সুতরাং সকল কাক হয় দ্বিপদ। </a:t>
            </a:r>
          </a:p>
          <a:p>
            <a:pPr>
              <a:buNone/>
            </a:pPr>
            <a:endParaRPr lang="as-IN" sz="3600" b="1" dirty="0" smtClean="0">
              <a:latin typeface="NikoshBAN" pitchFamily="2" charset="0"/>
              <a:cs typeface="NikoshBAN" pitchFamily="2" charset="0"/>
            </a:endParaRPr>
          </a:p>
          <a:p>
            <a:pPr>
              <a:buNone/>
            </a:pPr>
            <a:r>
              <a:rPr lang="as-IN" sz="3600" b="1" dirty="0" smtClean="0">
                <a:latin typeface="NikoshBAN" pitchFamily="2" charset="0"/>
                <a:cs typeface="NikoshBAN" pitchFamily="2" charset="0"/>
              </a:rPr>
              <a:t>সহানুমানের এই যুক্তিটির দিকে লক্ষ্য করলে  দেখা যায় যে,  উল্লিখিত দৃষ্টান্তটিতে সিদ্ধান্তটি আশ্রয়বাক্য দুটির যেকোন  একটি থেকে অনুমিত হয়নি । যুক্তভাবে উভয় যুক্তিবাক্য থেকেই অনুমিত হয়েছে ।</a:t>
            </a:r>
            <a:endParaRPr lang="en-US" sz="3600" dirty="0" smtClean="0">
              <a:latin typeface="NikoshBAN" pitchFamily="2" charset="0"/>
              <a:cs typeface="NikoshBAN" pitchFamily="2" charset="0"/>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0" y="1703770"/>
          <a:ext cx="8763000" cy="3962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1"/>
          <p:cNvSpPr txBox="1">
            <a:spLocks/>
          </p:cNvSpPr>
          <p:nvPr/>
        </p:nvSpPr>
        <p:spPr>
          <a:xfrm>
            <a:off x="722376" y="495300"/>
            <a:ext cx="7772400" cy="1066800"/>
          </a:xfrm>
          <a:prstGeom prst="rect">
            <a:avLst/>
          </a:prstGeom>
        </p:spPr>
        <p:style>
          <a:lnRef idx="3">
            <a:schemeClr val="lt1"/>
          </a:lnRef>
          <a:fillRef idx="1">
            <a:schemeClr val="accent1"/>
          </a:fillRef>
          <a:effectRef idx="1">
            <a:schemeClr val="accent1"/>
          </a:effectRef>
          <a:fontRef idx="minor">
            <a:schemeClr val="lt1"/>
          </a:fontRef>
        </p:style>
        <p:txBody>
          <a:bodyPr>
            <a:normAutofit fontScale="92500" lnSpcReduction="20000"/>
          </a:bodyPr>
          <a:lstStyle/>
          <a:p>
            <a:pPr lvl="0" algn="ctr">
              <a:spcBef>
                <a:spcPct val="0"/>
              </a:spcBef>
              <a:defRPr/>
            </a:pPr>
            <a:r>
              <a:rPr lang="as-IN" sz="4000" b="1" dirty="0" smtClean="0">
                <a:solidFill>
                  <a:srgbClr val="7030A0"/>
                </a:solidFill>
                <a:effectLst>
                  <a:outerShdw blurRad="53975" dist="22860" dir="5400000" algn="tl" rotWithShape="0">
                    <a:srgbClr val="000000">
                      <a:alpha val="55000"/>
                    </a:srgbClr>
                  </a:outerShdw>
                </a:effectLst>
                <a:latin typeface="SutonnyMJ" pitchFamily="2" charset="0"/>
                <a:ea typeface="+mj-ea"/>
                <a:cs typeface="SutonnyMJ" pitchFamily="2" charset="0"/>
              </a:rPr>
              <a:t>সহানুমানের প্রকারভেদঃ</a:t>
            </a:r>
            <a:endParaRPr kumimoji="0" lang="en-US" sz="4000" b="1" i="0" u="none" strike="noStrike" kern="1200" cap="none" spc="0" normalizeH="0" baseline="0" noProof="0" dirty="0" smtClean="0">
              <a:ln>
                <a:noFill/>
              </a:ln>
              <a:solidFill>
                <a:srgbClr val="7030A0"/>
              </a:solidFill>
              <a:effectLst>
                <a:outerShdw blurRad="53975" dist="22860" dir="5400000" algn="tl" rotWithShape="0">
                  <a:srgbClr val="000000">
                    <a:alpha val="55000"/>
                  </a:srgbClr>
                </a:outerShdw>
              </a:effectLst>
              <a:uLnTx/>
              <a:uFillTx/>
              <a:latin typeface="SutonnyMJ" pitchFamily="2" charset="0"/>
              <a:ea typeface="+mj-ea"/>
              <a:cs typeface="SutonnyMJ" pitchFamily="2"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dirty="0" smtClean="0">
                <a:solidFill>
                  <a:srgbClr val="7030A0"/>
                </a:solidFill>
                <a:effectLst>
                  <a:outerShdw blurRad="53975" dist="22860" dir="5400000" algn="tl" rotWithShape="0">
                    <a:srgbClr val="000000">
                      <a:alpha val="55000"/>
                    </a:srgbClr>
                  </a:outerShdw>
                </a:effectLst>
                <a:latin typeface="Times New Roman" pitchFamily="18" charset="0"/>
                <a:ea typeface="+mj-ea"/>
                <a:cs typeface="Times New Roman" pitchFamily="18" charset="0"/>
              </a:rPr>
              <a:t>(Kinds Of Syllogism)</a:t>
            </a:r>
            <a:endParaRPr kumimoji="0" lang="en-US" sz="3200" b="1" i="0" u="none" strike="noStrike" kern="1200" cap="none" spc="0" normalizeH="0" baseline="0" noProof="0" dirty="0">
              <a:ln>
                <a:noFill/>
              </a:ln>
              <a:solidFill>
                <a:srgbClr val="7030A0"/>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endParaRPr>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23900"/>
            <a:ext cx="8534400" cy="35394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bn-BD" sz="3200" dirty="0">
                <a:latin typeface="NikoshBAN" pitchFamily="2" charset="0"/>
                <a:cs typeface="NikoshBAN" pitchFamily="2" charset="0"/>
              </a:rPr>
              <a:t>১. অমিশ্র সহানুমান: যে সহানুমানের আশ্রয়বাক্যগুলো একই প্রকৃতির অর্থাৎ হয় নিরপেক্ষ, না হয় বৈকল্পিক, না হয় প্রাকল্পিক তাকে অমিশ্র সহানুমান বলে।</a:t>
            </a:r>
            <a:endParaRPr lang="en-US" sz="3200" dirty="0">
              <a:latin typeface="NikoshBAN" pitchFamily="2" charset="0"/>
              <a:cs typeface="NikoshBAN" pitchFamily="2" charset="0"/>
            </a:endParaRPr>
          </a:p>
          <a:p>
            <a:r>
              <a:rPr lang="bn-BD" sz="3200" dirty="0">
                <a:latin typeface="NikoshBAN" pitchFamily="2" charset="0"/>
                <a:cs typeface="NikoshBAN" pitchFamily="2" charset="0"/>
              </a:rPr>
              <a:t>অমিশ্র সহানুমান আবার তিন প্রকার</a:t>
            </a:r>
            <a:endParaRPr lang="en-US" sz="3200" dirty="0">
              <a:latin typeface="NikoshBAN" pitchFamily="2" charset="0"/>
              <a:cs typeface="NikoshBAN" pitchFamily="2" charset="0"/>
            </a:endParaRPr>
          </a:p>
          <a:p>
            <a:r>
              <a:rPr lang="bn-BD" sz="3200" dirty="0">
                <a:latin typeface="NikoshBAN" pitchFamily="2" charset="0"/>
                <a:cs typeface="NikoshBAN" pitchFamily="2" charset="0"/>
              </a:rPr>
              <a:t>ক. অমিশ্র নিরপেক্ষ সহানুমান</a:t>
            </a:r>
            <a:endParaRPr lang="en-US" sz="3200" dirty="0">
              <a:latin typeface="NikoshBAN" pitchFamily="2" charset="0"/>
              <a:cs typeface="NikoshBAN" pitchFamily="2" charset="0"/>
            </a:endParaRPr>
          </a:p>
          <a:p>
            <a:r>
              <a:rPr lang="bn-BD" sz="3200" dirty="0">
                <a:latin typeface="NikoshBAN" pitchFamily="2" charset="0"/>
                <a:cs typeface="NikoshBAN" pitchFamily="2" charset="0"/>
              </a:rPr>
              <a:t>খ. অমিশ্র প্রাকল্পিক সহানুমান</a:t>
            </a:r>
            <a:endParaRPr lang="en-US" sz="3200" dirty="0">
              <a:latin typeface="NikoshBAN" pitchFamily="2" charset="0"/>
              <a:cs typeface="NikoshBAN" pitchFamily="2" charset="0"/>
            </a:endParaRPr>
          </a:p>
          <a:p>
            <a:r>
              <a:rPr lang="bn-BD" sz="3200" dirty="0">
                <a:latin typeface="NikoshBAN" pitchFamily="2" charset="0"/>
                <a:cs typeface="NikoshBAN" pitchFamily="2" charset="0"/>
              </a:rPr>
              <a:t>গ. অমিশ্র বৈকল্পিক সহানুমান</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372090963"/>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additive="base">
                                        <p:cTn id="2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 calcmode="lin" valueType="num">
                                      <p:cBhvr additive="base">
                                        <p:cTn id="2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1947</TotalTime>
  <Words>521</Words>
  <Application>Microsoft Office PowerPoint</Application>
  <PresentationFormat>On-screen Show (16:10)</PresentationFormat>
  <Paragraphs>105</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NikoshBAN</vt:lpstr>
      <vt:lpstr>SutonnyMJ</vt:lpstr>
      <vt:lpstr>Times New Roman</vt:lpstr>
      <vt:lpstr>Office Theme</vt:lpstr>
      <vt:lpstr>স্বাগতম</vt:lpstr>
      <vt:lpstr>PowerPoint Presentation</vt:lpstr>
      <vt:lpstr>আজকের আলোচ্য বিষয়</vt:lpstr>
      <vt:lpstr>শিখনফলঃ</vt:lpstr>
      <vt:lpstr>সহানুমানের সংজ্ঞাঃ  (DEFINITION OF SYLLOGISM)</vt:lpstr>
      <vt:lpstr>সহানুমানের সংজ্ঞাঃ  (DEFINITION OF SYLLOGISM)</vt:lpstr>
      <vt:lpstr>উদাহরন বিশ্লেষণঃ-</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আগামী ক্লাসের আলোচ্য বিষয়ঃ</vt:lpstr>
      <vt:lpstr>সবাইকে ধন্যবাদ</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bcpsc</dc:creator>
  <cp:lastModifiedBy>jsmsc</cp:lastModifiedBy>
  <cp:revision>249</cp:revision>
  <dcterms:created xsi:type="dcterms:W3CDTF">2015-01-15T15:51:54Z</dcterms:created>
  <dcterms:modified xsi:type="dcterms:W3CDTF">2017-05-20T00:44:32Z</dcterms:modified>
</cp:coreProperties>
</file>