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888" r:id="rId2"/>
  </p:sldMasterIdLst>
  <p:notesMasterIdLst>
    <p:notesMasterId r:id="rId40"/>
  </p:notesMasterIdLst>
  <p:sldIdLst>
    <p:sldId id="256" r:id="rId3"/>
    <p:sldId id="276" r:id="rId4"/>
    <p:sldId id="273" r:id="rId5"/>
    <p:sldId id="310" r:id="rId6"/>
    <p:sldId id="311" r:id="rId7"/>
    <p:sldId id="312" r:id="rId8"/>
    <p:sldId id="313" r:id="rId9"/>
    <p:sldId id="314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260" r:id="rId32"/>
    <p:sldId id="277" r:id="rId33"/>
    <p:sldId id="284" r:id="rId34"/>
    <p:sldId id="285" r:id="rId35"/>
    <p:sldId id="272" r:id="rId36"/>
    <p:sldId id="275" r:id="rId37"/>
    <p:sldId id="267" r:id="rId38"/>
    <p:sldId id="263" r:id="rId39"/>
  </p:sldIdLst>
  <p:sldSz cx="9144000" cy="5715000" type="screen16x10"/>
  <p:notesSz cx="9144000" cy="6858000"/>
  <p:defaultTextStyle>
    <a:defPPr>
      <a:defRPr lang="en-US"/>
    </a:defPPr>
    <a:lvl1pPr marL="0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2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>
        <p:scale>
          <a:sx n="59" d="100"/>
          <a:sy n="59" d="100"/>
        </p:scale>
        <p:origin x="-1872" y="-93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4EB29-6FF5-446E-B3AF-7E6591222D0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1435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AF6DC-A90D-4EF1-BF2D-790AD181C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8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37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03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07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99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17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7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96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29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4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2"/>
            <a:ext cx="2133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2"/>
            <a:ext cx="2895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2"/>
            <a:ext cx="2133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>
    <p:plus/>
  </p:transition>
  <p:timing>
    <p:tnLst>
      <p:par>
        <p:cTn id="1" dur="indefinite" restart="never" nodeType="tmRoot"/>
      </p:par>
    </p:tnLst>
  </p:timing>
  <p:txStyles>
    <p:titleStyle>
      <a:lvl1pPr algn="ctr" defTabSz="9143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9" algn="l" defTabSz="91436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defTabSz="91436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3"/>
            <a:ext cx="8229600" cy="3771636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3232"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2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713232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462" indent="-267462" algn="l" defTabSz="71323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9501" indent="-222885" algn="l" defTabSz="71323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153400" cy="137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স্বা</a:t>
            </a:r>
            <a:r>
              <a:rPr lang="as-IN" sz="7200" b="1" dirty="0">
                <a:solidFill>
                  <a:srgbClr val="FF0000"/>
                </a:solidFill>
                <a:latin typeface="TonnyMJ " pitchFamily="2" charset="0"/>
                <a:cs typeface="SutonnyMJ" pitchFamily="2" charset="0"/>
              </a:rPr>
              <a:t>গতম</a:t>
            </a:r>
            <a:endParaRPr lang="en-US" sz="7200" b="1" dirty="0">
              <a:solidFill>
                <a:srgbClr val="FF0000"/>
              </a:solidFill>
              <a:latin typeface="TonnyMJ 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57700"/>
            <a:ext cx="8001000" cy="125730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en-US" sz="28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যুক্তিবিদ্যা </a:t>
            </a:r>
            <a:r>
              <a:rPr lang="bn-BD" sz="2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ম পত্র</a:t>
            </a:r>
          </a:p>
          <a:p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একাদশ</a:t>
            </a:r>
            <a:r>
              <a:rPr lang="as-IN" sz="28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মানবিক বিভাগ</a:t>
            </a:r>
            <a:endParaRPr lang="en-US" sz="48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images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409700"/>
            <a:ext cx="35052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90700"/>
            <a:ext cx="76962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চাঁদ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চারিদিকে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ঘুরে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চারিদিকে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ঘুরে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চাঁদ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চারিদিকে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ঘুরে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মুরগী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মুরগী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পোকা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পোকা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কর্মচারীদের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কর্মচারীরা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0471244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থাকলেই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চলবে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2470396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বংশ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কুলকে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7538028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ডানাযুক্ত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ডানাযুক্ত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দ্বিজকে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ব্রাহ্মম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8028204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গজ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মাপের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হাতি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গজ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হাতি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মাপের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মাপক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5070854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90700"/>
            <a:ext cx="7467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সোমা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মূল্যবান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সোনা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নাতনী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নাতনী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মূল্যবান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অশিক্ষতি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অন্ধ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অশিক্ষিত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লোক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অন্ধ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দন্ড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লাঠি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শাস্তি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দন্ড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শাস্তি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লাঠি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2388744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90700"/>
            <a:ext cx="77724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অনর্থের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কথার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কথার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অনর্থের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ক্ষণস্থায়ী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মূল্যহীন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দন্ড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ক্ষণস্থায়ী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দন্ড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মূল্যহীন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ঠাকুর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হইতেছেন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বামুন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গনেশ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হইতেছেন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ঠাকুর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গনেশ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হইতেছেন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বামুন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0513644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অন্তত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একবাও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কোকিল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কোকিল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অন্তত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একবারও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5599065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90700"/>
            <a:ext cx="7467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ছাগল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ছগাল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হাঁস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0489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0700"/>
            <a:ext cx="7848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বানর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বানর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রিফাত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রিফাত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8562628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206500"/>
            <a:ext cx="5257800" cy="2540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0" tIns="35661" rIns="71320" bIns="35661" anchor="ctr"/>
          <a:lstStyle/>
          <a:p>
            <a:pPr algn="ctr" defTabSz="713203">
              <a:defRPr/>
            </a:pPr>
            <a:endParaRPr lang="en-US" sz="25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064000"/>
            <a:ext cx="8534400" cy="1270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0" tIns="35661" rIns="71320" bIns="35661" anchor="ctr"/>
          <a:lstStyle/>
          <a:p>
            <a:pPr algn="ctr" defTabSz="713203"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460500"/>
            <a:ext cx="4994564" cy="20320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71320" tIns="35661" rIns="71320" bIns="35661"/>
          <a:lstStyle/>
          <a:p>
            <a:pPr defTabSz="713203"/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3100" dirty="0">
              <a:solidFill>
                <a:srgbClr val="FFFF00"/>
              </a:solidFill>
              <a:latin typeface="SutonnyMJ" pitchFamily="2" charset="0"/>
            </a:endParaRPr>
          </a:p>
          <a:p>
            <a:pPr defTabSz="713203"/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100" dirty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31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defTabSz="713203"/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200" dirty="0">
              <a:solidFill>
                <a:srgbClr val="FFFF00"/>
              </a:solidFill>
              <a:latin typeface="SutonnyMJ" pitchFamily="2" charset="0"/>
            </a:endParaRPr>
          </a:p>
          <a:p>
            <a:pPr defTabSz="713203" eaLnBrk="0" hangingPunct="0"/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G1299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206500"/>
            <a:ext cx="2286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xplosion 1 7"/>
          <p:cNvSpPr/>
          <p:nvPr/>
        </p:nvSpPr>
        <p:spPr>
          <a:xfrm>
            <a:off x="2302004" y="-332826"/>
            <a:ext cx="3420999" cy="1518513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lIns="71320" tIns="35661" rIns="71320" bIns="35661" rtlCol="0" anchor="ctr"/>
          <a:lstStyle/>
          <a:p>
            <a:pPr algn="ctr" defTabSz="713203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50459"/>
            <a:ext cx="3676650" cy="133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2577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কখনো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5292676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নিখুত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নিখুত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সত্ত্বেও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1485281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90700"/>
            <a:ext cx="76962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বিড়াল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বিড়াল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ইদুর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ইদুর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সাদা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পাখি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34505799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সত্ত্বেও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8947885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90700"/>
            <a:ext cx="75438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অসাধু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কাপুরুষ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রায়হান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অসাধু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রায়হান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কাপুরুষ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পশু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পশু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4732930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90700"/>
            <a:ext cx="77724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প্রভুভক্ত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কুকুর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প্রভুভক্ত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লোকেরা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6262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অবশই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বিপরীতক্রমে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পূর্বগকে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5273548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সৎ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সৎ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ঘঠেছে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অবশই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বিপরীতক্রমে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পূর্বগকে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ঘঠেছে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7014339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0700"/>
            <a:ext cx="7848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খাও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খেয়েছো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পড়েছে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0298639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বীজ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বপন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পেয়েছ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বীজ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বপন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পড়াশুনা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পড়াশুনা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32749772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86740"/>
            <a:ext cx="8382000" cy="13817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8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আজকের আলোচ্য বিষয়:</a:t>
            </a:r>
            <a:endParaRPr lang="en-US" sz="8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22500"/>
            <a:ext cx="8458200" cy="2921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lvl="3">
              <a:buNone/>
            </a:pPr>
            <a:r>
              <a:rPr lang="en-US" sz="8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as-IN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অবরোহ </a:t>
            </a:r>
            <a:r>
              <a:rPr lang="as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</a:p>
          <a:p>
            <a:pPr lvl="3" algn="ctr">
              <a:buNone/>
            </a:pPr>
            <a:r>
              <a:rPr lang="as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as-IN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lvl="3" algn="ctr">
              <a:buNone/>
            </a:pPr>
            <a:r>
              <a:rPr lang="en-US" sz="80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8000" dirty="0">
                <a:latin typeface="NikoshBAN" pitchFamily="2" charset="0"/>
                <a:cs typeface="NikoshBAN" pitchFamily="2" charset="0"/>
              </a:rPr>
            </a:br>
            <a:r>
              <a:rPr lang="en-US" sz="8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s-IN" sz="8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সহানুমান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পূর্বগ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অবশই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বিপরীতক্রমে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পূর্বগকে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পূর্বগ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উঠেনি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নেই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পূর্বক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ঘঠেছে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অবশই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বিপরীতক্রমে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পূর্বগকে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পূর্বগ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9201774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85900"/>
            <a:ext cx="76962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শাস্তি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যোগ্য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শাস্তি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যোগ্য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019619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73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33500"/>
            <a:ext cx="7620000" cy="43815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কুইনাইন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আরোগ্য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কুইনাইন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আরোগ্য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019619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5029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s-IN" sz="5400" b="1" dirty="0">
                <a:latin typeface="NikoshBAN" pitchFamily="2" charset="0"/>
                <a:cs typeface="NikoshBAN" pitchFamily="2" charset="0"/>
              </a:rPr>
              <a:t>উন্ম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ু</a:t>
            </a:r>
            <a:r>
              <a:rPr lang="as-IN" sz="5400" b="1" dirty="0">
                <a:latin typeface="NikoshBAN" pitchFamily="2" charset="0"/>
                <a:cs typeface="NikoshBAN" pitchFamily="2" charset="0"/>
              </a:rPr>
              <a:t>ক্ত প্রশ্ন যুক্তি</a:t>
            </a:r>
            <a:r>
              <a:rPr lang="as-IN" sz="5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b="1" dirty="0">
                <a:latin typeface="SutonnyMJ" pitchFamily="2" charset="0"/>
                <a:cs typeface="SutonnyMJ" pitchFamily="2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Open Question Argument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77109" y="1841500"/>
            <a:ext cx="90170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1"/>
          <p:cNvGrpSpPr/>
          <p:nvPr/>
        </p:nvGrpSpPr>
        <p:grpSpPr>
          <a:xfrm>
            <a:off x="838201" y="723900"/>
            <a:ext cx="7889402" cy="4603568"/>
            <a:chOff x="685800" y="304800"/>
            <a:chExt cx="7889402" cy="2735915"/>
          </a:xfrm>
        </p:grpSpPr>
        <p:sp>
          <p:nvSpPr>
            <p:cNvPr id="4" name="Can 3"/>
            <p:cNvSpPr/>
            <p:nvPr/>
          </p:nvSpPr>
          <p:spPr>
            <a:xfrm>
              <a:off x="2222503" y="762000"/>
              <a:ext cx="4571999" cy="1027914"/>
            </a:xfrm>
            <a:prstGeom prst="can">
              <a:avLst>
                <a:gd name="adj" fmla="val 1647"/>
              </a:avLst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s-IN" sz="7200" b="1" spc="-15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বাড়ীর কাজ</a:t>
              </a:r>
              <a:endParaRPr lang="en-US" sz="7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941"/>
            <a:stretch/>
          </p:blipFill>
          <p:spPr>
            <a:xfrm>
              <a:off x="685800" y="304800"/>
              <a:ext cx="2228851" cy="1752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941"/>
            <a:stretch/>
          </p:blipFill>
          <p:spPr>
            <a:xfrm>
              <a:off x="6248400" y="304800"/>
              <a:ext cx="2286000" cy="1752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2" name="Rectangle 1"/>
            <p:cNvSpPr/>
            <p:nvPr/>
          </p:nvSpPr>
          <p:spPr>
            <a:xfrm>
              <a:off x="752930" y="2682511"/>
              <a:ext cx="7822272" cy="3582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5800" y="3543301"/>
            <a:ext cx="8153400" cy="984881"/>
          </a:xfrm>
          <a:prstGeom prst="rect">
            <a:avLst/>
          </a:prstGeom>
          <a:solidFill>
            <a:srgbClr val="FF0000"/>
          </a:solidFill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      </a:t>
            </a:r>
            <a:r>
              <a:rPr lang="as-IN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 কয়েকটি দৃষ্টান্ত তৈরি করবে।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9100"/>
            <a:ext cx="8183880" cy="876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7900"/>
            <a:ext cx="8183880" cy="2362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en-US" sz="48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as-IN" sz="4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প্রাকল্পিক - নিরপেক্ষ সহানুমান</a:t>
            </a:r>
            <a:r>
              <a:rPr lang="en-US" sz="4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8136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4" descr="PE01561_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181100"/>
            <a:ext cx="8305800" cy="4038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সংশ্লিষ্টা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নিয়মসমূহের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নিযমের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বিভ্রমকে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অভিহিত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8933953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Fallacy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Fallere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উদ্ভূত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Fallere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প্রতারণা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উৎসগত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প্রতারণাপূর্ণ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ত্রুটিপূর্ণ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সীমাবদ্ধ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বিভ্রম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দোষকেই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3382396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আবর্তনের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ব্যবসায়ী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ব্যবসায়ী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A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আবর্তন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আবর্তনের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A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;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A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আবর্তনে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আবর্তনজনিত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ব্যবসায়ী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I-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ব্যবসায়ী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6004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73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33500"/>
            <a:ext cx="7620000" cy="43815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ছাত্র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বুদ্ধিমান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বুদ্ধিমান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7581809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3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3815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তিনটির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বইটি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টেবিলের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টেবিলটি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বইটি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টেবিলটি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ছুয়ে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আছে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বইটি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টেবিল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ছুয়ে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আছে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A-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বইটি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ছুয়ে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আছে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কমও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হলো-১.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২.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টেবিল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৩.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ছুয়ে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৪.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টেবিল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ছুয়ে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6091077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90700"/>
            <a:ext cx="77724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রাজাকে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বিশেষ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জেলা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বিশেষ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জেলা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আসমা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অনিতাকে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ভালোবাসে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অনিতা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রুমাকে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ভালোবাসে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আসমা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রুমাকে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ভালোবাসে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2460808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</TotalTime>
  <Words>1138</Words>
  <Application>Microsoft Office PowerPoint</Application>
  <PresentationFormat>On-screen Show (16:10)</PresentationFormat>
  <Paragraphs>283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3_Office Theme</vt:lpstr>
      <vt:lpstr>স্বাগতম</vt:lpstr>
      <vt:lpstr>PowerPoint Presentation</vt:lpstr>
      <vt:lpstr>আজকের আলোচ্য বিষয়: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উন্মুক্ত প্রশ্ন যুক্তি  Open Question Argument ?</vt:lpstr>
      <vt:lpstr>PowerPoint Presentation</vt:lpstr>
      <vt:lpstr>আগামী ক্লাসের আলোচ্য বিষয়ঃ</vt:lpstr>
      <vt:lpstr>সবাইকে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bcpsc</dc:creator>
  <cp:lastModifiedBy>User</cp:lastModifiedBy>
  <cp:revision>279</cp:revision>
  <dcterms:created xsi:type="dcterms:W3CDTF">2015-01-15T15:51:54Z</dcterms:created>
  <dcterms:modified xsi:type="dcterms:W3CDTF">2017-05-18T06:54:09Z</dcterms:modified>
</cp:coreProperties>
</file>