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00" r:id="rId2"/>
  </p:sldMasterIdLst>
  <p:notesMasterIdLst>
    <p:notesMasterId r:id="rId17"/>
  </p:notesMasterIdLst>
  <p:sldIdLst>
    <p:sldId id="256" r:id="rId3"/>
    <p:sldId id="279" r:id="rId4"/>
    <p:sldId id="273" r:id="rId5"/>
    <p:sldId id="258" r:id="rId6"/>
    <p:sldId id="260" r:id="rId7"/>
    <p:sldId id="261" r:id="rId8"/>
    <p:sldId id="266" r:id="rId9"/>
    <p:sldId id="259" r:id="rId10"/>
    <p:sldId id="268" r:id="rId11"/>
    <p:sldId id="270" r:id="rId12"/>
    <p:sldId id="278" r:id="rId13"/>
    <p:sldId id="272" r:id="rId14"/>
    <p:sldId id="276" r:id="rId15"/>
    <p:sldId id="263" r:id="rId16"/>
  </p:sldIdLst>
  <p:sldSz cx="9144000" cy="5715000" type="screen16x1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>
        <p:scale>
          <a:sx n="59" d="100"/>
          <a:sy n="59" d="100"/>
        </p:scale>
        <p:origin x="-1872" y="-93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256E34-ACEC-419A-824B-98FC689A2C2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B7C51-BEEF-470D-A193-1EBDFAD69F20}">
      <dgm:prSet custT="1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wØKí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2400" b="1" dirty="0">
            <a:latin typeface="SutonnyMJ" pitchFamily="2" charset="0"/>
            <a:cs typeface="SutonnyMJ" pitchFamily="2" charset="0"/>
          </a:endParaRPr>
        </a:p>
      </dgm:t>
    </dgm:pt>
    <dgm:pt modelId="{BA6D2494-5620-4A11-BEB1-D407EBD04F92}">
      <dgm:prSet custT="1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r>
            <a:rPr lang="en-US" sz="2400" b="1" dirty="0" smtClean="0">
              <a:latin typeface="SutonnyMJ" pitchFamily="2" charset="0"/>
              <a:cs typeface="SutonnyMJ" pitchFamily="2" charset="0"/>
            </a:rPr>
            <a:t>‰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eKwíK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wbi‡cÿ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2400" b="1" dirty="0">
            <a:latin typeface="SutonnyMJ" pitchFamily="2" charset="0"/>
            <a:cs typeface="SutonnyMJ" pitchFamily="2" charset="0"/>
          </a:endParaRPr>
        </a:p>
      </dgm:t>
    </dgm:pt>
    <dgm:pt modelId="{DE0FACE3-A0C5-41F2-9741-E990B1A540E8}">
      <dgm:prSet phldrT="[Text]" custT="1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wbi‡cÿ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cÖvKwíK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2400" b="1" dirty="0">
            <a:latin typeface="SutonnyMJ" pitchFamily="2" charset="0"/>
            <a:cs typeface="SutonnyMJ" pitchFamily="2" charset="0"/>
          </a:endParaRPr>
        </a:p>
      </dgm:t>
    </dgm:pt>
    <dgm:pt modelId="{9B69C80E-BFB9-4F3A-9773-01591085CFA6}">
      <dgm:prSet phldrT="[Text]" custT="1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wgkÖ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mnvbygvb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endParaRPr lang="en-US" sz="2400" b="1" dirty="0">
            <a:latin typeface="SutonnyMJ" pitchFamily="2" charset="0"/>
            <a:cs typeface="SutonnyMJ" pitchFamily="2" charset="0"/>
          </a:endParaRPr>
        </a:p>
      </dgm:t>
    </dgm:pt>
    <dgm:pt modelId="{B2D2F0E7-6AB0-4B9E-8018-B8BA095B45AD}" type="sibTrans" cxnId="{2EABBB01-8D98-4F29-B6BC-DD5F3F06E138}">
      <dgm:prSet/>
      <dgm:spPr/>
      <dgm:t>
        <a:bodyPr/>
        <a:lstStyle/>
        <a:p>
          <a:endParaRPr lang="en-US"/>
        </a:p>
      </dgm:t>
    </dgm:pt>
    <dgm:pt modelId="{239C40E5-64F4-49BD-B4DD-94FD58CD6FBF}" type="parTrans" cxnId="{2EABBB01-8D98-4F29-B6BC-DD5F3F06E138}">
      <dgm:prSet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02031D04-6B9B-4119-B251-0D23BB26576A}" type="sibTrans" cxnId="{4A35B00A-861A-4E43-967C-41A94E620A52}">
      <dgm:prSet/>
      <dgm:spPr/>
      <dgm:t>
        <a:bodyPr/>
        <a:lstStyle/>
        <a:p>
          <a:endParaRPr lang="en-US"/>
        </a:p>
      </dgm:t>
    </dgm:pt>
    <dgm:pt modelId="{8204B17F-D885-485A-9115-F55EF8061CF7}" type="parTrans" cxnId="{4A35B00A-861A-4E43-967C-41A94E620A52}">
      <dgm:prSet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3A7D0B8F-3C74-46C8-850B-F47727DF4501}" type="sibTrans" cxnId="{E641BD5F-62AF-4331-BE8E-21B19D93D983}">
      <dgm:prSet/>
      <dgm:spPr/>
      <dgm:t>
        <a:bodyPr/>
        <a:lstStyle/>
        <a:p>
          <a:endParaRPr lang="en-US"/>
        </a:p>
      </dgm:t>
    </dgm:pt>
    <dgm:pt modelId="{4607A03D-0A57-4E8F-8A58-0CD89E4BDFB0}" type="parTrans" cxnId="{E641BD5F-62AF-4331-BE8E-21B19D93D983}">
      <dgm:prSet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CE174588-2E25-44A1-A8E7-17A24640782D}">
      <dgm:prSet custT="1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AwgkÖ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latin typeface="SutonnyMJ" pitchFamily="2" charset="0"/>
              <a:cs typeface="SutonnyMJ" pitchFamily="2" charset="0"/>
            </a:rPr>
            <a:t>‰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eKwíK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2400" b="1" dirty="0">
            <a:latin typeface="SutonnyMJ" pitchFamily="2" charset="0"/>
            <a:cs typeface="SutonnyMJ" pitchFamily="2" charset="0"/>
          </a:endParaRPr>
        </a:p>
      </dgm:t>
    </dgm:pt>
    <dgm:pt modelId="{1C522FF7-928A-479E-9809-0C8694180DAC}">
      <dgm:prSet phldrT="[Text]" custT="1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AwgkÖ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cÖvKwíK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mnvbygvb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endParaRPr lang="en-US" sz="2400" b="1" dirty="0"/>
        </a:p>
      </dgm:t>
    </dgm:pt>
    <dgm:pt modelId="{F7E853C7-8FDF-4BCB-80D8-056B955775A9}">
      <dgm:prSet phldrT="[Text]" custT="1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AwgkÖ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wbi‡cÿ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2400" b="1" dirty="0">
            <a:latin typeface="SutonnyMJ" pitchFamily="2" charset="0"/>
            <a:cs typeface="SutonnyMJ" pitchFamily="2" charset="0"/>
          </a:endParaRPr>
        </a:p>
      </dgm:t>
    </dgm:pt>
    <dgm:pt modelId="{478FF125-80D7-4994-9D2E-55A5BF98FB40}">
      <dgm:prSet phldrT="[Text]" custT="1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AwgkÖ</a:t>
          </a:r>
          <a:r>
            <a:rPr lang="en-US" sz="24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2400" b="1" dirty="0">
            <a:latin typeface="SutonnyMJ" pitchFamily="2" charset="0"/>
            <a:cs typeface="SutonnyMJ" pitchFamily="2" charset="0"/>
          </a:endParaRPr>
        </a:p>
      </dgm:t>
    </dgm:pt>
    <dgm:pt modelId="{B40C649C-2C22-4DAD-9832-AD2CDC31AC07}" type="sibTrans" cxnId="{19D5819B-2FB9-48B2-8193-43039411B0CD}">
      <dgm:prSet/>
      <dgm:spPr/>
      <dgm:t>
        <a:bodyPr/>
        <a:lstStyle/>
        <a:p>
          <a:endParaRPr lang="en-US"/>
        </a:p>
      </dgm:t>
    </dgm:pt>
    <dgm:pt modelId="{1089F39F-62B1-4511-A185-E6AE234A7399}" type="parTrans" cxnId="{19D5819B-2FB9-48B2-8193-43039411B0CD}">
      <dgm:prSet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894F468B-C262-430E-ACF6-65E296325587}" type="sibTrans" cxnId="{3CED679C-4D4A-43CD-99A4-5DCA0F970573}">
      <dgm:prSet/>
      <dgm:spPr/>
      <dgm:t>
        <a:bodyPr/>
        <a:lstStyle/>
        <a:p>
          <a:endParaRPr lang="en-US"/>
        </a:p>
      </dgm:t>
    </dgm:pt>
    <dgm:pt modelId="{8C640944-EF72-4015-A2F7-03AE713E8897}" type="parTrans" cxnId="{3CED679C-4D4A-43CD-99A4-5DCA0F970573}">
      <dgm:prSet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79A68FE8-0051-4EEA-B1B7-A6FE622A9B74}" type="sibTrans" cxnId="{B269DF93-824A-48B4-9857-6541D76ADD46}">
      <dgm:prSet/>
      <dgm:spPr/>
      <dgm:t>
        <a:bodyPr/>
        <a:lstStyle/>
        <a:p>
          <a:endParaRPr lang="en-US"/>
        </a:p>
      </dgm:t>
    </dgm:pt>
    <dgm:pt modelId="{5C72DA4D-3412-4A3B-9D2F-D4463F64DA97}" type="parTrans" cxnId="{B269DF93-824A-48B4-9857-6541D76ADD46}">
      <dgm:prSet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6E6B5AAE-38F8-450D-8EC4-FA7E102130AD}">
      <dgm:prSet phldrT="[Text]" custT="1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r>
            <a:rPr lang="en-US" sz="3200" b="1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3200" b="1" dirty="0">
            <a:latin typeface="SutonnyMJ" pitchFamily="2" charset="0"/>
            <a:cs typeface="SutonnyMJ" pitchFamily="2" charset="0"/>
          </a:endParaRPr>
        </a:p>
      </dgm:t>
    </dgm:pt>
    <dgm:pt modelId="{62E839CF-6819-444D-8214-C06391B3E487}" type="sibTrans" cxnId="{B4AEF3F0-7FAD-4476-AF73-031B850F859B}">
      <dgm:prSet/>
      <dgm:spPr/>
      <dgm:t>
        <a:bodyPr/>
        <a:lstStyle/>
        <a:p>
          <a:endParaRPr lang="en-US"/>
        </a:p>
      </dgm:t>
    </dgm:pt>
    <dgm:pt modelId="{4F2DB346-ED02-4014-BC4F-3D825C7866A6}" type="parTrans" cxnId="{B4AEF3F0-7FAD-4476-AF73-031B850F859B}">
      <dgm:prSet/>
      <dgm:spPr/>
      <dgm:t>
        <a:bodyPr/>
        <a:lstStyle/>
        <a:p>
          <a:endParaRPr lang="en-US"/>
        </a:p>
      </dgm:t>
    </dgm:pt>
    <dgm:pt modelId="{710EC7B1-E65C-4D56-B7F3-6340374F7A0A}" type="sibTrans" cxnId="{E839C320-4EDD-430E-8499-A1AF7965E36E}">
      <dgm:prSet/>
      <dgm:spPr/>
      <dgm:t>
        <a:bodyPr/>
        <a:lstStyle/>
        <a:p>
          <a:endParaRPr lang="en-US"/>
        </a:p>
      </dgm:t>
    </dgm:pt>
    <dgm:pt modelId="{265DA65C-2D48-4200-850D-FEA68D69A425}" type="parTrans" cxnId="{E839C320-4EDD-430E-8499-A1AF7965E36E}">
      <dgm:prSet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95E9EA79-5203-48E6-AFEF-A478109BDD2D}" type="sibTrans" cxnId="{BE91AEB0-33A3-48B4-8F96-1053BDC149B7}">
      <dgm:prSet/>
      <dgm:spPr/>
      <dgm:t>
        <a:bodyPr/>
        <a:lstStyle/>
        <a:p>
          <a:endParaRPr lang="en-US"/>
        </a:p>
      </dgm:t>
    </dgm:pt>
    <dgm:pt modelId="{3AA520A4-64C1-441C-B3DC-989F6CFFB4DB}" type="parTrans" cxnId="{BE91AEB0-33A3-48B4-8F96-1053BDC149B7}">
      <dgm:prSet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3716B227-D7FC-4B42-A34F-3EAD5CBABF82}" type="pres">
      <dgm:prSet presAssocID="{06256E34-ACEC-419A-824B-98FC689A2C2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8A7FAFE-BA86-4A43-A71C-9B9EE6BE8AE3}" type="pres">
      <dgm:prSet presAssocID="{6E6B5AAE-38F8-450D-8EC4-FA7E102130AD}" presName="hierRoot1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EEF0920E-2874-4363-A3A7-F10A4018CF48}" type="pres">
      <dgm:prSet presAssocID="{6E6B5AAE-38F8-450D-8EC4-FA7E102130AD}" presName="composite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A338BD1C-4DAC-4D7F-AFEE-E0AD01A2A63E}" type="pres">
      <dgm:prSet presAssocID="{6E6B5AAE-38F8-450D-8EC4-FA7E102130AD}" presName="background" presStyleLbl="node0" presStyleIdx="0" presStyleCnt="1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71C69CE2-7DA8-473A-9B4B-0E632A753136}" type="pres">
      <dgm:prSet presAssocID="{6E6B5AAE-38F8-450D-8EC4-FA7E102130AD}" presName="text" presStyleLbl="fgAcc0" presStyleIdx="0" presStyleCnt="1" custScaleX="223669" custLinFactNeighborX="-3171" custLinFactNeighborY="-571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0E758A-408B-4CDE-8C20-4109E6EBB707}" type="pres">
      <dgm:prSet presAssocID="{6E6B5AAE-38F8-450D-8EC4-FA7E102130AD}" presName="hierChild2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6AB8DA20-3252-42A9-A261-ABF99CE8B89E}" type="pres">
      <dgm:prSet presAssocID="{3AA520A4-64C1-441C-B3DC-989F6CFFB4D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09AF4EC-7C2A-4012-A326-F551CAD132FF}" type="pres">
      <dgm:prSet presAssocID="{478FF125-80D7-4994-9D2E-55A5BF98FB40}" presName="hierRoot2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A75E2BED-B609-4C87-90D9-3130FE5DE7B9}" type="pres">
      <dgm:prSet presAssocID="{478FF125-80D7-4994-9D2E-55A5BF98FB40}" presName="composite2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A6AB16BB-7F96-47E4-B5FF-ED4F29551853}" type="pres">
      <dgm:prSet presAssocID="{478FF125-80D7-4994-9D2E-55A5BF98FB40}" presName="background2" presStyleLbl="node2" presStyleIdx="0" presStyleCnt="2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3245FFAD-4295-491F-8BF1-2A1F3C38E722}" type="pres">
      <dgm:prSet presAssocID="{478FF125-80D7-4994-9D2E-55A5BF98FB40}" presName="text2" presStyleLbl="fgAcc2" presStyleIdx="0" presStyleCnt="2" custLinFactNeighborX="-6336" custLinFactNeighborY="-110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889FF8-6024-4320-9A41-E2B378E56A17}" type="pres">
      <dgm:prSet presAssocID="{478FF125-80D7-4994-9D2E-55A5BF98FB40}" presName="hierChild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BFF51F18-8C11-48D7-9019-26C717D3E366}" type="pres">
      <dgm:prSet presAssocID="{5C72DA4D-3412-4A3B-9D2F-D4463F64DA97}" presName="Name17" presStyleLbl="parChTrans1D3" presStyleIdx="0" presStyleCnt="6"/>
      <dgm:spPr/>
      <dgm:t>
        <a:bodyPr/>
        <a:lstStyle/>
        <a:p>
          <a:endParaRPr lang="en-US"/>
        </a:p>
      </dgm:t>
    </dgm:pt>
    <dgm:pt modelId="{2C7EED6C-4943-41E5-BB5B-B1614CD0D5DE}" type="pres">
      <dgm:prSet presAssocID="{F7E853C7-8FDF-4BCB-80D8-056B955775A9}" presName="hierRoot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941CC9C6-6AE2-4464-9EF6-6D63ACA8D81F}" type="pres">
      <dgm:prSet presAssocID="{F7E853C7-8FDF-4BCB-80D8-056B955775A9}" presName="composite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FB4E90E1-6969-4927-B1D2-C386E29CBCA2}" type="pres">
      <dgm:prSet presAssocID="{F7E853C7-8FDF-4BCB-80D8-056B955775A9}" presName="background3" presStyleLbl="node3" presStyleIdx="0" presStyleCnt="6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821BB5F2-8886-4C6A-9378-EE931026C5FD}" type="pres">
      <dgm:prSet presAssocID="{F7E853C7-8FDF-4BCB-80D8-056B955775A9}" presName="text3" presStyleLbl="fgAcc3" presStyleIdx="0" presStyleCnt="6" custScaleY="142576" custLinFactNeighborX="26909" custLinFactNeighborY="-5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C08036-4167-4222-9DD8-3A2DBFFB2F5A}" type="pres">
      <dgm:prSet presAssocID="{F7E853C7-8FDF-4BCB-80D8-056B955775A9}" presName="hierChild4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18C4F1F1-0466-4DBA-BB4B-1239D12982A5}" type="pres">
      <dgm:prSet presAssocID="{8C640944-EF72-4015-A2F7-03AE713E8897}" presName="Name17" presStyleLbl="parChTrans1D3" presStyleIdx="1" presStyleCnt="6"/>
      <dgm:spPr/>
      <dgm:t>
        <a:bodyPr/>
        <a:lstStyle/>
        <a:p>
          <a:endParaRPr lang="en-US"/>
        </a:p>
      </dgm:t>
    </dgm:pt>
    <dgm:pt modelId="{F1D05168-5DB4-402B-9541-02F7093BA51E}" type="pres">
      <dgm:prSet presAssocID="{1C522FF7-928A-479E-9809-0C8694180DAC}" presName="hierRoot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571CF180-63E9-43B2-9608-CAA764B2CE2F}" type="pres">
      <dgm:prSet presAssocID="{1C522FF7-928A-479E-9809-0C8694180DAC}" presName="composite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C454D742-2B91-4259-80F1-4715422C0543}" type="pres">
      <dgm:prSet presAssocID="{1C522FF7-928A-479E-9809-0C8694180DAC}" presName="background3" presStyleLbl="node3" presStyleIdx="1" presStyleCnt="6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DAF85C92-42B3-4D9A-9510-F756F462DDAF}" type="pres">
      <dgm:prSet presAssocID="{1C522FF7-928A-479E-9809-0C8694180DAC}" presName="text3" presStyleLbl="fgAcc3" presStyleIdx="1" presStyleCnt="6" custScaleY="156170" custLinFactNeighborX="19030" custLinFactNeighborY="-38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72448-9949-48EC-9356-9D420F9215B1}" type="pres">
      <dgm:prSet presAssocID="{1C522FF7-928A-479E-9809-0C8694180DAC}" presName="hierChild4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6C4FA45A-3FFE-4F34-A204-B636D97C1F5C}" type="pres">
      <dgm:prSet presAssocID="{1089F39F-62B1-4511-A185-E6AE234A7399}" presName="Name17" presStyleLbl="parChTrans1D3" presStyleIdx="2" presStyleCnt="6"/>
      <dgm:spPr/>
      <dgm:t>
        <a:bodyPr/>
        <a:lstStyle/>
        <a:p>
          <a:endParaRPr lang="en-US"/>
        </a:p>
      </dgm:t>
    </dgm:pt>
    <dgm:pt modelId="{638AE462-D9B8-41E8-ABCC-3E7B19933279}" type="pres">
      <dgm:prSet presAssocID="{CE174588-2E25-44A1-A8E7-17A24640782D}" presName="hierRoot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3303E548-6185-47E3-9B0D-51659CF98954}" type="pres">
      <dgm:prSet presAssocID="{CE174588-2E25-44A1-A8E7-17A24640782D}" presName="composite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E7D3268D-3C66-4207-BC70-6E488F0EAD6D}" type="pres">
      <dgm:prSet presAssocID="{CE174588-2E25-44A1-A8E7-17A24640782D}" presName="background3" presStyleLbl="node3" presStyleIdx="2" presStyleCnt="6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C91EE769-61BA-47CB-8EC1-C1029E6775D7}" type="pres">
      <dgm:prSet presAssocID="{CE174588-2E25-44A1-A8E7-17A24640782D}" presName="text3" presStyleLbl="fgAcc3" presStyleIdx="2" presStyleCnt="6" custScaleX="99992" custScaleY="156170" custLinFactNeighborX="13372" custLinFactNeighborY="-120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3940FE-3633-4BE8-A7CB-DF1E3AA3474E}" type="pres">
      <dgm:prSet presAssocID="{CE174588-2E25-44A1-A8E7-17A24640782D}" presName="hierChild4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E710646E-FFBD-4B26-B233-2DAD09535A0E}" type="pres">
      <dgm:prSet presAssocID="{265DA65C-2D48-4200-850D-FEA68D69A42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D40E6D9-8D4A-4AF9-8371-D69F19C19382}" type="pres">
      <dgm:prSet presAssocID="{9B69C80E-BFB9-4F3A-9773-01591085CFA6}" presName="hierRoot2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E662D3F2-DB6B-46FA-9ED5-E0D2564924B5}" type="pres">
      <dgm:prSet presAssocID="{9B69C80E-BFB9-4F3A-9773-01591085CFA6}" presName="composite2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4E888247-85FB-453A-9D3C-E9A592744668}" type="pres">
      <dgm:prSet presAssocID="{9B69C80E-BFB9-4F3A-9773-01591085CFA6}" presName="background2" presStyleLbl="node2" presStyleIdx="1" presStyleCnt="2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96977184-463D-42A0-9083-D94491D185AF}" type="pres">
      <dgm:prSet presAssocID="{9B69C80E-BFB9-4F3A-9773-01591085CFA6}" presName="text2" presStyleLbl="fgAcc2" presStyleIdx="1" presStyleCnt="2" custLinFactNeighborX="6414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CCADFD-CD33-42A3-860F-2F33174CD8BB}" type="pres">
      <dgm:prSet presAssocID="{9B69C80E-BFB9-4F3A-9773-01591085CFA6}" presName="hierChild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670A9938-CC42-4060-A7A8-766E77E7669C}" type="pres">
      <dgm:prSet presAssocID="{4607A03D-0A57-4E8F-8A58-0CD89E4BDFB0}" presName="Name17" presStyleLbl="parChTrans1D3" presStyleIdx="3" presStyleCnt="6"/>
      <dgm:spPr/>
      <dgm:t>
        <a:bodyPr/>
        <a:lstStyle/>
        <a:p>
          <a:endParaRPr lang="en-US"/>
        </a:p>
      </dgm:t>
    </dgm:pt>
    <dgm:pt modelId="{A0E99F8E-FF5D-4C44-82B0-56A5E4E22927}" type="pres">
      <dgm:prSet presAssocID="{DE0FACE3-A0C5-41F2-9741-E990B1A540E8}" presName="hierRoot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0E1B5432-95E8-4925-953E-E628E127D87B}" type="pres">
      <dgm:prSet presAssocID="{DE0FACE3-A0C5-41F2-9741-E990B1A540E8}" presName="composite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EAEFD616-DD86-45E4-9E3F-4782E877F3B6}" type="pres">
      <dgm:prSet presAssocID="{DE0FACE3-A0C5-41F2-9741-E990B1A540E8}" presName="background3" presStyleLbl="node3" presStyleIdx="3" presStyleCnt="6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12C94ABF-4A34-4970-93C3-6D012E17E0BB}" type="pres">
      <dgm:prSet presAssocID="{DE0FACE3-A0C5-41F2-9741-E990B1A540E8}" presName="text3" presStyleLbl="fgAcc3" presStyleIdx="3" presStyleCnt="6" custScaleY="137662" custLinFactNeighborX="6414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13CE71-2807-477D-83E1-09F5DFA65335}" type="pres">
      <dgm:prSet presAssocID="{DE0FACE3-A0C5-41F2-9741-E990B1A540E8}" presName="hierChild4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04F49946-5482-4F5D-B3AC-FAAB33261A6A}" type="pres">
      <dgm:prSet presAssocID="{8204B17F-D885-485A-9115-F55EF8061CF7}" presName="Name17" presStyleLbl="parChTrans1D3" presStyleIdx="4" presStyleCnt="6"/>
      <dgm:spPr/>
      <dgm:t>
        <a:bodyPr/>
        <a:lstStyle/>
        <a:p>
          <a:endParaRPr lang="en-US"/>
        </a:p>
      </dgm:t>
    </dgm:pt>
    <dgm:pt modelId="{1A8B55CF-8C2D-4955-8F9A-9357EF3237D1}" type="pres">
      <dgm:prSet presAssocID="{BA6D2494-5620-4A11-BEB1-D407EBD04F92}" presName="hierRoot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C9E1F682-45C8-4AFF-AC4B-9A22CA3DA8FA}" type="pres">
      <dgm:prSet presAssocID="{BA6D2494-5620-4A11-BEB1-D407EBD04F92}" presName="composite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70A9032B-953A-499D-96E3-3069815EB207}" type="pres">
      <dgm:prSet presAssocID="{BA6D2494-5620-4A11-BEB1-D407EBD04F92}" presName="background3" presStyleLbl="node3" presStyleIdx="4" presStyleCnt="6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4AB0D146-A248-46F0-B83F-ACAB3628B5A8}" type="pres">
      <dgm:prSet presAssocID="{BA6D2494-5620-4A11-BEB1-D407EBD04F92}" presName="text3" presStyleLbl="fgAcc3" presStyleIdx="4" presStyleCnt="6" custScaleX="107933" custScaleY="135906" custLinFactNeighborX="6414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F2E7A-9F5C-4602-8275-12EF191DB7F8}" type="pres">
      <dgm:prSet presAssocID="{BA6D2494-5620-4A11-BEB1-D407EBD04F92}" presName="hierChild4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0EC703B7-2C14-49EA-9CC9-E7745B21A7E9}" type="pres">
      <dgm:prSet presAssocID="{239C40E5-64F4-49BD-B4DD-94FD58CD6FBF}" presName="Name17" presStyleLbl="parChTrans1D3" presStyleIdx="5" presStyleCnt="6"/>
      <dgm:spPr/>
      <dgm:t>
        <a:bodyPr/>
        <a:lstStyle/>
        <a:p>
          <a:endParaRPr lang="en-US"/>
        </a:p>
      </dgm:t>
    </dgm:pt>
    <dgm:pt modelId="{655AF153-8BB9-48D1-935D-F731260F7F8C}" type="pres">
      <dgm:prSet presAssocID="{EEDB7C51-BEEF-470D-A193-1EBDFAD69F20}" presName="hierRoot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E4367354-5379-4342-BEA6-C61BBACBD708}" type="pres">
      <dgm:prSet presAssocID="{EEDB7C51-BEEF-470D-A193-1EBDFAD69F20}" presName="composite3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1671557E-0CDF-44A5-905A-D5EB975943BD}" type="pres">
      <dgm:prSet presAssocID="{EEDB7C51-BEEF-470D-A193-1EBDFAD69F20}" presName="background3" presStyleLbl="node3" presStyleIdx="5" presStyleCnt="6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  <dgm:pt modelId="{CB3C9859-F381-4C73-AE10-66C6FCE8B321}" type="pres">
      <dgm:prSet presAssocID="{EEDB7C51-BEEF-470D-A193-1EBDFAD69F20}" presName="text3" presStyleLbl="fgAcc3" presStyleIdx="5" presStyleCnt="6" custScaleY="128084" custLinFactNeighborX="6414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2CA52D-B065-4D6B-BE1C-95FFB77C00FD}" type="pres">
      <dgm:prSet presAssocID="{EEDB7C51-BEEF-470D-A193-1EBDFAD69F20}" presName="hierChild4" presStyleCnt="0"/>
      <dgm:spPr>
        <a:scene3d>
          <a:camera prst="orthographicFront"/>
          <a:lightRig rig="threePt" dir="t"/>
        </a:scene3d>
        <a:sp3d prstMaterial="flat"/>
      </dgm:spPr>
      <dgm:t>
        <a:bodyPr/>
        <a:lstStyle/>
        <a:p>
          <a:endParaRPr lang="en-US"/>
        </a:p>
      </dgm:t>
    </dgm:pt>
  </dgm:ptLst>
  <dgm:cxnLst>
    <dgm:cxn modelId="{F54CD54D-1275-49E0-AF04-174ACB728D4C}" type="presOf" srcId="{1089F39F-62B1-4511-A185-E6AE234A7399}" destId="{6C4FA45A-3FFE-4F34-A204-B636D97C1F5C}" srcOrd="0" destOrd="0" presId="urn:microsoft.com/office/officeart/2005/8/layout/hierarchy1"/>
    <dgm:cxn modelId="{A04D45BF-C2EC-4156-BAB7-A792B383C608}" type="presOf" srcId="{6E6B5AAE-38F8-450D-8EC4-FA7E102130AD}" destId="{71C69CE2-7DA8-473A-9B4B-0E632A753136}" srcOrd="0" destOrd="0" presId="urn:microsoft.com/office/officeart/2005/8/layout/hierarchy1"/>
    <dgm:cxn modelId="{B269DF93-824A-48B4-9857-6541D76ADD46}" srcId="{478FF125-80D7-4994-9D2E-55A5BF98FB40}" destId="{F7E853C7-8FDF-4BCB-80D8-056B955775A9}" srcOrd="0" destOrd="0" parTransId="{5C72DA4D-3412-4A3B-9D2F-D4463F64DA97}" sibTransId="{79A68FE8-0051-4EEA-B1B7-A6FE622A9B74}"/>
    <dgm:cxn modelId="{3C1EB988-8FA9-45F8-840C-0E46C51F8D4E}" type="presOf" srcId="{5C72DA4D-3412-4A3B-9D2F-D4463F64DA97}" destId="{BFF51F18-8C11-48D7-9019-26C717D3E366}" srcOrd="0" destOrd="0" presId="urn:microsoft.com/office/officeart/2005/8/layout/hierarchy1"/>
    <dgm:cxn modelId="{7E2A1BFB-71A8-40CB-B8EF-32725CD497BF}" type="presOf" srcId="{DE0FACE3-A0C5-41F2-9741-E990B1A540E8}" destId="{12C94ABF-4A34-4970-93C3-6D012E17E0BB}" srcOrd="0" destOrd="0" presId="urn:microsoft.com/office/officeart/2005/8/layout/hierarchy1"/>
    <dgm:cxn modelId="{F2CD77FB-8E3D-429D-9936-B5DE8F893ED1}" type="presOf" srcId="{4607A03D-0A57-4E8F-8A58-0CD89E4BDFB0}" destId="{670A9938-CC42-4060-A7A8-766E77E7669C}" srcOrd="0" destOrd="0" presId="urn:microsoft.com/office/officeart/2005/8/layout/hierarchy1"/>
    <dgm:cxn modelId="{B4AEF3F0-7FAD-4476-AF73-031B850F859B}" srcId="{06256E34-ACEC-419A-824B-98FC689A2C25}" destId="{6E6B5AAE-38F8-450D-8EC4-FA7E102130AD}" srcOrd="0" destOrd="0" parTransId="{4F2DB346-ED02-4014-BC4F-3D825C7866A6}" sibTransId="{62E839CF-6819-444D-8214-C06391B3E487}"/>
    <dgm:cxn modelId="{E641BD5F-62AF-4331-BE8E-21B19D93D983}" srcId="{9B69C80E-BFB9-4F3A-9773-01591085CFA6}" destId="{DE0FACE3-A0C5-41F2-9741-E990B1A540E8}" srcOrd="0" destOrd="0" parTransId="{4607A03D-0A57-4E8F-8A58-0CD89E4BDFB0}" sibTransId="{3A7D0B8F-3C74-46C8-850B-F47727DF4501}"/>
    <dgm:cxn modelId="{4A35B00A-861A-4E43-967C-41A94E620A52}" srcId="{9B69C80E-BFB9-4F3A-9773-01591085CFA6}" destId="{BA6D2494-5620-4A11-BEB1-D407EBD04F92}" srcOrd="1" destOrd="0" parTransId="{8204B17F-D885-485A-9115-F55EF8061CF7}" sibTransId="{02031D04-6B9B-4119-B251-0D23BB26576A}"/>
    <dgm:cxn modelId="{2EABBB01-8D98-4F29-B6BC-DD5F3F06E138}" srcId="{9B69C80E-BFB9-4F3A-9773-01591085CFA6}" destId="{EEDB7C51-BEEF-470D-A193-1EBDFAD69F20}" srcOrd="2" destOrd="0" parTransId="{239C40E5-64F4-49BD-B4DD-94FD58CD6FBF}" sibTransId="{B2D2F0E7-6AB0-4B9E-8018-B8BA095B45AD}"/>
    <dgm:cxn modelId="{E04E6192-1E13-44EF-95F5-7D9E05251400}" type="presOf" srcId="{3AA520A4-64C1-441C-B3DC-989F6CFFB4DB}" destId="{6AB8DA20-3252-42A9-A261-ABF99CE8B89E}" srcOrd="0" destOrd="0" presId="urn:microsoft.com/office/officeart/2005/8/layout/hierarchy1"/>
    <dgm:cxn modelId="{C8372355-68C9-4B16-A582-398127163A05}" type="presOf" srcId="{F7E853C7-8FDF-4BCB-80D8-056B955775A9}" destId="{821BB5F2-8886-4C6A-9378-EE931026C5FD}" srcOrd="0" destOrd="0" presId="urn:microsoft.com/office/officeart/2005/8/layout/hierarchy1"/>
    <dgm:cxn modelId="{1E889396-A463-46FB-B49C-4754B74EC59D}" type="presOf" srcId="{9B69C80E-BFB9-4F3A-9773-01591085CFA6}" destId="{96977184-463D-42A0-9083-D94491D185AF}" srcOrd="0" destOrd="0" presId="urn:microsoft.com/office/officeart/2005/8/layout/hierarchy1"/>
    <dgm:cxn modelId="{BE91AEB0-33A3-48B4-8F96-1053BDC149B7}" srcId="{6E6B5AAE-38F8-450D-8EC4-FA7E102130AD}" destId="{478FF125-80D7-4994-9D2E-55A5BF98FB40}" srcOrd="0" destOrd="0" parTransId="{3AA520A4-64C1-441C-B3DC-989F6CFFB4DB}" sibTransId="{95E9EA79-5203-48E6-AFEF-A478109BDD2D}"/>
    <dgm:cxn modelId="{19B4A71C-5654-40FD-A365-DA91B8202BC9}" type="presOf" srcId="{239C40E5-64F4-49BD-B4DD-94FD58CD6FBF}" destId="{0EC703B7-2C14-49EA-9CC9-E7745B21A7E9}" srcOrd="0" destOrd="0" presId="urn:microsoft.com/office/officeart/2005/8/layout/hierarchy1"/>
    <dgm:cxn modelId="{F1326034-A4E6-4F3D-A99D-7BF31C424F8D}" type="presOf" srcId="{06256E34-ACEC-419A-824B-98FC689A2C25}" destId="{3716B227-D7FC-4B42-A34F-3EAD5CBABF82}" srcOrd="0" destOrd="0" presId="urn:microsoft.com/office/officeart/2005/8/layout/hierarchy1"/>
    <dgm:cxn modelId="{9CA1A9CD-1756-4337-849A-3E74FF9C1552}" type="presOf" srcId="{8204B17F-D885-485A-9115-F55EF8061CF7}" destId="{04F49946-5482-4F5D-B3AC-FAAB33261A6A}" srcOrd="0" destOrd="0" presId="urn:microsoft.com/office/officeart/2005/8/layout/hierarchy1"/>
    <dgm:cxn modelId="{46CD33EE-564B-4E4E-8A19-C29F9239E354}" type="presOf" srcId="{CE174588-2E25-44A1-A8E7-17A24640782D}" destId="{C91EE769-61BA-47CB-8EC1-C1029E6775D7}" srcOrd="0" destOrd="0" presId="urn:microsoft.com/office/officeart/2005/8/layout/hierarchy1"/>
    <dgm:cxn modelId="{C1BAE27F-BADB-415E-88F2-BEBD9D9BF148}" type="presOf" srcId="{265DA65C-2D48-4200-850D-FEA68D69A425}" destId="{E710646E-FFBD-4B26-B233-2DAD09535A0E}" srcOrd="0" destOrd="0" presId="urn:microsoft.com/office/officeart/2005/8/layout/hierarchy1"/>
    <dgm:cxn modelId="{86F997F9-929B-496C-A381-AE6BFB4D9D75}" type="presOf" srcId="{EEDB7C51-BEEF-470D-A193-1EBDFAD69F20}" destId="{CB3C9859-F381-4C73-AE10-66C6FCE8B321}" srcOrd="0" destOrd="0" presId="urn:microsoft.com/office/officeart/2005/8/layout/hierarchy1"/>
    <dgm:cxn modelId="{DBCB23F4-1DB3-45AB-94FA-144D11482C6F}" type="presOf" srcId="{8C640944-EF72-4015-A2F7-03AE713E8897}" destId="{18C4F1F1-0466-4DBA-BB4B-1239D12982A5}" srcOrd="0" destOrd="0" presId="urn:microsoft.com/office/officeart/2005/8/layout/hierarchy1"/>
    <dgm:cxn modelId="{3CED679C-4D4A-43CD-99A4-5DCA0F970573}" srcId="{478FF125-80D7-4994-9D2E-55A5BF98FB40}" destId="{1C522FF7-928A-479E-9809-0C8694180DAC}" srcOrd="1" destOrd="0" parTransId="{8C640944-EF72-4015-A2F7-03AE713E8897}" sibTransId="{894F468B-C262-430E-ACF6-65E296325587}"/>
    <dgm:cxn modelId="{19D5819B-2FB9-48B2-8193-43039411B0CD}" srcId="{478FF125-80D7-4994-9D2E-55A5BF98FB40}" destId="{CE174588-2E25-44A1-A8E7-17A24640782D}" srcOrd="2" destOrd="0" parTransId="{1089F39F-62B1-4511-A185-E6AE234A7399}" sibTransId="{B40C649C-2C22-4DAD-9832-AD2CDC31AC07}"/>
    <dgm:cxn modelId="{8930C134-876A-4F77-BD72-2D9C0113BCC3}" type="presOf" srcId="{BA6D2494-5620-4A11-BEB1-D407EBD04F92}" destId="{4AB0D146-A248-46F0-B83F-ACAB3628B5A8}" srcOrd="0" destOrd="0" presId="urn:microsoft.com/office/officeart/2005/8/layout/hierarchy1"/>
    <dgm:cxn modelId="{BB740AB8-C681-42F3-8BE0-05791D859202}" type="presOf" srcId="{1C522FF7-928A-479E-9809-0C8694180DAC}" destId="{DAF85C92-42B3-4D9A-9510-F756F462DDAF}" srcOrd="0" destOrd="0" presId="urn:microsoft.com/office/officeart/2005/8/layout/hierarchy1"/>
    <dgm:cxn modelId="{E839C320-4EDD-430E-8499-A1AF7965E36E}" srcId="{6E6B5AAE-38F8-450D-8EC4-FA7E102130AD}" destId="{9B69C80E-BFB9-4F3A-9773-01591085CFA6}" srcOrd="1" destOrd="0" parTransId="{265DA65C-2D48-4200-850D-FEA68D69A425}" sibTransId="{710EC7B1-E65C-4D56-B7F3-6340374F7A0A}"/>
    <dgm:cxn modelId="{4FB762E1-C6B6-46E7-9F1E-9C7C060D7061}" type="presOf" srcId="{478FF125-80D7-4994-9D2E-55A5BF98FB40}" destId="{3245FFAD-4295-491F-8BF1-2A1F3C38E722}" srcOrd="0" destOrd="0" presId="urn:microsoft.com/office/officeart/2005/8/layout/hierarchy1"/>
    <dgm:cxn modelId="{03E58138-5F89-496D-8018-BCA2E84DE75B}" type="presParOf" srcId="{3716B227-D7FC-4B42-A34F-3EAD5CBABF82}" destId="{98A7FAFE-BA86-4A43-A71C-9B9EE6BE8AE3}" srcOrd="0" destOrd="0" presId="urn:microsoft.com/office/officeart/2005/8/layout/hierarchy1"/>
    <dgm:cxn modelId="{CE12F1F7-6F0B-470E-B014-8A745357118E}" type="presParOf" srcId="{98A7FAFE-BA86-4A43-A71C-9B9EE6BE8AE3}" destId="{EEF0920E-2874-4363-A3A7-F10A4018CF48}" srcOrd="0" destOrd="0" presId="urn:microsoft.com/office/officeart/2005/8/layout/hierarchy1"/>
    <dgm:cxn modelId="{AF17117F-C6E1-4ACF-941B-347D967A72DC}" type="presParOf" srcId="{EEF0920E-2874-4363-A3A7-F10A4018CF48}" destId="{A338BD1C-4DAC-4D7F-AFEE-E0AD01A2A63E}" srcOrd="0" destOrd="0" presId="urn:microsoft.com/office/officeart/2005/8/layout/hierarchy1"/>
    <dgm:cxn modelId="{EBDD9551-81D8-49D1-884C-3C72C1B08F91}" type="presParOf" srcId="{EEF0920E-2874-4363-A3A7-F10A4018CF48}" destId="{71C69CE2-7DA8-473A-9B4B-0E632A753136}" srcOrd="1" destOrd="0" presId="urn:microsoft.com/office/officeart/2005/8/layout/hierarchy1"/>
    <dgm:cxn modelId="{07E5418B-53AD-4244-9AC3-A99395FE53D4}" type="presParOf" srcId="{98A7FAFE-BA86-4A43-A71C-9B9EE6BE8AE3}" destId="{530E758A-408B-4CDE-8C20-4109E6EBB707}" srcOrd="1" destOrd="0" presId="urn:microsoft.com/office/officeart/2005/8/layout/hierarchy1"/>
    <dgm:cxn modelId="{DC90B22D-1596-439E-A512-1CF15335D5A2}" type="presParOf" srcId="{530E758A-408B-4CDE-8C20-4109E6EBB707}" destId="{6AB8DA20-3252-42A9-A261-ABF99CE8B89E}" srcOrd="0" destOrd="0" presId="urn:microsoft.com/office/officeart/2005/8/layout/hierarchy1"/>
    <dgm:cxn modelId="{03E136BE-F128-4F79-942A-1E53078F4B48}" type="presParOf" srcId="{530E758A-408B-4CDE-8C20-4109E6EBB707}" destId="{909AF4EC-7C2A-4012-A326-F551CAD132FF}" srcOrd="1" destOrd="0" presId="urn:microsoft.com/office/officeart/2005/8/layout/hierarchy1"/>
    <dgm:cxn modelId="{5600C61D-0449-4DAD-8433-B0B6FAC5EA41}" type="presParOf" srcId="{909AF4EC-7C2A-4012-A326-F551CAD132FF}" destId="{A75E2BED-B609-4C87-90D9-3130FE5DE7B9}" srcOrd="0" destOrd="0" presId="urn:microsoft.com/office/officeart/2005/8/layout/hierarchy1"/>
    <dgm:cxn modelId="{B7A84916-9563-4915-B981-D28FBC66D367}" type="presParOf" srcId="{A75E2BED-B609-4C87-90D9-3130FE5DE7B9}" destId="{A6AB16BB-7F96-47E4-B5FF-ED4F29551853}" srcOrd="0" destOrd="0" presId="urn:microsoft.com/office/officeart/2005/8/layout/hierarchy1"/>
    <dgm:cxn modelId="{0673DF7D-E6BA-49CA-8A36-C815F29E46FA}" type="presParOf" srcId="{A75E2BED-B609-4C87-90D9-3130FE5DE7B9}" destId="{3245FFAD-4295-491F-8BF1-2A1F3C38E722}" srcOrd="1" destOrd="0" presId="urn:microsoft.com/office/officeart/2005/8/layout/hierarchy1"/>
    <dgm:cxn modelId="{F8CBBCAB-8F65-43E5-99E2-51928E44C177}" type="presParOf" srcId="{909AF4EC-7C2A-4012-A326-F551CAD132FF}" destId="{68889FF8-6024-4320-9A41-E2B378E56A17}" srcOrd="1" destOrd="0" presId="urn:microsoft.com/office/officeart/2005/8/layout/hierarchy1"/>
    <dgm:cxn modelId="{4AD0F464-D38C-4F8C-B642-753C6CBB9ACB}" type="presParOf" srcId="{68889FF8-6024-4320-9A41-E2B378E56A17}" destId="{BFF51F18-8C11-48D7-9019-26C717D3E366}" srcOrd="0" destOrd="0" presId="urn:microsoft.com/office/officeart/2005/8/layout/hierarchy1"/>
    <dgm:cxn modelId="{A426F60F-AA13-4D1E-82FB-66A44F2FD08F}" type="presParOf" srcId="{68889FF8-6024-4320-9A41-E2B378E56A17}" destId="{2C7EED6C-4943-41E5-BB5B-B1614CD0D5DE}" srcOrd="1" destOrd="0" presId="urn:microsoft.com/office/officeart/2005/8/layout/hierarchy1"/>
    <dgm:cxn modelId="{4CA80AB7-6EF7-40BF-96FA-882644276E34}" type="presParOf" srcId="{2C7EED6C-4943-41E5-BB5B-B1614CD0D5DE}" destId="{941CC9C6-6AE2-4464-9EF6-6D63ACA8D81F}" srcOrd="0" destOrd="0" presId="urn:microsoft.com/office/officeart/2005/8/layout/hierarchy1"/>
    <dgm:cxn modelId="{645FDE03-86FC-48A3-9AAB-E7495AE870C3}" type="presParOf" srcId="{941CC9C6-6AE2-4464-9EF6-6D63ACA8D81F}" destId="{FB4E90E1-6969-4927-B1D2-C386E29CBCA2}" srcOrd="0" destOrd="0" presId="urn:microsoft.com/office/officeart/2005/8/layout/hierarchy1"/>
    <dgm:cxn modelId="{29CF4698-0899-4FB3-93A4-F55F9D9FE76A}" type="presParOf" srcId="{941CC9C6-6AE2-4464-9EF6-6D63ACA8D81F}" destId="{821BB5F2-8886-4C6A-9378-EE931026C5FD}" srcOrd="1" destOrd="0" presId="urn:microsoft.com/office/officeart/2005/8/layout/hierarchy1"/>
    <dgm:cxn modelId="{E7D35526-97AB-4434-8257-8846C2AA9540}" type="presParOf" srcId="{2C7EED6C-4943-41E5-BB5B-B1614CD0D5DE}" destId="{55C08036-4167-4222-9DD8-3A2DBFFB2F5A}" srcOrd="1" destOrd="0" presId="urn:microsoft.com/office/officeart/2005/8/layout/hierarchy1"/>
    <dgm:cxn modelId="{9FCB86EA-67AE-433C-AEB9-C97C9D32D33C}" type="presParOf" srcId="{68889FF8-6024-4320-9A41-E2B378E56A17}" destId="{18C4F1F1-0466-4DBA-BB4B-1239D12982A5}" srcOrd="2" destOrd="0" presId="urn:microsoft.com/office/officeart/2005/8/layout/hierarchy1"/>
    <dgm:cxn modelId="{CBADB5D2-9481-4699-9247-180EFA98C144}" type="presParOf" srcId="{68889FF8-6024-4320-9A41-E2B378E56A17}" destId="{F1D05168-5DB4-402B-9541-02F7093BA51E}" srcOrd="3" destOrd="0" presId="urn:microsoft.com/office/officeart/2005/8/layout/hierarchy1"/>
    <dgm:cxn modelId="{7015AACF-D46F-4990-8B56-45F110E39E5F}" type="presParOf" srcId="{F1D05168-5DB4-402B-9541-02F7093BA51E}" destId="{571CF180-63E9-43B2-9608-CAA764B2CE2F}" srcOrd="0" destOrd="0" presId="urn:microsoft.com/office/officeart/2005/8/layout/hierarchy1"/>
    <dgm:cxn modelId="{ABD24A86-AF9D-487E-825B-A261F87527CA}" type="presParOf" srcId="{571CF180-63E9-43B2-9608-CAA764B2CE2F}" destId="{C454D742-2B91-4259-80F1-4715422C0543}" srcOrd="0" destOrd="0" presId="urn:microsoft.com/office/officeart/2005/8/layout/hierarchy1"/>
    <dgm:cxn modelId="{B6F6FCAB-0295-4AB8-A98E-154D7E0289A0}" type="presParOf" srcId="{571CF180-63E9-43B2-9608-CAA764B2CE2F}" destId="{DAF85C92-42B3-4D9A-9510-F756F462DDAF}" srcOrd="1" destOrd="0" presId="urn:microsoft.com/office/officeart/2005/8/layout/hierarchy1"/>
    <dgm:cxn modelId="{3DA003D1-78BF-4541-A1D8-FF5AD8EDA939}" type="presParOf" srcId="{F1D05168-5DB4-402B-9541-02F7093BA51E}" destId="{48572448-9949-48EC-9356-9D420F9215B1}" srcOrd="1" destOrd="0" presId="urn:microsoft.com/office/officeart/2005/8/layout/hierarchy1"/>
    <dgm:cxn modelId="{4A72ACD2-119D-4092-937B-CBE8C74C7B9C}" type="presParOf" srcId="{68889FF8-6024-4320-9A41-E2B378E56A17}" destId="{6C4FA45A-3FFE-4F34-A204-B636D97C1F5C}" srcOrd="4" destOrd="0" presId="urn:microsoft.com/office/officeart/2005/8/layout/hierarchy1"/>
    <dgm:cxn modelId="{F8D18454-BAB2-41B7-A279-90B14101CF17}" type="presParOf" srcId="{68889FF8-6024-4320-9A41-E2B378E56A17}" destId="{638AE462-D9B8-41E8-ABCC-3E7B19933279}" srcOrd="5" destOrd="0" presId="urn:microsoft.com/office/officeart/2005/8/layout/hierarchy1"/>
    <dgm:cxn modelId="{5A8DEC9F-737D-4DA5-AE15-1B5555F530A5}" type="presParOf" srcId="{638AE462-D9B8-41E8-ABCC-3E7B19933279}" destId="{3303E548-6185-47E3-9B0D-51659CF98954}" srcOrd="0" destOrd="0" presId="urn:microsoft.com/office/officeart/2005/8/layout/hierarchy1"/>
    <dgm:cxn modelId="{547A1FFE-ABE3-42F7-8A71-B522281000BD}" type="presParOf" srcId="{3303E548-6185-47E3-9B0D-51659CF98954}" destId="{E7D3268D-3C66-4207-BC70-6E488F0EAD6D}" srcOrd="0" destOrd="0" presId="urn:microsoft.com/office/officeart/2005/8/layout/hierarchy1"/>
    <dgm:cxn modelId="{AD7E6564-4F8E-4B14-AD5C-89499E37DE06}" type="presParOf" srcId="{3303E548-6185-47E3-9B0D-51659CF98954}" destId="{C91EE769-61BA-47CB-8EC1-C1029E6775D7}" srcOrd="1" destOrd="0" presId="urn:microsoft.com/office/officeart/2005/8/layout/hierarchy1"/>
    <dgm:cxn modelId="{92F3A507-B0B2-45A0-B385-4D945A7D04CC}" type="presParOf" srcId="{638AE462-D9B8-41E8-ABCC-3E7B19933279}" destId="{443940FE-3633-4BE8-A7CB-DF1E3AA3474E}" srcOrd="1" destOrd="0" presId="urn:microsoft.com/office/officeart/2005/8/layout/hierarchy1"/>
    <dgm:cxn modelId="{6134F823-FD17-4912-B4D2-99CCF7CAC684}" type="presParOf" srcId="{530E758A-408B-4CDE-8C20-4109E6EBB707}" destId="{E710646E-FFBD-4B26-B233-2DAD09535A0E}" srcOrd="2" destOrd="0" presId="urn:microsoft.com/office/officeart/2005/8/layout/hierarchy1"/>
    <dgm:cxn modelId="{2C02B731-1039-4BC1-A8D2-037BD0339C19}" type="presParOf" srcId="{530E758A-408B-4CDE-8C20-4109E6EBB707}" destId="{6D40E6D9-8D4A-4AF9-8371-D69F19C19382}" srcOrd="3" destOrd="0" presId="urn:microsoft.com/office/officeart/2005/8/layout/hierarchy1"/>
    <dgm:cxn modelId="{9BEB4ED8-3B02-4651-AB6A-7BFBB1A7D809}" type="presParOf" srcId="{6D40E6D9-8D4A-4AF9-8371-D69F19C19382}" destId="{E662D3F2-DB6B-46FA-9ED5-E0D2564924B5}" srcOrd="0" destOrd="0" presId="urn:microsoft.com/office/officeart/2005/8/layout/hierarchy1"/>
    <dgm:cxn modelId="{24C1743B-7B1D-480A-BD65-8C880F0E427C}" type="presParOf" srcId="{E662D3F2-DB6B-46FA-9ED5-E0D2564924B5}" destId="{4E888247-85FB-453A-9D3C-E9A592744668}" srcOrd="0" destOrd="0" presId="urn:microsoft.com/office/officeart/2005/8/layout/hierarchy1"/>
    <dgm:cxn modelId="{17D22FEB-23AA-4EF9-9A05-2A2EA51333AC}" type="presParOf" srcId="{E662D3F2-DB6B-46FA-9ED5-E0D2564924B5}" destId="{96977184-463D-42A0-9083-D94491D185AF}" srcOrd="1" destOrd="0" presId="urn:microsoft.com/office/officeart/2005/8/layout/hierarchy1"/>
    <dgm:cxn modelId="{14349564-8F05-44F0-8B30-AFFF66040DB6}" type="presParOf" srcId="{6D40E6D9-8D4A-4AF9-8371-D69F19C19382}" destId="{74CCADFD-CD33-42A3-860F-2F33174CD8BB}" srcOrd="1" destOrd="0" presId="urn:microsoft.com/office/officeart/2005/8/layout/hierarchy1"/>
    <dgm:cxn modelId="{0E004E2B-C3FE-4C1C-9321-01DC76319024}" type="presParOf" srcId="{74CCADFD-CD33-42A3-860F-2F33174CD8BB}" destId="{670A9938-CC42-4060-A7A8-766E77E7669C}" srcOrd="0" destOrd="0" presId="urn:microsoft.com/office/officeart/2005/8/layout/hierarchy1"/>
    <dgm:cxn modelId="{A69E73F6-62B0-4430-B865-F84D7621B7AC}" type="presParOf" srcId="{74CCADFD-CD33-42A3-860F-2F33174CD8BB}" destId="{A0E99F8E-FF5D-4C44-82B0-56A5E4E22927}" srcOrd="1" destOrd="0" presId="urn:microsoft.com/office/officeart/2005/8/layout/hierarchy1"/>
    <dgm:cxn modelId="{39D4E0B4-A4E1-462D-9C1C-29927A9D7C19}" type="presParOf" srcId="{A0E99F8E-FF5D-4C44-82B0-56A5E4E22927}" destId="{0E1B5432-95E8-4925-953E-E628E127D87B}" srcOrd="0" destOrd="0" presId="urn:microsoft.com/office/officeart/2005/8/layout/hierarchy1"/>
    <dgm:cxn modelId="{9072EC6B-BFF0-4537-84D5-8A2FFE8D5D04}" type="presParOf" srcId="{0E1B5432-95E8-4925-953E-E628E127D87B}" destId="{EAEFD616-DD86-45E4-9E3F-4782E877F3B6}" srcOrd="0" destOrd="0" presId="urn:microsoft.com/office/officeart/2005/8/layout/hierarchy1"/>
    <dgm:cxn modelId="{EBED8912-E1E4-4999-8FB6-3231DEE0B115}" type="presParOf" srcId="{0E1B5432-95E8-4925-953E-E628E127D87B}" destId="{12C94ABF-4A34-4970-93C3-6D012E17E0BB}" srcOrd="1" destOrd="0" presId="urn:microsoft.com/office/officeart/2005/8/layout/hierarchy1"/>
    <dgm:cxn modelId="{B575FFD0-051E-4AB0-8108-35BDD8354682}" type="presParOf" srcId="{A0E99F8E-FF5D-4C44-82B0-56A5E4E22927}" destId="{8413CE71-2807-477D-83E1-09F5DFA65335}" srcOrd="1" destOrd="0" presId="urn:microsoft.com/office/officeart/2005/8/layout/hierarchy1"/>
    <dgm:cxn modelId="{D973C397-2597-496B-BDA6-646DBD9D6776}" type="presParOf" srcId="{74CCADFD-CD33-42A3-860F-2F33174CD8BB}" destId="{04F49946-5482-4F5D-B3AC-FAAB33261A6A}" srcOrd="2" destOrd="0" presId="urn:microsoft.com/office/officeart/2005/8/layout/hierarchy1"/>
    <dgm:cxn modelId="{20826702-DD53-477C-80CE-3B84D39A20B5}" type="presParOf" srcId="{74CCADFD-CD33-42A3-860F-2F33174CD8BB}" destId="{1A8B55CF-8C2D-4955-8F9A-9357EF3237D1}" srcOrd="3" destOrd="0" presId="urn:microsoft.com/office/officeart/2005/8/layout/hierarchy1"/>
    <dgm:cxn modelId="{94B61D00-E40D-4655-84A3-26FA44E44F9F}" type="presParOf" srcId="{1A8B55CF-8C2D-4955-8F9A-9357EF3237D1}" destId="{C9E1F682-45C8-4AFF-AC4B-9A22CA3DA8FA}" srcOrd="0" destOrd="0" presId="urn:microsoft.com/office/officeart/2005/8/layout/hierarchy1"/>
    <dgm:cxn modelId="{CED65127-35F4-4EA1-A359-783F6D3B59F5}" type="presParOf" srcId="{C9E1F682-45C8-4AFF-AC4B-9A22CA3DA8FA}" destId="{70A9032B-953A-499D-96E3-3069815EB207}" srcOrd="0" destOrd="0" presId="urn:microsoft.com/office/officeart/2005/8/layout/hierarchy1"/>
    <dgm:cxn modelId="{5702CEBD-AB2F-49BC-B2C0-6F7B26F3DD88}" type="presParOf" srcId="{C9E1F682-45C8-4AFF-AC4B-9A22CA3DA8FA}" destId="{4AB0D146-A248-46F0-B83F-ACAB3628B5A8}" srcOrd="1" destOrd="0" presId="urn:microsoft.com/office/officeart/2005/8/layout/hierarchy1"/>
    <dgm:cxn modelId="{D858E6D9-EE97-48BA-9BC2-5E9099C0C50C}" type="presParOf" srcId="{1A8B55CF-8C2D-4955-8F9A-9357EF3237D1}" destId="{809F2E7A-9F5C-4602-8275-12EF191DB7F8}" srcOrd="1" destOrd="0" presId="urn:microsoft.com/office/officeart/2005/8/layout/hierarchy1"/>
    <dgm:cxn modelId="{8C3351FD-7757-43D8-9ED2-657A47953E5D}" type="presParOf" srcId="{74CCADFD-CD33-42A3-860F-2F33174CD8BB}" destId="{0EC703B7-2C14-49EA-9CC9-E7745B21A7E9}" srcOrd="4" destOrd="0" presId="urn:microsoft.com/office/officeart/2005/8/layout/hierarchy1"/>
    <dgm:cxn modelId="{55849CDC-5714-4762-B39F-EF5F71001A92}" type="presParOf" srcId="{74CCADFD-CD33-42A3-860F-2F33174CD8BB}" destId="{655AF153-8BB9-48D1-935D-F731260F7F8C}" srcOrd="5" destOrd="0" presId="urn:microsoft.com/office/officeart/2005/8/layout/hierarchy1"/>
    <dgm:cxn modelId="{5E9EE448-259F-4CDA-99B2-A3BCD809BB74}" type="presParOf" srcId="{655AF153-8BB9-48D1-935D-F731260F7F8C}" destId="{E4367354-5379-4342-BEA6-C61BBACBD708}" srcOrd="0" destOrd="0" presId="urn:microsoft.com/office/officeart/2005/8/layout/hierarchy1"/>
    <dgm:cxn modelId="{F04B796C-0009-4D1A-A7A5-9ADAD1A10F94}" type="presParOf" srcId="{E4367354-5379-4342-BEA6-C61BBACBD708}" destId="{1671557E-0CDF-44A5-905A-D5EB975943BD}" srcOrd="0" destOrd="0" presId="urn:microsoft.com/office/officeart/2005/8/layout/hierarchy1"/>
    <dgm:cxn modelId="{DD204E65-5FDD-4941-805E-CD9A344784B1}" type="presParOf" srcId="{E4367354-5379-4342-BEA6-C61BBACBD708}" destId="{CB3C9859-F381-4C73-AE10-66C6FCE8B321}" srcOrd="1" destOrd="0" presId="urn:microsoft.com/office/officeart/2005/8/layout/hierarchy1"/>
    <dgm:cxn modelId="{8DE52566-EB3C-4596-830D-06B64B02E7AF}" type="presParOf" srcId="{655AF153-8BB9-48D1-935D-F731260F7F8C}" destId="{DC2CA52D-B065-4D6B-BE1C-95FFB77C00F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703B7-2C14-49EA-9CC9-E7745B21A7E9}">
      <dsp:nvSpPr>
        <dsp:cNvPr id="0" name=""/>
        <dsp:cNvSpPr/>
      </dsp:nvSpPr>
      <dsp:spPr>
        <a:xfrm>
          <a:off x="6304387" y="2080315"/>
          <a:ext cx="1376418" cy="333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10"/>
              </a:lnTo>
              <a:lnTo>
                <a:pt x="1376418" y="227410"/>
              </a:lnTo>
              <a:lnTo>
                <a:pt x="1376418" y="333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49946-5482-4F5D-B3AC-FAAB33261A6A}">
      <dsp:nvSpPr>
        <dsp:cNvPr id="0" name=""/>
        <dsp:cNvSpPr/>
      </dsp:nvSpPr>
      <dsp:spPr>
        <a:xfrm>
          <a:off x="6258667" y="2080315"/>
          <a:ext cx="91440" cy="333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A9938-CC42-4060-A7A8-766E77E7669C}">
      <dsp:nvSpPr>
        <dsp:cNvPr id="0" name=""/>
        <dsp:cNvSpPr/>
      </dsp:nvSpPr>
      <dsp:spPr>
        <a:xfrm>
          <a:off x="4856486" y="2080315"/>
          <a:ext cx="1447900" cy="333704"/>
        </a:xfrm>
        <a:custGeom>
          <a:avLst/>
          <a:gdLst/>
          <a:ahLst/>
          <a:cxnLst/>
          <a:rect l="0" t="0" r="0" b="0"/>
          <a:pathLst>
            <a:path>
              <a:moveTo>
                <a:pt x="1447900" y="0"/>
              </a:moveTo>
              <a:lnTo>
                <a:pt x="1447900" y="227410"/>
              </a:lnTo>
              <a:lnTo>
                <a:pt x="0" y="227410"/>
              </a:lnTo>
              <a:lnTo>
                <a:pt x="0" y="333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0646E-FFBD-4B26-B233-2DAD09535A0E}">
      <dsp:nvSpPr>
        <dsp:cNvPr id="0" name=""/>
        <dsp:cNvSpPr/>
      </dsp:nvSpPr>
      <dsp:spPr>
        <a:xfrm>
          <a:off x="4068091" y="607489"/>
          <a:ext cx="2236295" cy="744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7926"/>
              </a:lnTo>
              <a:lnTo>
                <a:pt x="2236295" y="637926"/>
              </a:lnTo>
              <a:lnTo>
                <a:pt x="2236295" y="7442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FA45A-3FFE-4F34-A204-B636D97C1F5C}">
      <dsp:nvSpPr>
        <dsp:cNvPr id="0" name=""/>
        <dsp:cNvSpPr/>
      </dsp:nvSpPr>
      <dsp:spPr>
        <a:xfrm>
          <a:off x="1905460" y="1999921"/>
          <a:ext cx="1628520" cy="326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80"/>
              </a:lnTo>
              <a:lnTo>
                <a:pt x="1628520" y="220080"/>
              </a:lnTo>
              <a:lnTo>
                <a:pt x="1628520" y="3263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4F1F1-0466-4DBA-BB4B-1239D12982A5}">
      <dsp:nvSpPr>
        <dsp:cNvPr id="0" name=""/>
        <dsp:cNvSpPr/>
      </dsp:nvSpPr>
      <dsp:spPr>
        <a:xfrm>
          <a:off x="1905460" y="1999921"/>
          <a:ext cx="291097" cy="386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811"/>
              </a:lnTo>
              <a:lnTo>
                <a:pt x="291097" y="279811"/>
              </a:lnTo>
              <a:lnTo>
                <a:pt x="291097" y="3861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51F18-8C11-48D7-9019-26C717D3E366}">
      <dsp:nvSpPr>
        <dsp:cNvPr id="0" name=""/>
        <dsp:cNvSpPr/>
      </dsp:nvSpPr>
      <dsp:spPr>
        <a:xfrm>
          <a:off x="884573" y="1999921"/>
          <a:ext cx="1020886" cy="375337"/>
        </a:xfrm>
        <a:custGeom>
          <a:avLst/>
          <a:gdLst/>
          <a:ahLst/>
          <a:cxnLst/>
          <a:rect l="0" t="0" r="0" b="0"/>
          <a:pathLst>
            <a:path>
              <a:moveTo>
                <a:pt x="1020886" y="0"/>
              </a:moveTo>
              <a:lnTo>
                <a:pt x="1020886" y="269042"/>
              </a:lnTo>
              <a:lnTo>
                <a:pt x="0" y="269042"/>
              </a:lnTo>
              <a:lnTo>
                <a:pt x="0" y="375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8DA20-3252-42A9-A261-ABF99CE8B89E}">
      <dsp:nvSpPr>
        <dsp:cNvPr id="0" name=""/>
        <dsp:cNvSpPr/>
      </dsp:nvSpPr>
      <dsp:spPr>
        <a:xfrm>
          <a:off x="1905460" y="607489"/>
          <a:ext cx="2162631" cy="663827"/>
        </a:xfrm>
        <a:custGeom>
          <a:avLst/>
          <a:gdLst/>
          <a:ahLst/>
          <a:cxnLst/>
          <a:rect l="0" t="0" r="0" b="0"/>
          <a:pathLst>
            <a:path>
              <a:moveTo>
                <a:pt x="2162631" y="0"/>
              </a:moveTo>
              <a:lnTo>
                <a:pt x="2162631" y="557532"/>
              </a:lnTo>
              <a:lnTo>
                <a:pt x="0" y="557532"/>
              </a:lnTo>
              <a:lnTo>
                <a:pt x="0" y="6638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8BD1C-4DAC-4D7F-AFEE-E0AD01A2A63E}">
      <dsp:nvSpPr>
        <dsp:cNvPr id="0" name=""/>
        <dsp:cNvSpPr/>
      </dsp:nvSpPr>
      <dsp:spPr>
        <a:xfrm>
          <a:off x="2784892" y="-121115"/>
          <a:ext cx="2566398" cy="728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69CE2-7DA8-473A-9B4B-0E632A753136}">
      <dsp:nvSpPr>
        <dsp:cNvPr id="0" name=""/>
        <dsp:cNvSpPr/>
      </dsp:nvSpPr>
      <dsp:spPr>
        <a:xfrm>
          <a:off x="2912382" y="0"/>
          <a:ext cx="2566398" cy="72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3200" b="1" kern="1200" dirty="0">
            <a:latin typeface="SutonnyMJ" pitchFamily="2" charset="0"/>
            <a:cs typeface="SutonnyMJ" pitchFamily="2" charset="0"/>
          </a:endParaRPr>
        </a:p>
      </dsp:txBody>
      <dsp:txXfrm>
        <a:off x="2933722" y="21340"/>
        <a:ext cx="2523718" cy="685924"/>
      </dsp:txXfrm>
    </dsp:sp>
    <dsp:sp modelId="{A6AB16BB-7F96-47E4-B5FF-ED4F29551853}">
      <dsp:nvSpPr>
        <dsp:cNvPr id="0" name=""/>
        <dsp:cNvSpPr/>
      </dsp:nvSpPr>
      <dsp:spPr>
        <a:xfrm>
          <a:off x="1331755" y="1271316"/>
          <a:ext cx="1147409" cy="728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5FFAD-4295-491F-8BF1-2A1F3C38E722}">
      <dsp:nvSpPr>
        <dsp:cNvPr id="0" name=""/>
        <dsp:cNvSpPr/>
      </dsp:nvSpPr>
      <dsp:spPr>
        <a:xfrm>
          <a:off x="1459245" y="1392431"/>
          <a:ext cx="1147409" cy="72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AwgkÖ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2400" b="1" kern="1200" dirty="0">
            <a:latin typeface="SutonnyMJ" pitchFamily="2" charset="0"/>
            <a:cs typeface="SutonnyMJ" pitchFamily="2" charset="0"/>
          </a:endParaRPr>
        </a:p>
      </dsp:txBody>
      <dsp:txXfrm>
        <a:off x="1480585" y="1413771"/>
        <a:ext cx="1104729" cy="685924"/>
      </dsp:txXfrm>
    </dsp:sp>
    <dsp:sp modelId="{FB4E90E1-6969-4927-B1D2-C386E29CBCA2}">
      <dsp:nvSpPr>
        <dsp:cNvPr id="0" name=""/>
        <dsp:cNvSpPr/>
      </dsp:nvSpPr>
      <dsp:spPr>
        <a:xfrm>
          <a:off x="310868" y="2375258"/>
          <a:ext cx="1147409" cy="1038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1BB5F2-8886-4C6A-9378-EE931026C5FD}">
      <dsp:nvSpPr>
        <dsp:cNvPr id="0" name=""/>
        <dsp:cNvSpPr/>
      </dsp:nvSpPr>
      <dsp:spPr>
        <a:xfrm>
          <a:off x="438358" y="2496373"/>
          <a:ext cx="1147409" cy="1038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AwgkÖ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wbi‡cÿ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2400" b="1" kern="1200" dirty="0">
            <a:latin typeface="SutonnyMJ" pitchFamily="2" charset="0"/>
            <a:cs typeface="SutonnyMJ" pitchFamily="2" charset="0"/>
          </a:endParaRPr>
        </a:p>
      </dsp:txBody>
      <dsp:txXfrm>
        <a:off x="468784" y="2526799"/>
        <a:ext cx="1086557" cy="977963"/>
      </dsp:txXfrm>
    </dsp:sp>
    <dsp:sp modelId="{C454D742-2B91-4259-80F1-4715422C0543}">
      <dsp:nvSpPr>
        <dsp:cNvPr id="0" name=""/>
        <dsp:cNvSpPr/>
      </dsp:nvSpPr>
      <dsp:spPr>
        <a:xfrm>
          <a:off x="1622853" y="2386027"/>
          <a:ext cx="1147409" cy="113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85C92-42B3-4D9A-9510-F756F462DDAF}">
      <dsp:nvSpPr>
        <dsp:cNvPr id="0" name=""/>
        <dsp:cNvSpPr/>
      </dsp:nvSpPr>
      <dsp:spPr>
        <a:xfrm>
          <a:off x="1750343" y="2507142"/>
          <a:ext cx="1147409" cy="113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AwgkÖ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cÖvKwíK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mnvbygvb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endParaRPr lang="en-US" sz="2400" b="1" kern="1200" dirty="0"/>
        </a:p>
      </dsp:txBody>
      <dsp:txXfrm>
        <a:off x="1783670" y="2540469"/>
        <a:ext cx="1080755" cy="1071208"/>
      </dsp:txXfrm>
    </dsp:sp>
    <dsp:sp modelId="{E7D3268D-3C66-4207-BC70-6E488F0EAD6D}">
      <dsp:nvSpPr>
        <dsp:cNvPr id="0" name=""/>
        <dsp:cNvSpPr/>
      </dsp:nvSpPr>
      <dsp:spPr>
        <a:xfrm>
          <a:off x="2960321" y="2326296"/>
          <a:ext cx="1147317" cy="113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EE769-61BA-47CB-8EC1-C1029E6775D7}">
      <dsp:nvSpPr>
        <dsp:cNvPr id="0" name=""/>
        <dsp:cNvSpPr/>
      </dsp:nvSpPr>
      <dsp:spPr>
        <a:xfrm>
          <a:off x="3087811" y="2447411"/>
          <a:ext cx="1147317" cy="113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AwgkÖ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‰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eKwíK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2400" b="1" kern="1200" dirty="0">
            <a:latin typeface="SutonnyMJ" pitchFamily="2" charset="0"/>
            <a:cs typeface="SutonnyMJ" pitchFamily="2" charset="0"/>
          </a:endParaRPr>
        </a:p>
      </dsp:txBody>
      <dsp:txXfrm>
        <a:off x="3121138" y="2480738"/>
        <a:ext cx="1080663" cy="1071208"/>
      </dsp:txXfrm>
    </dsp:sp>
    <dsp:sp modelId="{4E888247-85FB-453A-9D3C-E9A592744668}">
      <dsp:nvSpPr>
        <dsp:cNvPr id="0" name=""/>
        <dsp:cNvSpPr/>
      </dsp:nvSpPr>
      <dsp:spPr>
        <a:xfrm>
          <a:off x="5730682" y="1351710"/>
          <a:ext cx="1147409" cy="728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77184-463D-42A0-9083-D94491D185AF}">
      <dsp:nvSpPr>
        <dsp:cNvPr id="0" name=""/>
        <dsp:cNvSpPr/>
      </dsp:nvSpPr>
      <dsp:spPr>
        <a:xfrm>
          <a:off x="5858172" y="1472826"/>
          <a:ext cx="1147409" cy="72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wgkÖ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mnvbygvb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endParaRPr lang="en-US" sz="2400" b="1" kern="1200" dirty="0">
            <a:latin typeface="SutonnyMJ" pitchFamily="2" charset="0"/>
            <a:cs typeface="SutonnyMJ" pitchFamily="2" charset="0"/>
          </a:endParaRPr>
        </a:p>
      </dsp:txBody>
      <dsp:txXfrm>
        <a:off x="5879512" y="1494166"/>
        <a:ext cx="1104729" cy="685924"/>
      </dsp:txXfrm>
    </dsp:sp>
    <dsp:sp modelId="{EAEFD616-DD86-45E4-9E3F-4782E877F3B6}">
      <dsp:nvSpPr>
        <dsp:cNvPr id="0" name=""/>
        <dsp:cNvSpPr/>
      </dsp:nvSpPr>
      <dsp:spPr>
        <a:xfrm>
          <a:off x="4282781" y="2414020"/>
          <a:ext cx="1147409" cy="1003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94ABF-4A34-4970-93C3-6D012E17E0BB}">
      <dsp:nvSpPr>
        <dsp:cNvPr id="0" name=""/>
        <dsp:cNvSpPr/>
      </dsp:nvSpPr>
      <dsp:spPr>
        <a:xfrm>
          <a:off x="4410271" y="2535135"/>
          <a:ext cx="1147409" cy="1003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wbi‡cÿ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cÖvKwíK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2400" b="1" kern="1200" dirty="0">
            <a:latin typeface="SutonnyMJ" pitchFamily="2" charset="0"/>
            <a:cs typeface="SutonnyMJ" pitchFamily="2" charset="0"/>
          </a:endParaRPr>
        </a:p>
      </dsp:txBody>
      <dsp:txXfrm>
        <a:off x="4439648" y="2564512"/>
        <a:ext cx="1088655" cy="944257"/>
      </dsp:txXfrm>
    </dsp:sp>
    <dsp:sp modelId="{70A9032B-953A-499D-96E3-3069815EB207}">
      <dsp:nvSpPr>
        <dsp:cNvPr id="0" name=""/>
        <dsp:cNvSpPr/>
      </dsp:nvSpPr>
      <dsp:spPr>
        <a:xfrm>
          <a:off x="5685170" y="2414020"/>
          <a:ext cx="1238432" cy="990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0D146-A248-46F0-B83F-ACAB3628B5A8}">
      <dsp:nvSpPr>
        <dsp:cNvPr id="0" name=""/>
        <dsp:cNvSpPr/>
      </dsp:nvSpPr>
      <dsp:spPr>
        <a:xfrm>
          <a:off x="5812660" y="2535135"/>
          <a:ext cx="1238432" cy="990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‰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eKwíK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wbi‡cÿ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2400" b="1" kern="1200" dirty="0">
            <a:latin typeface="SutonnyMJ" pitchFamily="2" charset="0"/>
            <a:cs typeface="SutonnyMJ" pitchFamily="2" charset="0"/>
          </a:endParaRPr>
        </a:p>
      </dsp:txBody>
      <dsp:txXfrm>
        <a:off x="5841662" y="2564137"/>
        <a:ext cx="1180428" cy="932213"/>
      </dsp:txXfrm>
    </dsp:sp>
    <dsp:sp modelId="{1671557E-0CDF-44A5-905A-D5EB975943BD}">
      <dsp:nvSpPr>
        <dsp:cNvPr id="0" name=""/>
        <dsp:cNvSpPr/>
      </dsp:nvSpPr>
      <dsp:spPr>
        <a:xfrm>
          <a:off x="7107101" y="2414020"/>
          <a:ext cx="1147409" cy="9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C9859-F381-4C73-AE10-66C6FCE8B321}">
      <dsp:nvSpPr>
        <dsp:cNvPr id="0" name=""/>
        <dsp:cNvSpPr/>
      </dsp:nvSpPr>
      <dsp:spPr>
        <a:xfrm>
          <a:off x="7234590" y="2535135"/>
          <a:ext cx="1147409" cy="93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flat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wØKí</a:t>
          </a:r>
          <a:r>
            <a:rPr lang="en-US" sz="2400" b="1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400" b="1" kern="1200" dirty="0" err="1" smtClean="0">
              <a:latin typeface="SutonnyMJ" pitchFamily="2" charset="0"/>
              <a:cs typeface="SutonnyMJ" pitchFamily="2" charset="0"/>
            </a:rPr>
            <a:t>mnvbygvb</a:t>
          </a:r>
          <a:endParaRPr lang="en-US" sz="2400" b="1" kern="1200" dirty="0">
            <a:latin typeface="SutonnyMJ" pitchFamily="2" charset="0"/>
            <a:cs typeface="SutonnyMJ" pitchFamily="2" charset="0"/>
          </a:endParaRPr>
        </a:p>
      </dsp:txBody>
      <dsp:txXfrm>
        <a:off x="7261923" y="2562468"/>
        <a:ext cx="1092743" cy="878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4EB29-6FF5-446E-B3AF-7E6591222D0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AF6DC-A90D-4EF1-BF2D-790AD181C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9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8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50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042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48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22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3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364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73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0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33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602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3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2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4B9B-3D90-4084-B31E-FBE4DB8320CE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2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2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>
    <p:plus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CD51-4A79-4AAE-B2CB-EC166E952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5D49-1F83-43E5-902C-3B26B0B81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3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153400" cy="1028700"/>
          </a:xfrm>
          <a:solidFill>
            <a:schemeClr val="accent6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as-IN" sz="6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গতম</a:t>
            </a:r>
            <a:endParaRPr lang="en-US" sz="60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HP\10461632_303425626486806_543209377875935348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62100"/>
            <a:ext cx="8229600" cy="3790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10400" cy="952500"/>
          </a:xfrm>
          <a:solidFill>
            <a:schemeClr val="accent6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sz="3200" b="1" dirty="0" smtClean="0">
                <a:latin typeface="SutonnyMJ" pitchFamily="2" charset="0"/>
                <a:cs typeface="SutonnyMJ" pitchFamily="2" charset="0"/>
              </a:rPr>
              <a:t>নিয়ম 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ল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ঙ্ঘনজনি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ত</a:t>
            </a:r>
            <a:r>
              <a:rPr lang="as-IN" sz="3200" b="1" dirty="0" smtClean="0">
                <a:latin typeface="SutonnyMJ" pitchFamily="2" charset="0"/>
                <a:cs typeface="SutonnyMJ" pitchFamily="2" charset="0"/>
              </a:rPr>
              <a:t> অনুপপ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ত্তিঃ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300"/>
            <a:ext cx="8229600" cy="3505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1600" b="1" dirty="0" smtClean="0">
                <a:latin typeface="NikoshBAN" pitchFamily="2" charset="0"/>
                <a:cs typeface="NikoshBAN" pitchFamily="2" charset="0"/>
                <a:sym typeface="Symbol"/>
              </a:rPr>
              <a:t>১. </a:t>
            </a:r>
            <a:r>
              <a:rPr lang="as-IN" sz="1600" b="1" dirty="0" smtClean="0">
                <a:latin typeface="NikoshBAN" pitchFamily="2" charset="0"/>
                <a:cs typeface="NikoshBAN" pitchFamily="2" charset="0"/>
                <a:sym typeface="Symbol"/>
              </a:rPr>
              <a:t>সহানুমানের </a:t>
            </a:r>
            <a:r>
              <a:rPr lang="en-US" sz="1600" b="1" dirty="0" err="1" smtClean="0">
                <a:latin typeface="NikoshBAN" pitchFamily="2" charset="0"/>
                <a:cs typeface="NikoshBAN" pitchFamily="2" charset="0"/>
                <a:sym typeface="Symbol"/>
              </a:rPr>
              <a:t>দ্বিতীয়</a:t>
            </a:r>
            <a:r>
              <a:rPr lang="en-US" sz="1600" b="1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1600" b="1" dirty="0" err="1" smtClean="0">
                <a:latin typeface="NikoshBAN" pitchFamily="2" charset="0"/>
                <a:cs typeface="NikoshBAN" pitchFamily="2" charset="0"/>
                <a:sym typeface="Symbol"/>
              </a:rPr>
              <a:t>নিয়ম</a:t>
            </a:r>
            <a:r>
              <a:rPr lang="en-US" sz="1600" b="1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1600" b="1" dirty="0" err="1" smtClean="0">
                <a:latin typeface="NikoshBAN" pitchFamily="2" charset="0"/>
                <a:cs typeface="NikoshBAN" pitchFamily="2" charset="0"/>
                <a:sym typeface="Symbol"/>
              </a:rPr>
              <a:t>লঙ্ঘন</a:t>
            </a:r>
            <a:r>
              <a:rPr lang="en-US" sz="1600" b="1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1600" b="1" dirty="0" err="1" smtClean="0">
                <a:latin typeface="NikoshBAN" pitchFamily="2" charset="0"/>
                <a:cs typeface="NikoshBAN" pitchFamily="2" charset="0"/>
                <a:sym typeface="Symbol"/>
              </a:rPr>
              <a:t>করলে</a:t>
            </a:r>
            <a:r>
              <a:rPr lang="as-IN" sz="1600" b="1" dirty="0" smtClean="0">
                <a:latin typeface="NikoshBAN" pitchFamily="2" charset="0"/>
                <a:cs typeface="NikoshBAN" pitchFamily="2" charset="0"/>
                <a:sym typeface="Symbol"/>
              </a:rPr>
              <a:t> অর্থাৎ কোন যুক্তিতে তিনটির পরিবর্তে চারটি পদ ব্যবহার করলে “চতুষ্পদী অনুপপত্তি” ঘটে । (বোর্ডে যুক্তি উপস্থাপন )</a:t>
            </a:r>
          </a:p>
          <a:p>
            <a:pPr>
              <a:lnSpc>
                <a:spcPct val="200000"/>
              </a:lnSpc>
              <a:buNone/>
            </a:pPr>
            <a:r>
              <a:rPr lang="as-IN" sz="1600" b="1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1600" b="1" dirty="0" smtClean="0">
                <a:latin typeface="NikoshBAN" pitchFamily="2" charset="0"/>
                <a:cs typeface="NikoshBAN" pitchFamily="2" charset="0"/>
                <a:sym typeface="Symbol"/>
              </a:rPr>
              <a:t>২. </a:t>
            </a:r>
            <a:r>
              <a:rPr lang="en-US" sz="1600" b="1" dirty="0" err="1" smtClean="0">
                <a:latin typeface="NikoshBAN" pitchFamily="2" charset="0"/>
                <a:cs typeface="NikoshBAN" pitchFamily="2" charset="0"/>
                <a:sym typeface="Symbol"/>
              </a:rPr>
              <a:t>তৃতী</a:t>
            </a:r>
            <a:r>
              <a:rPr lang="as-IN" sz="1600" b="1" dirty="0" smtClean="0">
                <a:latin typeface="NikoshBAN" pitchFamily="2" charset="0"/>
                <a:cs typeface="NikoshBAN" pitchFamily="2" charset="0"/>
                <a:sym typeface="Symbol"/>
              </a:rPr>
              <a:t>য় নিয়ম ল</a:t>
            </a:r>
            <a:r>
              <a:rPr lang="en-US" sz="1600" b="1" dirty="0" err="1" smtClean="0">
                <a:latin typeface="NikoshBAN" pitchFamily="2" charset="0"/>
                <a:cs typeface="NikoshBAN" pitchFamily="2" charset="0"/>
                <a:sym typeface="Symbol"/>
              </a:rPr>
              <a:t>ঙ্ঘ</a:t>
            </a:r>
            <a:r>
              <a:rPr lang="as-IN" sz="1600" b="1" dirty="0" smtClean="0">
                <a:latin typeface="NikoshBAN" pitchFamily="2" charset="0"/>
                <a:cs typeface="NikoshBAN" pitchFamily="2" charset="0"/>
                <a:sym typeface="Symbol"/>
              </a:rPr>
              <a:t>ন করলে “অব্যাপ্য মধ্যপদজনিত অনুপপত্তি” ঘটে। (বোর্ডে যুক্তি উপস্থাপন)</a:t>
            </a:r>
          </a:p>
          <a:p>
            <a:pPr>
              <a:lnSpc>
                <a:spcPct val="200000"/>
              </a:lnSpc>
              <a:buNone/>
            </a:pPr>
            <a:r>
              <a:rPr lang="as-IN" sz="1600" b="1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1600" b="1" dirty="0" smtClean="0">
                <a:latin typeface="NikoshBAN" pitchFamily="2" charset="0"/>
                <a:cs typeface="NikoshBAN" pitchFamily="2" charset="0"/>
                <a:sym typeface="Symbol"/>
              </a:rPr>
              <a:t>৩. </a:t>
            </a:r>
            <a:r>
              <a:rPr lang="en-US" sz="1600" b="1" dirty="0" err="1" smtClean="0">
                <a:latin typeface="NikoshBAN" pitchFamily="2" charset="0"/>
                <a:cs typeface="NikoshBAN" pitchFamily="2" charset="0"/>
                <a:sym typeface="Symbol"/>
              </a:rPr>
              <a:t>চতুর্থ</a:t>
            </a:r>
            <a:r>
              <a:rPr lang="as-IN" sz="1600" b="1" dirty="0" smtClean="0">
                <a:latin typeface="NikoshBAN" pitchFamily="2" charset="0"/>
                <a:cs typeface="NikoshBAN" pitchFamily="2" charset="0"/>
                <a:sym typeface="Symbol"/>
              </a:rPr>
              <a:t> নিয়ম ল</a:t>
            </a:r>
            <a:r>
              <a:rPr lang="en-US" sz="1600" b="1" dirty="0" err="1" smtClean="0">
                <a:latin typeface="NikoshBAN" pitchFamily="2" charset="0"/>
                <a:cs typeface="NikoshBAN" pitchFamily="2" charset="0"/>
                <a:sym typeface="Symbol"/>
              </a:rPr>
              <a:t>ঙ্ঘ</a:t>
            </a:r>
            <a:r>
              <a:rPr lang="as-IN" sz="1600" b="1" dirty="0" smtClean="0">
                <a:latin typeface="NikoshBAN" pitchFamily="2" charset="0"/>
                <a:cs typeface="NikoshBAN" pitchFamily="2" charset="0"/>
                <a:sym typeface="Symbol"/>
              </a:rPr>
              <a:t>ন করলে “অবৈধ প্রধানপদ</a:t>
            </a:r>
            <a:r>
              <a:rPr lang="en-US" sz="1600" b="1" dirty="0" smtClean="0">
                <a:latin typeface="NikoshBAN" pitchFamily="2" charset="0"/>
                <a:cs typeface="NikoshBAN" pitchFamily="2" charset="0"/>
                <a:sym typeface="Symbol"/>
              </a:rPr>
              <a:t>/</a:t>
            </a:r>
            <a:r>
              <a:rPr lang="en-US" sz="1600" b="1" dirty="0" err="1" smtClean="0">
                <a:latin typeface="NikoshBAN" pitchFamily="2" charset="0"/>
                <a:cs typeface="NikoshBAN" pitchFamily="2" charset="0"/>
                <a:sym typeface="Symbol"/>
              </a:rPr>
              <a:t>অপ্রধানপদ</a:t>
            </a:r>
            <a:r>
              <a:rPr lang="as-IN" sz="1600" b="1" dirty="0" smtClean="0">
                <a:latin typeface="NikoshBAN" pitchFamily="2" charset="0"/>
                <a:cs typeface="NikoshBAN" pitchFamily="2" charset="0"/>
                <a:sym typeface="Symbol"/>
              </a:rPr>
              <a:t>জনিত অনুপপত্তি ” ঘটে। (বোর্ডে যুক্তি উপস্থাপন)</a:t>
            </a:r>
            <a:endParaRPr lang="en-US" sz="1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250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দলীয়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কাজ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47900"/>
            <a:ext cx="8229600" cy="19812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নিম্নের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যুক্তিটি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বৈধ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না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কি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অবৈধ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অবৈধ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হলে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কোন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অনুপপত্তি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ঘটেছে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সকল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মানুষ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হয়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দ্বিপদ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।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		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সকল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কবি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হয়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মানুষ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।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সুতরাং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সকল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কবি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হয়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দ্বিপদ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।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1610226"/>
            <a:ext cx="4724400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সময়</a:t>
            </a:r>
            <a:r>
              <a:rPr lang="en-US" sz="2000" b="1" dirty="0" smtClean="0"/>
              <a:t>: </a:t>
            </a:r>
            <a:r>
              <a:rPr lang="en-US" sz="2800" b="1" dirty="0" smtClean="0">
                <a:latin typeface="SutonnyMJ" pitchFamily="2" charset="0"/>
                <a:ea typeface="SimSun-ExtB" pitchFamily="49" charset="-122"/>
                <a:cs typeface="SutonnyMJ" pitchFamily="2" charset="0"/>
              </a:rPr>
              <a:t>10 </a:t>
            </a:r>
            <a:r>
              <a:rPr lang="en-US" sz="2000" b="1" dirty="0" err="1" smtClean="0"/>
              <a:t>মিনিট</a:t>
            </a:r>
            <a:endParaRPr lang="en-US" sz="20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3242" y="4381500"/>
            <a:ext cx="8229600" cy="9525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সমাধান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এটি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একটি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বৈধ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যুক্তি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।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284" y="342900"/>
            <a:ext cx="8229600" cy="2057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spc="16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Db¥y³ </a:t>
            </a:r>
            <a:r>
              <a:rPr lang="en-US" sz="5400" b="1" spc="16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5400" b="1" spc="16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hyw³</a:t>
            </a:r>
            <a:r>
              <a:rPr lang="en-US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Open Question Argument)</a:t>
            </a:r>
            <a:endParaRPr lang="en-US" sz="36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2445990"/>
            <a:ext cx="13676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rgbClr val="C00000"/>
                </a:solidFill>
                <a:latin typeface="Algerian" pitchFamily="82" charset="0"/>
              </a:rPr>
              <a:t>?</a:t>
            </a:r>
            <a:endParaRPr lang="en-US" sz="19900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250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বাড়ীর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কাজ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171700"/>
            <a:ext cx="8229600" cy="28575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বৈধ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সহানুমানের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১০ </a:t>
            </a:r>
            <a:r>
              <a:rPr lang="en-US" sz="3200" b="1" dirty="0" err="1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টি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দৃষ্টান্ত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লিখে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নিয়ে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আসবে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।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926" y="4413584"/>
            <a:ext cx="7086600" cy="838200"/>
          </a:xfr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HP\unnamed.jpg"/>
          <p:cNvPicPr>
            <a:picLocks noChangeAspect="1" noChangeArrowheads="1"/>
          </p:cNvPicPr>
          <p:nvPr/>
        </p:nvPicPr>
        <p:blipFill>
          <a:blip r:embed="rId2">
            <a:lum bright="2000" contrast="5000"/>
          </a:blip>
          <a:srcRect/>
          <a:stretch>
            <a:fillRect/>
          </a:stretch>
        </p:blipFill>
        <p:spPr bwMode="auto">
          <a:xfrm>
            <a:off x="685800" y="342900"/>
            <a:ext cx="77724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206500"/>
            <a:ext cx="5257800" cy="2540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064000"/>
            <a:ext cx="8534400" cy="1270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460500"/>
            <a:ext cx="4994564" cy="20320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7" y="-332826"/>
            <a:ext cx="3420999" cy="1518513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50459"/>
            <a:ext cx="3676650" cy="133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1"/>
            <a:ext cx="1295400" cy="1131267"/>
          </a:xfrm>
          <a:prstGeom prst="rect">
            <a:avLst/>
          </a:prstGeom>
        </p:spPr>
      </p:pic>
      <p:pic>
        <p:nvPicPr>
          <p:cNvPr id="10" name="Picture 2" descr="I:\ \Picture\DSC_000065.jpg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52500"/>
            <a:ext cx="3071812" cy="2921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18877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13740"/>
            <a:ext cx="7467600" cy="924560"/>
          </a:xfr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আজকের আলোচ্য বিষয়</a:t>
            </a:r>
            <a:endParaRPr lang="en-US" sz="36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22500"/>
            <a:ext cx="7696200" cy="2692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lvl="3" algn="r">
              <a:buNone/>
            </a:pPr>
            <a:endParaRPr lang="en-US" sz="80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lvl="3" algn="r">
              <a:buNone/>
            </a:pPr>
            <a:r>
              <a:rPr lang="as-IN" sz="5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অবরোহ অনুমান</a:t>
            </a:r>
            <a:r>
              <a:rPr lang="en-US" sz="5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as-IN" sz="5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lvl="3" algn="r">
              <a:buNone/>
            </a:pPr>
            <a:r>
              <a:rPr lang="as-IN" sz="8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সহানুমান</a:t>
            </a:r>
          </a:p>
          <a:p>
            <a:pPr lvl="3" algn="r">
              <a:buNone/>
            </a:pPr>
            <a:r>
              <a:rPr lang="as-IN" sz="8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          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47700"/>
            <a:ext cx="25146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শিখনফলঃ</a:t>
            </a:r>
            <a:endParaRPr lang="en-US" sz="32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186940"/>
            <a:ext cx="8183880" cy="24993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s-I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সহানুমানের সংজ্ঞা দিতে  পারবে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as-IN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s-I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সহানুমানের প্রকারভেদ ব্যাখা করতে পারবে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as-IN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s-I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সহানুমানের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বৈ</a:t>
            </a:r>
            <a:r>
              <a:rPr lang="as-I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শিষ্ট্য বর্ণনা করতে পারবে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as-IN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s-I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সহানুমানের নিয়মাবলী বিশ্লেষণ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ও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নিয়ম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লঙ্ঘনজনিত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অনুমপপত্তি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সম্পর্কে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বলতে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পারবে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।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485900"/>
            <a:ext cx="3276600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এই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পাঠ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শেষে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শিক্ষার্থীরা</a:t>
            </a:r>
            <a:r>
              <a:rPr lang="en-US" sz="2000" b="1" dirty="0" smtClean="0">
                <a:solidFill>
                  <a:schemeClr val="tx1"/>
                </a:solidFill>
              </a:rPr>
              <a:t>-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19100"/>
            <a:ext cx="6248400" cy="8763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s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সহানুমানের সংজ্ঞাঃ 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OF SYLLOGISM)</a:t>
            </a:r>
            <a:endParaRPr lang="en-US" sz="32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429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16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as-IN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 মাধ্যম অবরোহ অনুমানে সিদ্ধান্তটি দুটি পরস্পর সম্বন্ধযুক্ত আশ্রয়বাক্য থেকে অনিবার্যভাবে নিঃসৃত হয় তাকে সহানুমান বলে।</a:t>
            </a:r>
          </a:p>
          <a:p>
            <a:pPr algn="just">
              <a:lnSpc>
                <a:spcPct val="150000"/>
              </a:lnSpc>
            </a:pPr>
            <a:endParaRPr lang="en-US" sz="16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as-IN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যুক্তিবিদ “যোসেফ” বলেন, “সহানুমান হচেছ প্রকৃতপক্ষে এক প্রকার যুক্তি যেখানে এক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as-IN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তৃতীয় পদের সাথে দুটি পদের উদ্দেশ্য ও বিধেয় আকারের সম্পর্ক থেকে পদ দুটির নিজেদের মধ্যে উদ্দেশ্য  ও বিধেয় আকারের একটি সম্পর্ক অনিবার্যভাবে  প্রতিষ্ঠিত  হয়।”</a:t>
            </a:r>
            <a:endParaRPr lang="en-US" sz="16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endParaRPr lang="en-US" sz="14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</a:pPr>
            <a:endParaRPr lang="en-US" sz="14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</a:pP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500"/>
            <a:ext cx="3962400" cy="609600"/>
          </a:xfr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উদাহরন বিশ্লেষণঃ-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3733800"/>
          </a:xfr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12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as-IN" sz="2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ঃ-</a:t>
            </a:r>
            <a:r>
              <a:rPr lang="as-IN" sz="2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	   সকল পাখি হয় দ্বিপদ, </a:t>
            </a:r>
          </a:p>
          <a:p>
            <a:pPr>
              <a:buNone/>
            </a:pPr>
            <a:r>
              <a:rPr lang="as-IN" sz="2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	               </a:t>
            </a:r>
            <a:r>
              <a:rPr lang="en-US" sz="2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s-IN" sz="2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as-IN" sz="2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সকল কাক হয় পাখি, </a:t>
            </a:r>
          </a:p>
          <a:p>
            <a:pPr>
              <a:buNone/>
            </a:pPr>
            <a:r>
              <a:rPr lang="as-IN" sz="2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	   সুতরাং</a:t>
            </a:r>
            <a:r>
              <a:rPr lang="en-US" sz="2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as-IN" sz="2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সকল কাক হয় দ্বিপদ। </a:t>
            </a:r>
          </a:p>
          <a:p>
            <a:pPr>
              <a:buNone/>
            </a:pPr>
            <a:endParaRPr lang="as-IN" sz="36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FFC000"/>
                </a:solidFill>
                <a:latin typeface="SutonnyMJ" pitchFamily="2" charset="0"/>
                <a:cs typeface="NikoshBAN" pitchFamily="2" charset="0"/>
              </a:rPr>
              <a:t>    </a:t>
            </a:r>
            <a:r>
              <a:rPr lang="as-IN" sz="1800" b="1" dirty="0" smtClean="0">
                <a:solidFill>
                  <a:srgbClr val="FFC000"/>
                </a:solidFill>
                <a:latin typeface="SutonnyMJ" pitchFamily="2" charset="0"/>
                <a:cs typeface="NikoshBAN" pitchFamily="2" charset="0"/>
              </a:rPr>
              <a:t>সহানুমানের এই যুক্তিটির দিকে লক্ষ্য করলে  দেখা যায় যে,  উল্লিখিত দৃষ্টান্তটিতে সিদ্ধান্তটি আশ্রয়বাক্য দুটির যেকোন  একটি থেকে অনুমিত হয়নি । যুক্তভাবে উভয় যুক্তিবাক্য থেকেই অনুমিত হয়েছে ।</a:t>
            </a:r>
            <a:endParaRPr lang="en-US" sz="2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81000" y="1562103"/>
          <a:ext cx="8382000" cy="396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722376" y="266700"/>
            <a:ext cx="7772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s-IN" sz="2800" b="1" dirty="0" smtClean="0">
                <a:solidFill>
                  <a:schemeClr val="bg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সহানুমানের প্রকারভেদঃ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(Kinds Of Syllogism)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876300"/>
          </a:xfrm>
          <a:solidFill>
            <a:schemeClr val="accent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mnvbyygv‡bi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ewkó¨t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Characteristics of Syllogism)</a:t>
            </a:r>
            <a:endParaRPr lang="en-US" sz="32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62" y="1409700"/>
            <a:ext cx="8183880" cy="3962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indent="-457200">
              <a:buNone/>
            </a:pPr>
            <a:endParaRPr lang="en-US" sz="105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None/>
            </a:pP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as-IN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 সিদ্ধান্তটি সর্বদা দুটি আশ্রয়বাক্য থেকে অনুমিত হয়।</a:t>
            </a:r>
          </a:p>
          <a:p>
            <a:pPr marL="457200" indent="-457200">
              <a:buNone/>
            </a:pPr>
            <a:r>
              <a:rPr lang="en-US" sz="1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যেমনঃ- সকল মানুষ হয় মরনশীল।</a:t>
            </a:r>
            <a:endParaRPr lang="en-US" sz="1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None/>
            </a:pPr>
            <a:r>
              <a:rPr lang="en-US" sz="1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as-IN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 রাজনীতিবিদ হয় মানুষ।   </a:t>
            </a:r>
          </a:p>
          <a:p>
            <a:pPr marL="457200" indent="-457200">
              <a:buNone/>
            </a:pPr>
            <a:r>
              <a:rPr lang="en-US" sz="1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সুতরাং , সকল রাজনীতিবিদ হয় মরনশীল।  </a:t>
            </a:r>
          </a:p>
          <a:p>
            <a:pPr marL="457200" indent="-457200">
              <a:buNone/>
            </a:pP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as-IN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 আরেকটি অন্যতম বৈশিষ্ট্য হলো এর সিদ্ধান্ত কোনোক্রমেই আশ্রয়বাক্য থেকে </a:t>
            </a:r>
            <a:r>
              <a:rPr lang="en-US" sz="1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ব্যাপক হতে পারে না।</a:t>
            </a:r>
          </a:p>
          <a:p>
            <a:pPr marL="457200" indent="-457200">
              <a:buNone/>
            </a:pP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as-IN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 সিদ্ধান্তটি আশ্রয়বাক্য </a:t>
            </a:r>
            <a:r>
              <a:rPr lang="en-US" sz="1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 অনিবার্যভাবে নিঃসৃত হয়।</a:t>
            </a:r>
          </a:p>
          <a:p>
            <a:pPr marL="457200" indent="-457200">
              <a:buNone/>
            </a:pP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as-IN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 আশ্রয়বাক্যগুলো বাস্তবে সত্য হলে সহানুমানের সিদ্ধান্ত ও বস্তুগতভাবে সত্য হয়।</a:t>
            </a:r>
          </a:p>
          <a:p>
            <a:pPr marL="457200" indent="-457200">
              <a:buNone/>
            </a:pP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as-IN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 আশ্রয়বাক্যগুলোতে  একটি ”সাধারন পদ” বর্তমান থাকে।</a:t>
            </a:r>
            <a:endParaRPr lang="en-US" sz="1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None/>
            </a:pP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1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দু’বার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1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None/>
            </a:pP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 </a:t>
            </a:r>
          </a:p>
          <a:p>
            <a:pPr marL="457200" indent="-457200">
              <a:buNone/>
            </a:pPr>
            <a:r>
              <a:rPr lang="en-US" sz="1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876300"/>
          </a:xfr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mnvbygv‡bi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wbqgvejx</a:t>
            </a:r>
            <a:endParaRPr lang="en-US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26" y="1485900"/>
            <a:ext cx="8458200" cy="3886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sz="1800" b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50000"/>
              </a:lnSpc>
            </a:pPr>
            <a:r>
              <a:rPr lang="as-IN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 নিয়ম</a:t>
            </a:r>
            <a:r>
              <a:rPr lang="en-US" sz="1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s-IN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প্রতিটি সহানুমানে </a:t>
            </a:r>
            <a:r>
              <a:rPr lang="en-US" sz="1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অবশ্যই</a:t>
            </a:r>
            <a:r>
              <a:rPr lang="en-US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তিনটি </a:t>
            </a:r>
            <a:r>
              <a:rPr lang="en-US" sz="1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as-IN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থাকবে।</a:t>
            </a:r>
          </a:p>
          <a:p>
            <a:pPr>
              <a:lnSpc>
                <a:spcPct val="150000"/>
              </a:lnSpc>
            </a:pPr>
            <a:r>
              <a:rPr lang="as-IN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দ্বিতীয়  নিয়ম</a:t>
            </a:r>
            <a:r>
              <a:rPr lang="en-US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as-IN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 তিনটি এবং কেবলমাত্র তিনটি পদ  থাকবে।</a:t>
            </a:r>
          </a:p>
          <a:p>
            <a:pPr>
              <a:lnSpc>
                <a:spcPct val="150000"/>
              </a:lnSpc>
            </a:pPr>
            <a:r>
              <a:rPr lang="as-IN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তৃতীয় নিয়ম</a:t>
            </a:r>
            <a:r>
              <a:rPr lang="en-US" sz="1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 আশ্রয়বাক্য দ</a:t>
            </a:r>
            <a:r>
              <a:rPr lang="en-US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lang="as-IN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’টির মধ্যে মধ্যপদকে অন্তত  একবার ব্যাপ্য হতে হবে।</a:t>
            </a:r>
          </a:p>
          <a:p>
            <a:pPr>
              <a:lnSpc>
                <a:spcPct val="150000"/>
              </a:lnSpc>
            </a:pPr>
            <a:r>
              <a:rPr lang="as-IN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চতুর্থ</a:t>
            </a:r>
            <a:r>
              <a:rPr lang="en-US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as-IN" sz="1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 পদ আশ্রয়বাক্যে অব্যাপ্য থাকলে তাকে সিদ্ধান্তে ব্যাপ্য করা যাবে না । </a:t>
            </a:r>
            <a:endParaRPr lang="en-US" sz="1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2048</TotalTime>
  <Words>356</Words>
  <Application>Microsoft Office PowerPoint</Application>
  <PresentationFormat>On-screen Show (16:10)</PresentationFormat>
  <Paragraphs>80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স্বাগতম</vt:lpstr>
      <vt:lpstr>PowerPoint Presentation</vt:lpstr>
      <vt:lpstr>আজকের আলোচ্য বিষয়</vt:lpstr>
      <vt:lpstr>শিখনফলঃ</vt:lpstr>
      <vt:lpstr>সহানুমানের সংজ্ঞাঃ  (DEFINITION OF SYLLOGISM)</vt:lpstr>
      <vt:lpstr>উদাহরন বিশ্লেষণঃ-</vt:lpstr>
      <vt:lpstr>PowerPoint Presentation</vt:lpstr>
      <vt:lpstr>mnvbyygv‡bi ‰ewkó¨t (Characteristics of Syllogism)</vt:lpstr>
      <vt:lpstr>mnvbygv‡bi wbqgvejx</vt:lpstr>
      <vt:lpstr>নিয়ম লঙ্ঘনজনিত অনুপপত্তিঃ</vt:lpstr>
      <vt:lpstr>দলীয় কাজ</vt:lpstr>
      <vt:lpstr>Db¥y³ cÖkœ hyw³ (Open Question Argument)</vt:lpstr>
      <vt:lpstr>বাড়ীর কাজ</vt:lpstr>
      <vt:lpstr>সবাইকে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bcpsc</dc:creator>
  <cp:lastModifiedBy>User</cp:lastModifiedBy>
  <cp:revision>303</cp:revision>
  <dcterms:created xsi:type="dcterms:W3CDTF">2015-01-15T15:51:54Z</dcterms:created>
  <dcterms:modified xsi:type="dcterms:W3CDTF">2017-05-15T05:30:28Z</dcterms:modified>
</cp:coreProperties>
</file>