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 id="2147483888" r:id="rId2"/>
  </p:sldMasterIdLst>
  <p:notesMasterIdLst>
    <p:notesMasterId r:id="rId18"/>
  </p:notesMasterIdLst>
  <p:sldIdLst>
    <p:sldId id="256" r:id="rId3"/>
    <p:sldId id="276" r:id="rId4"/>
    <p:sldId id="273" r:id="rId5"/>
    <p:sldId id="258" r:id="rId6"/>
    <p:sldId id="260" r:id="rId7"/>
    <p:sldId id="261" r:id="rId8"/>
    <p:sldId id="266" r:id="rId9"/>
    <p:sldId id="259" r:id="rId10"/>
    <p:sldId id="269" r:id="rId11"/>
    <p:sldId id="268" r:id="rId12"/>
    <p:sldId id="270" r:id="rId13"/>
    <p:sldId id="272" r:id="rId14"/>
    <p:sldId id="275" r:id="rId15"/>
    <p:sldId id="267" r:id="rId16"/>
    <p:sldId id="263" r:id="rId17"/>
  </p:sldIdLst>
  <p:sldSz cx="9144000" cy="5715000" type="screen16x10"/>
  <p:notesSz cx="9144000" cy="6858000"/>
  <p:defaultTextStyle>
    <a:defPPr>
      <a:defRPr lang="en-US"/>
    </a:defPPr>
    <a:lvl1pPr marL="0" algn="l" defTabSz="914364" rtl="0" eaLnBrk="1" latinLnBrk="0" hangingPunct="1">
      <a:defRPr sz="1800" kern="1200">
        <a:solidFill>
          <a:schemeClr val="tx1"/>
        </a:solidFill>
        <a:latin typeface="+mn-lt"/>
        <a:ea typeface="+mn-ea"/>
        <a:cs typeface="+mn-cs"/>
      </a:defRPr>
    </a:lvl1pPr>
    <a:lvl2pPr marL="457181"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0"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2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07" autoAdjust="0"/>
  </p:normalViewPr>
  <p:slideViewPr>
    <p:cSldViewPr>
      <p:cViewPr>
        <p:scale>
          <a:sx n="59" d="100"/>
          <a:sy n="59" d="100"/>
        </p:scale>
        <p:origin x="-1872" y="-93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256E34-ACEC-419A-824B-98FC689A2C2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EDB7C51-BEEF-470D-A193-1EBDFAD69F20}">
      <dgm:prSe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wØKí</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endParaRPr lang="en-US" sz="2400" b="1" dirty="0">
            <a:latin typeface="SutonnyMJ" pitchFamily="2" charset="0"/>
            <a:cs typeface="SutonnyMJ" pitchFamily="2" charset="0"/>
          </a:endParaRPr>
        </a:p>
      </dgm:t>
    </dgm:pt>
    <dgm:pt modelId="{BA6D2494-5620-4A11-BEB1-D407EBD04F92}">
      <dgm:prSet custT="1"/>
      <dgm:spPr>
        <a:scene3d>
          <a:camera prst="orthographicFront"/>
          <a:lightRig rig="threePt" dir="t"/>
        </a:scene3d>
        <a:sp3d prstMaterial="flat"/>
      </dgm:spPr>
      <dgm:t>
        <a:bodyPr/>
        <a:lstStyle/>
        <a:p>
          <a:r>
            <a:rPr lang="en-US" sz="2400" b="1" dirty="0" smtClean="0">
              <a:latin typeface="SutonnyMJ" pitchFamily="2" charset="0"/>
              <a:cs typeface="SutonnyMJ" pitchFamily="2" charset="0"/>
            </a:rPr>
            <a:t>‰</a:t>
          </a:r>
          <a:r>
            <a:rPr lang="en-US" sz="2400" b="1" dirty="0" err="1" smtClean="0">
              <a:latin typeface="SutonnyMJ" pitchFamily="2" charset="0"/>
              <a:cs typeface="SutonnyMJ" pitchFamily="2" charset="0"/>
            </a:rPr>
            <a:t>eKwj</a:t>
          </a:r>
          <a:r>
            <a:rPr lang="en-US" sz="2400" b="1" dirty="0" smtClean="0">
              <a:latin typeface="SutonnyMJ" pitchFamily="2" charset="0"/>
              <a:cs typeface="SutonnyMJ" pitchFamily="2" charset="0"/>
            </a:rPr>
            <a:t>&amp;&amp;</a:t>
          </a:r>
          <a:r>
            <a:rPr lang="en-US" sz="2400" b="1" dirty="0" err="1" smtClean="0">
              <a:latin typeface="SutonnyMJ" pitchFamily="2" charset="0"/>
              <a:cs typeface="SutonnyMJ" pitchFamily="2" charset="0"/>
            </a:rPr>
            <a:t>cK</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wbi‡cÿ</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mvbygvb</a:t>
          </a:r>
          <a:endParaRPr lang="en-US" sz="2400" b="1" dirty="0">
            <a:latin typeface="SutonnyMJ" pitchFamily="2" charset="0"/>
            <a:cs typeface="SutonnyMJ" pitchFamily="2" charset="0"/>
          </a:endParaRPr>
        </a:p>
      </dgm:t>
    </dgm:pt>
    <dgm:pt modelId="{DE0FACE3-A0C5-41F2-9741-E990B1A540E8}">
      <dgm:prSet phldrT="[Tex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wbi‡cÿ</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cÖvKwíK</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endParaRPr lang="en-US" sz="2400" b="1" dirty="0">
            <a:latin typeface="SutonnyMJ" pitchFamily="2" charset="0"/>
            <a:cs typeface="SutonnyMJ" pitchFamily="2" charset="0"/>
          </a:endParaRPr>
        </a:p>
      </dgm:t>
    </dgm:pt>
    <dgm:pt modelId="{9B69C80E-BFB9-4F3A-9773-01591085CFA6}">
      <dgm:prSet phldrT="[Tex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wgkÖ</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r>
            <a:rPr lang="en-US" sz="2400" b="1" dirty="0" smtClean="0">
              <a:latin typeface="SutonnyMJ" pitchFamily="2" charset="0"/>
              <a:cs typeface="SutonnyMJ" pitchFamily="2" charset="0"/>
            </a:rPr>
            <a:t> </a:t>
          </a:r>
          <a:endParaRPr lang="en-US" sz="2400" b="1" dirty="0">
            <a:latin typeface="SutonnyMJ" pitchFamily="2" charset="0"/>
            <a:cs typeface="SutonnyMJ" pitchFamily="2" charset="0"/>
          </a:endParaRPr>
        </a:p>
      </dgm:t>
    </dgm:pt>
    <dgm:pt modelId="{B2D2F0E7-6AB0-4B9E-8018-B8BA095B45AD}" type="sibTrans" cxnId="{2EABBB01-8D98-4F29-B6BC-DD5F3F06E138}">
      <dgm:prSet/>
      <dgm:spPr/>
      <dgm:t>
        <a:bodyPr/>
        <a:lstStyle/>
        <a:p>
          <a:endParaRPr lang="en-US"/>
        </a:p>
      </dgm:t>
    </dgm:pt>
    <dgm:pt modelId="{239C40E5-64F4-49BD-B4DD-94FD58CD6FBF}" type="parTrans" cxnId="{2EABBB01-8D98-4F29-B6BC-DD5F3F06E138}">
      <dgm:prSet/>
      <dgm:spPr>
        <a:scene3d>
          <a:camera prst="orthographicFront"/>
          <a:lightRig rig="threePt" dir="t"/>
        </a:scene3d>
        <a:sp3d prstMaterial="flat"/>
      </dgm:spPr>
      <dgm:t>
        <a:bodyPr/>
        <a:lstStyle/>
        <a:p>
          <a:endParaRPr lang="en-US"/>
        </a:p>
      </dgm:t>
    </dgm:pt>
    <dgm:pt modelId="{02031D04-6B9B-4119-B251-0D23BB26576A}" type="sibTrans" cxnId="{4A35B00A-861A-4E43-967C-41A94E620A52}">
      <dgm:prSet/>
      <dgm:spPr/>
      <dgm:t>
        <a:bodyPr/>
        <a:lstStyle/>
        <a:p>
          <a:endParaRPr lang="en-US"/>
        </a:p>
      </dgm:t>
    </dgm:pt>
    <dgm:pt modelId="{8204B17F-D885-485A-9115-F55EF8061CF7}" type="parTrans" cxnId="{4A35B00A-861A-4E43-967C-41A94E620A52}">
      <dgm:prSet/>
      <dgm:spPr>
        <a:scene3d>
          <a:camera prst="orthographicFront"/>
          <a:lightRig rig="threePt" dir="t"/>
        </a:scene3d>
        <a:sp3d prstMaterial="flat"/>
      </dgm:spPr>
      <dgm:t>
        <a:bodyPr/>
        <a:lstStyle/>
        <a:p>
          <a:endParaRPr lang="en-US"/>
        </a:p>
      </dgm:t>
    </dgm:pt>
    <dgm:pt modelId="{3A7D0B8F-3C74-46C8-850B-F47727DF4501}" type="sibTrans" cxnId="{E641BD5F-62AF-4331-BE8E-21B19D93D983}">
      <dgm:prSet/>
      <dgm:spPr/>
      <dgm:t>
        <a:bodyPr/>
        <a:lstStyle/>
        <a:p>
          <a:endParaRPr lang="en-US"/>
        </a:p>
      </dgm:t>
    </dgm:pt>
    <dgm:pt modelId="{4607A03D-0A57-4E8F-8A58-0CD89E4BDFB0}" type="parTrans" cxnId="{E641BD5F-62AF-4331-BE8E-21B19D93D983}">
      <dgm:prSet/>
      <dgm:spPr>
        <a:scene3d>
          <a:camera prst="orthographicFront"/>
          <a:lightRig rig="threePt" dir="t"/>
        </a:scene3d>
        <a:sp3d prstMaterial="flat"/>
      </dgm:spPr>
      <dgm:t>
        <a:bodyPr/>
        <a:lstStyle/>
        <a:p>
          <a:endParaRPr lang="en-US"/>
        </a:p>
      </dgm:t>
    </dgm:pt>
    <dgm:pt modelId="{CE174588-2E25-44A1-A8E7-17A24640782D}">
      <dgm:prSet custT="1"/>
      <dgm:spPr>
        <a:scene3d>
          <a:camera prst="orthographicFront"/>
          <a:lightRig rig="threePt" dir="t"/>
        </a:scene3d>
        <a:sp3d prstMaterial="flat"/>
      </dgm:spPr>
      <dgm:t>
        <a:bodyPr/>
        <a:lstStyle/>
        <a:p>
          <a:pPr>
            <a:lnSpc>
              <a:spcPct val="100000"/>
            </a:lnSpc>
            <a:spcAft>
              <a:spcPts val="0"/>
            </a:spcAft>
          </a:pPr>
          <a:r>
            <a:rPr lang="en-US" sz="2400" b="1" dirty="0" err="1" smtClean="0">
              <a:latin typeface="SutonnyMJ" pitchFamily="2" charset="0"/>
              <a:cs typeface="SutonnyMJ" pitchFamily="2" charset="0"/>
            </a:rPr>
            <a:t>AwgkÖ</a:t>
          </a:r>
          <a:r>
            <a:rPr lang="en-US" sz="2400" b="1" dirty="0" smtClean="0">
              <a:latin typeface="SutonnyMJ" pitchFamily="2" charset="0"/>
              <a:cs typeface="SutonnyMJ" pitchFamily="2" charset="0"/>
            </a:rPr>
            <a:t> </a:t>
          </a:r>
        </a:p>
        <a:p>
          <a:pPr>
            <a:lnSpc>
              <a:spcPct val="100000"/>
            </a:lnSpc>
            <a:spcAft>
              <a:spcPts val="0"/>
            </a:spcAft>
          </a:pPr>
          <a:r>
            <a:rPr lang="en-US" sz="2400" b="1" dirty="0" smtClean="0">
              <a:latin typeface="SutonnyMJ" pitchFamily="2" charset="0"/>
              <a:cs typeface="SutonnyMJ" pitchFamily="2" charset="0"/>
            </a:rPr>
            <a:t>‰</a:t>
          </a:r>
          <a:r>
            <a:rPr lang="en-US" sz="2400" b="1" dirty="0" err="1" smtClean="0">
              <a:latin typeface="SutonnyMJ" pitchFamily="2" charset="0"/>
              <a:cs typeface="SutonnyMJ" pitchFamily="2" charset="0"/>
            </a:rPr>
            <a:t>eKwíK</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endParaRPr lang="en-US" sz="2400" b="1" dirty="0">
            <a:latin typeface="SutonnyMJ" pitchFamily="2" charset="0"/>
            <a:cs typeface="SutonnyMJ" pitchFamily="2" charset="0"/>
          </a:endParaRPr>
        </a:p>
      </dgm:t>
    </dgm:pt>
    <dgm:pt modelId="{1C522FF7-928A-479E-9809-0C8694180DAC}">
      <dgm:prSet phldrT="[Tex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AwgkÖ</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cÖvKwíK</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r>
            <a:rPr lang="en-US" sz="2400" b="1" dirty="0" smtClean="0">
              <a:latin typeface="SutonnyMJ" pitchFamily="2" charset="0"/>
              <a:cs typeface="SutonnyMJ" pitchFamily="2" charset="0"/>
            </a:rPr>
            <a:t> </a:t>
          </a:r>
          <a:endParaRPr lang="en-US" sz="2400" b="1" dirty="0"/>
        </a:p>
      </dgm:t>
    </dgm:pt>
    <dgm:pt modelId="{F7E853C7-8FDF-4BCB-80D8-056B955775A9}">
      <dgm:prSet phldrT="[Tex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AwgkÖ</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wbi‡cÿ</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endParaRPr lang="en-US" sz="2400" b="1" dirty="0">
            <a:latin typeface="SutonnyMJ" pitchFamily="2" charset="0"/>
            <a:cs typeface="SutonnyMJ" pitchFamily="2" charset="0"/>
          </a:endParaRPr>
        </a:p>
      </dgm:t>
    </dgm:pt>
    <dgm:pt modelId="{478FF125-80D7-4994-9D2E-55A5BF98FB40}">
      <dgm:prSet phldrT="[Tex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AwgkÖ</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endParaRPr lang="en-US" sz="2400" b="1" dirty="0">
            <a:latin typeface="SutonnyMJ" pitchFamily="2" charset="0"/>
            <a:cs typeface="SutonnyMJ" pitchFamily="2" charset="0"/>
          </a:endParaRPr>
        </a:p>
      </dgm:t>
    </dgm:pt>
    <dgm:pt modelId="{B40C649C-2C22-4DAD-9832-AD2CDC31AC07}" type="sibTrans" cxnId="{19D5819B-2FB9-48B2-8193-43039411B0CD}">
      <dgm:prSet/>
      <dgm:spPr/>
      <dgm:t>
        <a:bodyPr/>
        <a:lstStyle/>
        <a:p>
          <a:endParaRPr lang="en-US"/>
        </a:p>
      </dgm:t>
    </dgm:pt>
    <dgm:pt modelId="{1089F39F-62B1-4511-A185-E6AE234A7399}" type="parTrans" cxnId="{19D5819B-2FB9-48B2-8193-43039411B0CD}">
      <dgm:prSet/>
      <dgm:spPr>
        <a:scene3d>
          <a:camera prst="orthographicFront"/>
          <a:lightRig rig="threePt" dir="t"/>
        </a:scene3d>
        <a:sp3d prstMaterial="flat"/>
      </dgm:spPr>
      <dgm:t>
        <a:bodyPr/>
        <a:lstStyle/>
        <a:p>
          <a:endParaRPr lang="en-US"/>
        </a:p>
      </dgm:t>
    </dgm:pt>
    <dgm:pt modelId="{894F468B-C262-430E-ACF6-65E296325587}" type="sibTrans" cxnId="{3CED679C-4D4A-43CD-99A4-5DCA0F970573}">
      <dgm:prSet/>
      <dgm:spPr/>
      <dgm:t>
        <a:bodyPr/>
        <a:lstStyle/>
        <a:p>
          <a:endParaRPr lang="en-US"/>
        </a:p>
      </dgm:t>
    </dgm:pt>
    <dgm:pt modelId="{8C640944-EF72-4015-A2F7-03AE713E8897}" type="parTrans" cxnId="{3CED679C-4D4A-43CD-99A4-5DCA0F970573}">
      <dgm:prSet/>
      <dgm:spPr>
        <a:scene3d>
          <a:camera prst="orthographicFront"/>
          <a:lightRig rig="threePt" dir="t"/>
        </a:scene3d>
        <a:sp3d prstMaterial="flat"/>
      </dgm:spPr>
      <dgm:t>
        <a:bodyPr/>
        <a:lstStyle/>
        <a:p>
          <a:endParaRPr lang="en-US"/>
        </a:p>
      </dgm:t>
    </dgm:pt>
    <dgm:pt modelId="{79A68FE8-0051-4EEA-B1B7-A6FE622A9B74}" type="sibTrans" cxnId="{B269DF93-824A-48B4-9857-6541D76ADD46}">
      <dgm:prSet/>
      <dgm:spPr/>
      <dgm:t>
        <a:bodyPr/>
        <a:lstStyle/>
        <a:p>
          <a:endParaRPr lang="en-US"/>
        </a:p>
      </dgm:t>
    </dgm:pt>
    <dgm:pt modelId="{5C72DA4D-3412-4A3B-9D2F-D4463F64DA97}" type="parTrans" cxnId="{B269DF93-824A-48B4-9857-6541D76ADD46}">
      <dgm:prSet/>
      <dgm:spPr>
        <a:scene3d>
          <a:camera prst="orthographicFront"/>
          <a:lightRig rig="threePt" dir="t"/>
        </a:scene3d>
        <a:sp3d prstMaterial="flat"/>
      </dgm:spPr>
      <dgm:t>
        <a:bodyPr/>
        <a:lstStyle/>
        <a:p>
          <a:endParaRPr lang="en-US"/>
        </a:p>
      </dgm:t>
    </dgm:pt>
    <dgm:pt modelId="{6E6B5AAE-38F8-450D-8EC4-FA7E102130AD}">
      <dgm:prSet phldrT="[Text]" custT="1"/>
      <dgm:spPr>
        <a:scene3d>
          <a:camera prst="orthographicFront"/>
          <a:lightRig rig="threePt" dir="t"/>
        </a:scene3d>
        <a:sp3d prstMaterial="flat"/>
      </dgm:spPr>
      <dgm:t>
        <a:bodyPr/>
        <a:lstStyle/>
        <a:p>
          <a:r>
            <a:rPr lang="en-US" sz="3200" b="1" dirty="0" err="1" smtClean="0">
              <a:latin typeface="SutonnyMJ" pitchFamily="2" charset="0"/>
              <a:cs typeface="SutonnyMJ" pitchFamily="2" charset="0"/>
            </a:rPr>
            <a:t>mnvbygvb</a:t>
          </a:r>
          <a:endParaRPr lang="en-US" sz="3200" b="1" dirty="0">
            <a:latin typeface="SutonnyMJ" pitchFamily="2" charset="0"/>
            <a:cs typeface="SutonnyMJ" pitchFamily="2" charset="0"/>
          </a:endParaRPr>
        </a:p>
      </dgm:t>
    </dgm:pt>
    <dgm:pt modelId="{62E839CF-6819-444D-8214-C06391B3E487}" type="sibTrans" cxnId="{B4AEF3F0-7FAD-4476-AF73-031B850F859B}">
      <dgm:prSet/>
      <dgm:spPr/>
      <dgm:t>
        <a:bodyPr/>
        <a:lstStyle/>
        <a:p>
          <a:endParaRPr lang="en-US"/>
        </a:p>
      </dgm:t>
    </dgm:pt>
    <dgm:pt modelId="{4F2DB346-ED02-4014-BC4F-3D825C7866A6}" type="parTrans" cxnId="{B4AEF3F0-7FAD-4476-AF73-031B850F859B}">
      <dgm:prSet/>
      <dgm:spPr/>
      <dgm:t>
        <a:bodyPr/>
        <a:lstStyle/>
        <a:p>
          <a:endParaRPr lang="en-US"/>
        </a:p>
      </dgm:t>
    </dgm:pt>
    <dgm:pt modelId="{710EC7B1-E65C-4D56-B7F3-6340374F7A0A}" type="sibTrans" cxnId="{E839C320-4EDD-430E-8499-A1AF7965E36E}">
      <dgm:prSet/>
      <dgm:spPr/>
      <dgm:t>
        <a:bodyPr/>
        <a:lstStyle/>
        <a:p>
          <a:endParaRPr lang="en-US"/>
        </a:p>
      </dgm:t>
    </dgm:pt>
    <dgm:pt modelId="{265DA65C-2D48-4200-850D-FEA68D69A425}" type="parTrans" cxnId="{E839C320-4EDD-430E-8499-A1AF7965E36E}">
      <dgm:prSet/>
      <dgm:spPr>
        <a:scene3d>
          <a:camera prst="orthographicFront"/>
          <a:lightRig rig="threePt" dir="t"/>
        </a:scene3d>
        <a:sp3d prstMaterial="flat"/>
      </dgm:spPr>
      <dgm:t>
        <a:bodyPr/>
        <a:lstStyle/>
        <a:p>
          <a:endParaRPr lang="en-US"/>
        </a:p>
      </dgm:t>
    </dgm:pt>
    <dgm:pt modelId="{95E9EA79-5203-48E6-AFEF-A478109BDD2D}" type="sibTrans" cxnId="{BE91AEB0-33A3-48B4-8F96-1053BDC149B7}">
      <dgm:prSet/>
      <dgm:spPr/>
      <dgm:t>
        <a:bodyPr/>
        <a:lstStyle/>
        <a:p>
          <a:endParaRPr lang="en-US"/>
        </a:p>
      </dgm:t>
    </dgm:pt>
    <dgm:pt modelId="{3AA520A4-64C1-441C-B3DC-989F6CFFB4DB}" type="parTrans" cxnId="{BE91AEB0-33A3-48B4-8F96-1053BDC149B7}">
      <dgm:prSet/>
      <dgm:spPr>
        <a:scene3d>
          <a:camera prst="orthographicFront"/>
          <a:lightRig rig="threePt" dir="t"/>
        </a:scene3d>
        <a:sp3d prstMaterial="flat"/>
      </dgm:spPr>
      <dgm:t>
        <a:bodyPr/>
        <a:lstStyle/>
        <a:p>
          <a:endParaRPr lang="en-US"/>
        </a:p>
      </dgm:t>
    </dgm:pt>
    <dgm:pt modelId="{3716B227-D7FC-4B42-A34F-3EAD5CBABF82}" type="pres">
      <dgm:prSet presAssocID="{06256E34-ACEC-419A-824B-98FC689A2C25}" presName="hierChild1" presStyleCnt="0">
        <dgm:presLayoutVars>
          <dgm:chPref val="1"/>
          <dgm:dir/>
          <dgm:animOne val="branch"/>
          <dgm:animLvl val="lvl"/>
          <dgm:resizeHandles/>
        </dgm:presLayoutVars>
      </dgm:prSet>
      <dgm:spPr/>
      <dgm:t>
        <a:bodyPr/>
        <a:lstStyle/>
        <a:p>
          <a:endParaRPr lang="en-US"/>
        </a:p>
      </dgm:t>
    </dgm:pt>
    <dgm:pt modelId="{98A7FAFE-BA86-4A43-A71C-9B9EE6BE8AE3}" type="pres">
      <dgm:prSet presAssocID="{6E6B5AAE-38F8-450D-8EC4-FA7E102130AD}" presName="hierRoot1" presStyleCnt="0"/>
      <dgm:spPr>
        <a:scene3d>
          <a:camera prst="orthographicFront"/>
          <a:lightRig rig="threePt" dir="t"/>
        </a:scene3d>
        <a:sp3d prstMaterial="flat"/>
      </dgm:spPr>
      <dgm:t>
        <a:bodyPr/>
        <a:lstStyle/>
        <a:p>
          <a:endParaRPr lang="en-US"/>
        </a:p>
      </dgm:t>
    </dgm:pt>
    <dgm:pt modelId="{EEF0920E-2874-4363-A3A7-F10A4018CF48}" type="pres">
      <dgm:prSet presAssocID="{6E6B5AAE-38F8-450D-8EC4-FA7E102130AD}" presName="composite" presStyleCnt="0"/>
      <dgm:spPr>
        <a:scene3d>
          <a:camera prst="orthographicFront"/>
          <a:lightRig rig="threePt" dir="t"/>
        </a:scene3d>
        <a:sp3d prstMaterial="flat"/>
      </dgm:spPr>
      <dgm:t>
        <a:bodyPr/>
        <a:lstStyle/>
        <a:p>
          <a:endParaRPr lang="en-US"/>
        </a:p>
      </dgm:t>
    </dgm:pt>
    <dgm:pt modelId="{A338BD1C-4DAC-4D7F-AFEE-E0AD01A2A63E}" type="pres">
      <dgm:prSet presAssocID="{6E6B5AAE-38F8-450D-8EC4-FA7E102130AD}" presName="background" presStyleLbl="node0" presStyleIdx="0" presStyleCnt="1"/>
      <dgm:spPr>
        <a:scene3d>
          <a:camera prst="orthographicFront"/>
          <a:lightRig rig="threePt" dir="t"/>
        </a:scene3d>
        <a:sp3d prstMaterial="flat"/>
      </dgm:spPr>
      <dgm:t>
        <a:bodyPr/>
        <a:lstStyle/>
        <a:p>
          <a:endParaRPr lang="en-US"/>
        </a:p>
      </dgm:t>
    </dgm:pt>
    <dgm:pt modelId="{71C69CE2-7DA8-473A-9B4B-0E632A753136}" type="pres">
      <dgm:prSet presAssocID="{6E6B5AAE-38F8-450D-8EC4-FA7E102130AD}" presName="text" presStyleLbl="fgAcc0" presStyleIdx="0" presStyleCnt="1" custScaleX="223669" custLinFactNeighborX="-3171" custLinFactNeighborY="-57151">
        <dgm:presLayoutVars>
          <dgm:chPref val="3"/>
        </dgm:presLayoutVars>
      </dgm:prSet>
      <dgm:spPr/>
      <dgm:t>
        <a:bodyPr/>
        <a:lstStyle/>
        <a:p>
          <a:endParaRPr lang="en-US"/>
        </a:p>
      </dgm:t>
    </dgm:pt>
    <dgm:pt modelId="{530E758A-408B-4CDE-8C20-4109E6EBB707}" type="pres">
      <dgm:prSet presAssocID="{6E6B5AAE-38F8-450D-8EC4-FA7E102130AD}" presName="hierChild2" presStyleCnt="0"/>
      <dgm:spPr>
        <a:scene3d>
          <a:camera prst="orthographicFront"/>
          <a:lightRig rig="threePt" dir="t"/>
        </a:scene3d>
        <a:sp3d prstMaterial="flat"/>
      </dgm:spPr>
      <dgm:t>
        <a:bodyPr/>
        <a:lstStyle/>
        <a:p>
          <a:endParaRPr lang="en-US"/>
        </a:p>
      </dgm:t>
    </dgm:pt>
    <dgm:pt modelId="{6AB8DA20-3252-42A9-A261-ABF99CE8B89E}" type="pres">
      <dgm:prSet presAssocID="{3AA520A4-64C1-441C-B3DC-989F6CFFB4DB}" presName="Name10" presStyleLbl="parChTrans1D2" presStyleIdx="0" presStyleCnt="2"/>
      <dgm:spPr/>
      <dgm:t>
        <a:bodyPr/>
        <a:lstStyle/>
        <a:p>
          <a:endParaRPr lang="en-US"/>
        </a:p>
      </dgm:t>
    </dgm:pt>
    <dgm:pt modelId="{909AF4EC-7C2A-4012-A326-F551CAD132FF}" type="pres">
      <dgm:prSet presAssocID="{478FF125-80D7-4994-9D2E-55A5BF98FB40}" presName="hierRoot2" presStyleCnt="0"/>
      <dgm:spPr>
        <a:scene3d>
          <a:camera prst="orthographicFront"/>
          <a:lightRig rig="threePt" dir="t"/>
        </a:scene3d>
        <a:sp3d prstMaterial="flat"/>
      </dgm:spPr>
      <dgm:t>
        <a:bodyPr/>
        <a:lstStyle/>
        <a:p>
          <a:endParaRPr lang="en-US"/>
        </a:p>
      </dgm:t>
    </dgm:pt>
    <dgm:pt modelId="{A75E2BED-B609-4C87-90D9-3130FE5DE7B9}" type="pres">
      <dgm:prSet presAssocID="{478FF125-80D7-4994-9D2E-55A5BF98FB40}" presName="composite2" presStyleCnt="0"/>
      <dgm:spPr>
        <a:scene3d>
          <a:camera prst="orthographicFront"/>
          <a:lightRig rig="threePt" dir="t"/>
        </a:scene3d>
        <a:sp3d prstMaterial="flat"/>
      </dgm:spPr>
      <dgm:t>
        <a:bodyPr/>
        <a:lstStyle/>
        <a:p>
          <a:endParaRPr lang="en-US"/>
        </a:p>
      </dgm:t>
    </dgm:pt>
    <dgm:pt modelId="{A6AB16BB-7F96-47E4-B5FF-ED4F29551853}" type="pres">
      <dgm:prSet presAssocID="{478FF125-80D7-4994-9D2E-55A5BF98FB40}" presName="background2" presStyleLbl="node2" presStyleIdx="0" presStyleCnt="2"/>
      <dgm:spPr>
        <a:scene3d>
          <a:camera prst="orthographicFront"/>
          <a:lightRig rig="threePt" dir="t"/>
        </a:scene3d>
        <a:sp3d prstMaterial="flat"/>
      </dgm:spPr>
      <dgm:t>
        <a:bodyPr/>
        <a:lstStyle/>
        <a:p>
          <a:endParaRPr lang="en-US"/>
        </a:p>
      </dgm:t>
    </dgm:pt>
    <dgm:pt modelId="{3245FFAD-4295-491F-8BF1-2A1F3C38E722}" type="pres">
      <dgm:prSet presAssocID="{478FF125-80D7-4994-9D2E-55A5BF98FB40}" presName="text2" presStyleLbl="fgAcc2" presStyleIdx="0" presStyleCnt="2" custLinFactNeighborX="-6336" custLinFactNeighborY="-11034">
        <dgm:presLayoutVars>
          <dgm:chPref val="3"/>
        </dgm:presLayoutVars>
      </dgm:prSet>
      <dgm:spPr/>
      <dgm:t>
        <a:bodyPr/>
        <a:lstStyle/>
        <a:p>
          <a:endParaRPr lang="en-US"/>
        </a:p>
      </dgm:t>
    </dgm:pt>
    <dgm:pt modelId="{68889FF8-6024-4320-9A41-E2B378E56A17}" type="pres">
      <dgm:prSet presAssocID="{478FF125-80D7-4994-9D2E-55A5BF98FB40}" presName="hierChild3" presStyleCnt="0"/>
      <dgm:spPr>
        <a:scene3d>
          <a:camera prst="orthographicFront"/>
          <a:lightRig rig="threePt" dir="t"/>
        </a:scene3d>
        <a:sp3d prstMaterial="flat"/>
      </dgm:spPr>
      <dgm:t>
        <a:bodyPr/>
        <a:lstStyle/>
        <a:p>
          <a:endParaRPr lang="en-US"/>
        </a:p>
      </dgm:t>
    </dgm:pt>
    <dgm:pt modelId="{BFF51F18-8C11-48D7-9019-26C717D3E366}" type="pres">
      <dgm:prSet presAssocID="{5C72DA4D-3412-4A3B-9D2F-D4463F64DA97}" presName="Name17" presStyleLbl="parChTrans1D3" presStyleIdx="0" presStyleCnt="6"/>
      <dgm:spPr/>
      <dgm:t>
        <a:bodyPr/>
        <a:lstStyle/>
        <a:p>
          <a:endParaRPr lang="en-US"/>
        </a:p>
      </dgm:t>
    </dgm:pt>
    <dgm:pt modelId="{2C7EED6C-4943-41E5-BB5B-B1614CD0D5DE}" type="pres">
      <dgm:prSet presAssocID="{F7E853C7-8FDF-4BCB-80D8-056B955775A9}" presName="hierRoot3" presStyleCnt="0"/>
      <dgm:spPr>
        <a:scene3d>
          <a:camera prst="orthographicFront"/>
          <a:lightRig rig="threePt" dir="t"/>
        </a:scene3d>
        <a:sp3d prstMaterial="flat"/>
      </dgm:spPr>
      <dgm:t>
        <a:bodyPr/>
        <a:lstStyle/>
        <a:p>
          <a:endParaRPr lang="en-US"/>
        </a:p>
      </dgm:t>
    </dgm:pt>
    <dgm:pt modelId="{941CC9C6-6AE2-4464-9EF6-6D63ACA8D81F}" type="pres">
      <dgm:prSet presAssocID="{F7E853C7-8FDF-4BCB-80D8-056B955775A9}" presName="composite3" presStyleCnt="0"/>
      <dgm:spPr>
        <a:scene3d>
          <a:camera prst="orthographicFront"/>
          <a:lightRig rig="threePt" dir="t"/>
        </a:scene3d>
        <a:sp3d prstMaterial="flat"/>
      </dgm:spPr>
      <dgm:t>
        <a:bodyPr/>
        <a:lstStyle/>
        <a:p>
          <a:endParaRPr lang="en-US"/>
        </a:p>
      </dgm:t>
    </dgm:pt>
    <dgm:pt modelId="{FB4E90E1-6969-4927-B1D2-C386E29CBCA2}" type="pres">
      <dgm:prSet presAssocID="{F7E853C7-8FDF-4BCB-80D8-056B955775A9}" presName="background3" presStyleLbl="node3" presStyleIdx="0" presStyleCnt="6"/>
      <dgm:spPr>
        <a:scene3d>
          <a:camera prst="orthographicFront"/>
          <a:lightRig rig="threePt" dir="t"/>
        </a:scene3d>
        <a:sp3d prstMaterial="flat"/>
      </dgm:spPr>
      <dgm:t>
        <a:bodyPr/>
        <a:lstStyle/>
        <a:p>
          <a:endParaRPr lang="en-US"/>
        </a:p>
      </dgm:t>
    </dgm:pt>
    <dgm:pt modelId="{821BB5F2-8886-4C6A-9378-EE931026C5FD}" type="pres">
      <dgm:prSet presAssocID="{F7E853C7-8FDF-4BCB-80D8-056B955775A9}" presName="text3" presStyleLbl="fgAcc3" presStyleIdx="0" presStyleCnt="6" custScaleY="142576" custLinFactNeighborX="26909" custLinFactNeighborY="-5320">
        <dgm:presLayoutVars>
          <dgm:chPref val="3"/>
        </dgm:presLayoutVars>
      </dgm:prSet>
      <dgm:spPr/>
      <dgm:t>
        <a:bodyPr/>
        <a:lstStyle/>
        <a:p>
          <a:endParaRPr lang="en-US"/>
        </a:p>
      </dgm:t>
    </dgm:pt>
    <dgm:pt modelId="{55C08036-4167-4222-9DD8-3A2DBFFB2F5A}" type="pres">
      <dgm:prSet presAssocID="{F7E853C7-8FDF-4BCB-80D8-056B955775A9}" presName="hierChild4" presStyleCnt="0"/>
      <dgm:spPr>
        <a:scene3d>
          <a:camera prst="orthographicFront"/>
          <a:lightRig rig="threePt" dir="t"/>
        </a:scene3d>
        <a:sp3d prstMaterial="flat"/>
      </dgm:spPr>
      <dgm:t>
        <a:bodyPr/>
        <a:lstStyle/>
        <a:p>
          <a:endParaRPr lang="en-US"/>
        </a:p>
      </dgm:t>
    </dgm:pt>
    <dgm:pt modelId="{18C4F1F1-0466-4DBA-BB4B-1239D12982A5}" type="pres">
      <dgm:prSet presAssocID="{8C640944-EF72-4015-A2F7-03AE713E8897}" presName="Name17" presStyleLbl="parChTrans1D3" presStyleIdx="1" presStyleCnt="6"/>
      <dgm:spPr/>
      <dgm:t>
        <a:bodyPr/>
        <a:lstStyle/>
        <a:p>
          <a:endParaRPr lang="en-US"/>
        </a:p>
      </dgm:t>
    </dgm:pt>
    <dgm:pt modelId="{F1D05168-5DB4-402B-9541-02F7093BA51E}" type="pres">
      <dgm:prSet presAssocID="{1C522FF7-928A-479E-9809-0C8694180DAC}" presName="hierRoot3" presStyleCnt="0"/>
      <dgm:spPr>
        <a:scene3d>
          <a:camera prst="orthographicFront"/>
          <a:lightRig rig="threePt" dir="t"/>
        </a:scene3d>
        <a:sp3d prstMaterial="flat"/>
      </dgm:spPr>
      <dgm:t>
        <a:bodyPr/>
        <a:lstStyle/>
        <a:p>
          <a:endParaRPr lang="en-US"/>
        </a:p>
      </dgm:t>
    </dgm:pt>
    <dgm:pt modelId="{571CF180-63E9-43B2-9608-CAA764B2CE2F}" type="pres">
      <dgm:prSet presAssocID="{1C522FF7-928A-479E-9809-0C8694180DAC}" presName="composite3" presStyleCnt="0"/>
      <dgm:spPr>
        <a:scene3d>
          <a:camera prst="orthographicFront"/>
          <a:lightRig rig="threePt" dir="t"/>
        </a:scene3d>
        <a:sp3d prstMaterial="flat"/>
      </dgm:spPr>
      <dgm:t>
        <a:bodyPr/>
        <a:lstStyle/>
        <a:p>
          <a:endParaRPr lang="en-US"/>
        </a:p>
      </dgm:t>
    </dgm:pt>
    <dgm:pt modelId="{C454D742-2B91-4259-80F1-4715422C0543}" type="pres">
      <dgm:prSet presAssocID="{1C522FF7-928A-479E-9809-0C8694180DAC}" presName="background3" presStyleLbl="node3" presStyleIdx="1" presStyleCnt="6"/>
      <dgm:spPr>
        <a:scene3d>
          <a:camera prst="orthographicFront"/>
          <a:lightRig rig="threePt" dir="t"/>
        </a:scene3d>
        <a:sp3d prstMaterial="flat"/>
      </dgm:spPr>
      <dgm:t>
        <a:bodyPr/>
        <a:lstStyle/>
        <a:p>
          <a:endParaRPr lang="en-US"/>
        </a:p>
      </dgm:t>
    </dgm:pt>
    <dgm:pt modelId="{DAF85C92-42B3-4D9A-9510-F756F462DDAF}" type="pres">
      <dgm:prSet presAssocID="{1C522FF7-928A-479E-9809-0C8694180DAC}" presName="text3" presStyleLbl="fgAcc3" presStyleIdx="1" presStyleCnt="6" custScaleY="156170" custLinFactNeighborX="19030" custLinFactNeighborY="-3842">
        <dgm:presLayoutVars>
          <dgm:chPref val="3"/>
        </dgm:presLayoutVars>
      </dgm:prSet>
      <dgm:spPr/>
      <dgm:t>
        <a:bodyPr/>
        <a:lstStyle/>
        <a:p>
          <a:endParaRPr lang="en-US"/>
        </a:p>
      </dgm:t>
    </dgm:pt>
    <dgm:pt modelId="{48572448-9949-48EC-9356-9D420F9215B1}" type="pres">
      <dgm:prSet presAssocID="{1C522FF7-928A-479E-9809-0C8694180DAC}" presName="hierChild4" presStyleCnt="0"/>
      <dgm:spPr>
        <a:scene3d>
          <a:camera prst="orthographicFront"/>
          <a:lightRig rig="threePt" dir="t"/>
        </a:scene3d>
        <a:sp3d prstMaterial="flat"/>
      </dgm:spPr>
      <dgm:t>
        <a:bodyPr/>
        <a:lstStyle/>
        <a:p>
          <a:endParaRPr lang="en-US"/>
        </a:p>
      </dgm:t>
    </dgm:pt>
    <dgm:pt modelId="{6C4FA45A-3FFE-4F34-A204-B636D97C1F5C}" type="pres">
      <dgm:prSet presAssocID="{1089F39F-62B1-4511-A185-E6AE234A7399}" presName="Name17" presStyleLbl="parChTrans1D3" presStyleIdx="2" presStyleCnt="6"/>
      <dgm:spPr/>
      <dgm:t>
        <a:bodyPr/>
        <a:lstStyle/>
        <a:p>
          <a:endParaRPr lang="en-US"/>
        </a:p>
      </dgm:t>
    </dgm:pt>
    <dgm:pt modelId="{638AE462-D9B8-41E8-ABCC-3E7B19933279}" type="pres">
      <dgm:prSet presAssocID="{CE174588-2E25-44A1-A8E7-17A24640782D}" presName="hierRoot3" presStyleCnt="0"/>
      <dgm:spPr>
        <a:scene3d>
          <a:camera prst="orthographicFront"/>
          <a:lightRig rig="threePt" dir="t"/>
        </a:scene3d>
        <a:sp3d prstMaterial="flat"/>
      </dgm:spPr>
      <dgm:t>
        <a:bodyPr/>
        <a:lstStyle/>
        <a:p>
          <a:endParaRPr lang="en-US"/>
        </a:p>
      </dgm:t>
    </dgm:pt>
    <dgm:pt modelId="{3303E548-6185-47E3-9B0D-51659CF98954}" type="pres">
      <dgm:prSet presAssocID="{CE174588-2E25-44A1-A8E7-17A24640782D}" presName="composite3" presStyleCnt="0"/>
      <dgm:spPr>
        <a:scene3d>
          <a:camera prst="orthographicFront"/>
          <a:lightRig rig="threePt" dir="t"/>
        </a:scene3d>
        <a:sp3d prstMaterial="flat"/>
      </dgm:spPr>
      <dgm:t>
        <a:bodyPr/>
        <a:lstStyle/>
        <a:p>
          <a:endParaRPr lang="en-US"/>
        </a:p>
      </dgm:t>
    </dgm:pt>
    <dgm:pt modelId="{E7D3268D-3C66-4207-BC70-6E488F0EAD6D}" type="pres">
      <dgm:prSet presAssocID="{CE174588-2E25-44A1-A8E7-17A24640782D}" presName="background3" presStyleLbl="node3" presStyleIdx="2" presStyleCnt="6"/>
      <dgm:spPr>
        <a:scene3d>
          <a:camera prst="orthographicFront"/>
          <a:lightRig rig="threePt" dir="t"/>
        </a:scene3d>
        <a:sp3d prstMaterial="flat"/>
      </dgm:spPr>
      <dgm:t>
        <a:bodyPr/>
        <a:lstStyle/>
        <a:p>
          <a:endParaRPr lang="en-US"/>
        </a:p>
      </dgm:t>
    </dgm:pt>
    <dgm:pt modelId="{C91EE769-61BA-47CB-8EC1-C1029E6775D7}" type="pres">
      <dgm:prSet presAssocID="{CE174588-2E25-44A1-A8E7-17A24640782D}" presName="text3" presStyleLbl="fgAcc3" presStyleIdx="2" presStyleCnt="6" custScaleX="99992" custScaleY="156170" custLinFactNeighborX="13372" custLinFactNeighborY="-12040">
        <dgm:presLayoutVars>
          <dgm:chPref val="3"/>
        </dgm:presLayoutVars>
      </dgm:prSet>
      <dgm:spPr/>
      <dgm:t>
        <a:bodyPr/>
        <a:lstStyle/>
        <a:p>
          <a:endParaRPr lang="en-US"/>
        </a:p>
      </dgm:t>
    </dgm:pt>
    <dgm:pt modelId="{443940FE-3633-4BE8-A7CB-DF1E3AA3474E}" type="pres">
      <dgm:prSet presAssocID="{CE174588-2E25-44A1-A8E7-17A24640782D}" presName="hierChild4" presStyleCnt="0"/>
      <dgm:spPr>
        <a:scene3d>
          <a:camera prst="orthographicFront"/>
          <a:lightRig rig="threePt" dir="t"/>
        </a:scene3d>
        <a:sp3d prstMaterial="flat"/>
      </dgm:spPr>
      <dgm:t>
        <a:bodyPr/>
        <a:lstStyle/>
        <a:p>
          <a:endParaRPr lang="en-US"/>
        </a:p>
      </dgm:t>
    </dgm:pt>
    <dgm:pt modelId="{E710646E-FFBD-4B26-B233-2DAD09535A0E}" type="pres">
      <dgm:prSet presAssocID="{265DA65C-2D48-4200-850D-FEA68D69A425}" presName="Name10" presStyleLbl="parChTrans1D2" presStyleIdx="1" presStyleCnt="2"/>
      <dgm:spPr/>
      <dgm:t>
        <a:bodyPr/>
        <a:lstStyle/>
        <a:p>
          <a:endParaRPr lang="en-US"/>
        </a:p>
      </dgm:t>
    </dgm:pt>
    <dgm:pt modelId="{6D40E6D9-8D4A-4AF9-8371-D69F19C19382}" type="pres">
      <dgm:prSet presAssocID="{9B69C80E-BFB9-4F3A-9773-01591085CFA6}" presName="hierRoot2" presStyleCnt="0"/>
      <dgm:spPr>
        <a:scene3d>
          <a:camera prst="orthographicFront"/>
          <a:lightRig rig="threePt" dir="t"/>
        </a:scene3d>
        <a:sp3d prstMaterial="flat"/>
      </dgm:spPr>
      <dgm:t>
        <a:bodyPr/>
        <a:lstStyle/>
        <a:p>
          <a:endParaRPr lang="en-US"/>
        </a:p>
      </dgm:t>
    </dgm:pt>
    <dgm:pt modelId="{E662D3F2-DB6B-46FA-9ED5-E0D2564924B5}" type="pres">
      <dgm:prSet presAssocID="{9B69C80E-BFB9-4F3A-9773-01591085CFA6}" presName="composite2" presStyleCnt="0"/>
      <dgm:spPr>
        <a:scene3d>
          <a:camera prst="orthographicFront"/>
          <a:lightRig rig="threePt" dir="t"/>
        </a:scene3d>
        <a:sp3d prstMaterial="flat"/>
      </dgm:spPr>
      <dgm:t>
        <a:bodyPr/>
        <a:lstStyle/>
        <a:p>
          <a:endParaRPr lang="en-US"/>
        </a:p>
      </dgm:t>
    </dgm:pt>
    <dgm:pt modelId="{4E888247-85FB-453A-9D3C-E9A592744668}" type="pres">
      <dgm:prSet presAssocID="{9B69C80E-BFB9-4F3A-9773-01591085CFA6}" presName="background2" presStyleLbl="node2" presStyleIdx="1" presStyleCnt="2"/>
      <dgm:spPr>
        <a:scene3d>
          <a:camera prst="orthographicFront"/>
          <a:lightRig rig="threePt" dir="t"/>
        </a:scene3d>
        <a:sp3d prstMaterial="flat"/>
      </dgm:spPr>
      <dgm:t>
        <a:bodyPr/>
        <a:lstStyle/>
        <a:p>
          <a:endParaRPr lang="en-US"/>
        </a:p>
      </dgm:t>
    </dgm:pt>
    <dgm:pt modelId="{96977184-463D-42A0-9083-D94491D185AF}" type="pres">
      <dgm:prSet presAssocID="{9B69C80E-BFB9-4F3A-9773-01591085CFA6}" presName="text2" presStyleLbl="fgAcc2" presStyleIdx="1" presStyleCnt="2" custLinFactNeighborX="6414" custLinFactNeighborY="0">
        <dgm:presLayoutVars>
          <dgm:chPref val="3"/>
        </dgm:presLayoutVars>
      </dgm:prSet>
      <dgm:spPr/>
      <dgm:t>
        <a:bodyPr/>
        <a:lstStyle/>
        <a:p>
          <a:endParaRPr lang="en-US"/>
        </a:p>
      </dgm:t>
    </dgm:pt>
    <dgm:pt modelId="{74CCADFD-CD33-42A3-860F-2F33174CD8BB}" type="pres">
      <dgm:prSet presAssocID="{9B69C80E-BFB9-4F3A-9773-01591085CFA6}" presName="hierChild3" presStyleCnt="0"/>
      <dgm:spPr>
        <a:scene3d>
          <a:camera prst="orthographicFront"/>
          <a:lightRig rig="threePt" dir="t"/>
        </a:scene3d>
        <a:sp3d prstMaterial="flat"/>
      </dgm:spPr>
      <dgm:t>
        <a:bodyPr/>
        <a:lstStyle/>
        <a:p>
          <a:endParaRPr lang="en-US"/>
        </a:p>
      </dgm:t>
    </dgm:pt>
    <dgm:pt modelId="{670A9938-CC42-4060-A7A8-766E77E7669C}" type="pres">
      <dgm:prSet presAssocID="{4607A03D-0A57-4E8F-8A58-0CD89E4BDFB0}" presName="Name17" presStyleLbl="parChTrans1D3" presStyleIdx="3" presStyleCnt="6"/>
      <dgm:spPr/>
      <dgm:t>
        <a:bodyPr/>
        <a:lstStyle/>
        <a:p>
          <a:endParaRPr lang="en-US"/>
        </a:p>
      </dgm:t>
    </dgm:pt>
    <dgm:pt modelId="{A0E99F8E-FF5D-4C44-82B0-56A5E4E22927}" type="pres">
      <dgm:prSet presAssocID="{DE0FACE3-A0C5-41F2-9741-E990B1A540E8}" presName="hierRoot3" presStyleCnt="0"/>
      <dgm:spPr>
        <a:scene3d>
          <a:camera prst="orthographicFront"/>
          <a:lightRig rig="threePt" dir="t"/>
        </a:scene3d>
        <a:sp3d prstMaterial="flat"/>
      </dgm:spPr>
      <dgm:t>
        <a:bodyPr/>
        <a:lstStyle/>
        <a:p>
          <a:endParaRPr lang="en-US"/>
        </a:p>
      </dgm:t>
    </dgm:pt>
    <dgm:pt modelId="{0E1B5432-95E8-4925-953E-E628E127D87B}" type="pres">
      <dgm:prSet presAssocID="{DE0FACE3-A0C5-41F2-9741-E990B1A540E8}" presName="composite3" presStyleCnt="0"/>
      <dgm:spPr>
        <a:scene3d>
          <a:camera prst="orthographicFront"/>
          <a:lightRig rig="threePt" dir="t"/>
        </a:scene3d>
        <a:sp3d prstMaterial="flat"/>
      </dgm:spPr>
      <dgm:t>
        <a:bodyPr/>
        <a:lstStyle/>
        <a:p>
          <a:endParaRPr lang="en-US"/>
        </a:p>
      </dgm:t>
    </dgm:pt>
    <dgm:pt modelId="{EAEFD616-DD86-45E4-9E3F-4782E877F3B6}" type="pres">
      <dgm:prSet presAssocID="{DE0FACE3-A0C5-41F2-9741-E990B1A540E8}" presName="background3" presStyleLbl="node3" presStyleIdx="3" presStyleCnt="6"/>
      <dgm:spPr>
        <a:scene3d>
          <a:camera prst="orthographicFront"/>
          <a:lightRig rig="threePt" dir="t"/>
        </a:scene3d>
        <a:sp3d prstMaterial="flat"/>
      </dgm:spPr>
      <dgm:t>
        <a:bodyPr/>
        <a:lstStyle/>
        <a:p>
          <a:endParaRPr lang="en-US"/>
        </a:p>
      </dgm:t>
    </dgm:pt>
    <dgm:pt modelId="{12C94ABF-4A34-4970-93C3-6D012E17E0BB}" type="pres">
      <dgm:prSet presAssocID="{DE0FACE3-A0C5-41F2-9741-E990B1A540E8}" presName="text3" presStyleLbl="fgAcc3" presStyleIdx="3" presStyleCnt="6" custScaleY="137662" custLinFactNeighborX="6414" custLinFactNeighborY="0">
        <dgm:presLayoutVars>
          <dgm:chPref val="3"/>
        </dgm:presLayoutVars>
      </dgm:prSet>
      <dgm:spPr/>
      <dgm:t>
        <a:bodyPr/>
        <a:lstStyle/>
        <a:p>
          <a:endParaRPr lang="en-US"/>
        </a:p>
      </dgm:t>
    </dgm:pt>
    <dgm:pt modelId="{8413CE71-2807-477D-83E1-09F5DFA65335}" type="pres">
      <dgm:prSet presAssocID="{DE0FACE3-A0C5-41F2-9741-E990B1A540E8}" presName="hierChild4" presStyleCnt="0"/>
      <dgm:spPr>
        <a:scene3d>
          <a:camera prst="orthographicFront"/>
          <a:lightRig rig="threePt" dir="t"/>
        </a:scene3d>
        <a:sp3d prstMaterial="flat"/>
      </dgm:spPr>
      <dgm:t>
        <a:bodyPr/>
        <a:lstStyle/>
        <a:p>
          <a:endParaRPr lang="en-US"/>
        </a:p>
      </dgm:t>
    </dgm:pt>
    <dgm:pt modelId="{04F49946-5482-4F5D-B3AC-FAAB33261A6A}" type="pres">
      <dgm:prSet presAssocID="{8204B17F-D885-485A-9115-F55EF8061CF7}" presName="Name17" presStyleLbl="parChTrans1D3" presStyleIdx="4" presStyleCnt="6"/>
      <dgm:spPr/>
      <dgm:t>
        <a:bodyPr/>
        <a:lstStyle/>
        <a:p>
          <a:endParaRPr lang="en-US"/>
        </a:p>
      </dgm:t>
    </dgm:pt>
    <dgm:pt modelId="{1A8B55CF-8C2D-4955-8F9A-9357EF3237D1}" type="pres">
      <dgm:prSet presAssocID="{BA6D2494-5620-4A11-BEB1-D407EBD04F92}" presName="hierRoot3" presStyleCnt="0"/>
      <dgm:spPr>
        <a:scene3d>
          <a:camera prst="orthographicFront"/>
          <a:lightRig rig="threePt" dir="t"/>
        </a:scene3d>
        <a:sp3d prstMaterial="flat"/>
      </dgm:spPr>
      <dgm:t>
        <a:bodyPr/>
        <a:lstStyle/>
        <a:p>
          <a:endParaRPr lang="en-US"/>
        </a:p>
      </dgm:t>
    </dgm:pt>
    <dgm:pt modelId="{C9E1F682-45C8-4AFF-AC4B-9A22CA3DA8FA}" type="pres">
      <dgm:prSet presAssocID="{BA6D2494-5620-4A11-BEB1-D407EBD04F92}" presName="composite3" presStyleCnt="0"/>
      <dgm:spPr>
        <a:scene3d>
          <a:camera prst="orthographicFront"/>
          <a:lightRig rig="threePt" dir="t"/>
        </a:scene3d>
        <a:sp3d prstMaterial="flat"/>
      </dgm:spPr>
      <dgm:t>
        <a:bodyPr/>
        <a:lstStyle/>
        <a:p>
          <a:endParaRPr lang="en-US"/>
        </a:p>
      </dgm:t>
    </dgm:pt>
    <dgm:pt modelId="{70A9032B-953A-499D-96E3-3069815EB207}" type="pres">
      <dgm:prSet presAssocID="{BA6D2494-5620-4A11-BEB1-D407EBD04F92}" presName="background3" presStyleLbl="node3" presStyleIdx="4" presStyleCnt="6"/>
      <dgm:spPr>
        <a:scene3d>
          <a:camera prst="orthographicFront"/>
          <a:lightRig rig="threePt" dir="t"/>
        </a:scene3d>
        <a:sp3d prstMaterial="flat"/>
      </dgm:spPr>
      <dgm:t>
        <a:bodyPr/>
        <a:lstStyle/>
        <a:p>
          <a:endParaRPr lang="en-US"/>
        </a:p>
      </dgm:t>
    </dgm:pt>
    <dgm:pt modelId="{4AB0D146-A248-46F0-B83F-ACAB3628B5A8}" type="pres">
      <dgm:prSet presAssocID="{BA6D2494-5620-4A11-BEB1-D407EBD04F92}" presName="text3" presStyleLbl="fgAcc3" presStyleIdx="4" presStyleCnt="6" custScaleX="107933" custScaleY="135906" custLinFactNeighborX="6414" custLinFactNeighborY="0">
        <dgm:presLayoutVars>
          <dgm:chPref val="3"/>
        </dgm:presLayoutVars>
      </dgm:prSet>
      <dgm:spPr/>
      <dgm:t>
        <a:bodyPr/>
        <a:lstStyle/>
        <a:p>
          <a:endParaRPr lang="en-US"/>
        </a:p>
      </dgm:t>
    </dgm:pt>
    <dgm:pt modelId="{809F2E7A-9F5C-4602-8275-12EF191DB7F8}" type="pres">
      <dgm:prSet presAssocID="{BA6D2494-5620-4A11-BEB1-D407EBD04F92}" presName="hierChild4" presStyleCnt="0"/>
      <dgm:spPr>
        <a:scene3d>
          <a:camera prst="orthographicFront"/>
          <a:lightRig rig="threePt" dir="t"/>
        </a:scene3d>
        <a:sp3d prstMaterial="flat"/>
      </dgm:spPr>
      <dgm:t>
        <a:bodyPr/>
        <a:lstStyle/>
        <a:p>
          <a:endParaRPr lang="en-US"/>
        </a:p>
      </dgm:t>
    </dgm:pt>
    <dgm:pt modelId="{0EC703B7-2C14-49EA-9CC9-E7745B21A7E9}" type="pres">
      <dgm:prSet presAssocID="{239C40E5-64F4-49BD-B4DD-94FD58CD6FBF}" presName="Name17" presStyleLbl="parChTrans1D3" presStyleIdx="5" presStyleCnt="6"/>
      <dgm:spPr/>
      <dgm:t>
        <a:bodyPr/>
        <a:lstStyle/>
        <a:p>
          <a:endParaRPr lang="en-US"/>
        </a:p>
      </dgm:t>
    </dgm:pt>
    <dgm:pt modelId="{655AF153-8BB9-48D1-935D-F731260F7F8C}" type="pres">
      <dgm:prSet presAssocID="{EEDB7C51-BEEF-470D-A193-1EBDFAD69F20}" presName="hierRoot3" presStyleCnt="0"/>
      <dgm:spPr>
        <a:scene3d>
          <a:camera prst="orthographicFront"/>
          <a:lightRig rig="threePt" dir="t"/>
        </a:scene3d>
        <a:sp3d prstMaterial="flat"/>
      </dgm:spPr>
      <dgm:t>
        <a:bodyPr/>
        <a:lstStyle/>
        <a:p>
          <a:endParaRPr lang="en-US"/>
        </a:p>
      </dgm:t>
    </dgm:pt>
    <dgm:pt modelId="{E4367354-5379-4342-BEA6-C61BBACBD708}" type="pres">
      <dgm:prSet presAssocID="{EEDB7C51-BEEF-470D-A193-1EBDFAD69F20}" presName="composite3" presStyleCnt="0"/>
      <dgm:spPr>
        <a:scene3d>
          <a:camera prst="orthographicFront"/>
          <a:lightRig rig="threePt" dir="t"/>
        </a:scene3d>
        <a:sp3d prstMaterial="flat"/>
      </dgm:spPr>
      <dgm:t>
        <a:bodyPr/>
        <a:lstStyle/>
        <a:p>
          <a:endParaRPr lang="en-US"/>
        </a:p>
      </dgm:t>
    </dgm:pt>
    <dgm:pt modelId="{1671557E-0CDF-44A5-905A-D5EB975943BD}" type="pres">
      <dgm:prSet presAssocID="{EEDB7C51-BEEF-470D-A193-1EBDFAD69F20}" presName="background3" presStyleLbl="node3" presStyleIdx="5" presStyleCnt="6"/>
      <dgm:spPr>
        <a:scene3d>
          <a:camera prst="orthographicFront"/>
          <a:lightRig rig="threePt" dir="t"/>
        </a:scene3d>
        <a:sp3d prstMaterial="flat"/>
      </dgm:spPr>
      <dgm:t>
        <a:bodyPr/>
        <a:lstStyle/>
        <a:p>
          <a:endParaRPr lang="en-US"/>
        </a:p>
      </dgm:t>
    </dgm:pt>
    <dgm:pt modelId="{CB3C9859-F381-4C73-AE10-66C6FCE8B321}" type="pres">
      <dgm:prSet presAssocID="{EEDB7C51-BEEF-470D-A193-1EBDFAD69F20}" presName="text3" presStyleLbl="fgAcc3" presStyleIdx="5" presStyleCnt="6" custScaleY="128084" custLinFactNeighborX="6414" custLinFactNeighborY="0">
        <dgm:presLayoutVars>
          <dgm:chPref val="3"/>
        </dgm:presLayoutVars>
      </dgm:prSet>
      <dgm:spPr/>
      <dgm:t>
        <a:bodyPr/>
        <a:lstStyle/>
        <a:p>
          <a:endParaRPr lang="en-US"/>
        </a:p>
      </dgm:t>
    </dgm:pt>
    <dgm:pt modelId="{DC2CA52D-B065-4D6B-BE1C-95FFB77C00FD}" type="pres">
      <dgm:prSet presAssocID="{EEDB7C51-BEEF-470D-A193-1EBDFAD69F20}" presName="hierChild4" presStyleCnt="0"/>
      <dgm:spPr>
        <a:scene3d>
          <a:camera prst="orthographicFront"/>
          <a:lightRig rig="threePt" dir="t"/>
        </a:scene3d>
        <a:sp3d prstMaterial="flat"/>
      </dgm:spPr>
      <dgm:t>
        <a:bodyPr/>
        <a:lstStyle/>
        <a:p>
          <a:endParaRPr lang="en-US"/>
        </a:p>
      </dgm:t>
    </dgm:pt>
  </dgm:ptLst>
  <dgm:cxnLst>
    <dgm:cxn modelId="{F54CD54D-1275-49E0-AF04-174ACB728D4C}" type="presOf" srcId="{1089F39F-62B1-4511-A185-E6AE234A7399}" destId="{6C4FA45A-3FFE-4F34-A204-B636D97C1F5C}" srcOrd="0" destOrd="0" presId="urn:microsoft.com/office/officeart/2005/8/layout/hierarchy1"/>
    <dgm:cxn modelId="{A04D45BF-C2EC-4156-BAB7-A792B383C608}" type="presOf" srcId="{6E6B5AAE-38F8-450D-8EC4-FA7E102130AD}" destId="{71C69CE2-7DA8-473A-9B4B-0E632A753136}" srcOrd="0" destOrd="0" presId="urn:microsoft.com/office/officeart/2005/8/layout/hierarchy1"/>
    <dgm:cxn modelId="{B269DF93-824A-48B4-9857-6541D76ADD46}" srcId="{478FF125-80D7-4994-9D2E-55A5BF98FB40}" destId="{F7E853C7-8FDF-4BCB-80D8-056B955775A9}" srcOrd="0" destOrd="0" parTransId="{5C72DA4D-3412-4A3B-9D2F-D4463F64DA97}" sibTransId="{79A68FE8-0051-4EEA-B1B7-A6FE622A9B74}"/>
    <dgm:cxn modelId="{3C1EB988-8FA9-45F8-840C-0E46C51F8D4E}" type="presOf" srcId="{5C72DA4D-3412-4A3B-9D2F-D4463F64DA97}" destId="{BFF51F18-8C11-48D7-9019-26C717D3E366}" srcOrd="0" destOrd="0" presId="urn:microsoft.com/office/officeart/2005/8/layout/hierarchy1"/>
    <dgm:cxn modelId="{7E2A1BFB-71A8-40CB-B8EF-32725CD497BF}" type="presOf" srcId="{DE0FACE3-A0C5-41F2-9741-E990B1A540E8}" destId="{12C94ABF-4A34-4970-93C3-6D012E17E0BB}" srcOrd="0" destOrd="0" presId="urn:microsoft.com/office/officeart/2005/8/layout/hierarchy1"/>
    <dgm:cxn modelId="{F2CD77FB-8E3D-429D-9936-B5DE8F893ED1}" type="presOf" srcId="{4607A03D-0A57-4E8F-8A58-0CD89E4BDFB0}" destId="{670A9938-CC42-4060-A7A8-766E77E7669C}" srcOrd="0" destOrd="0" presId="urn:microsoft.com/office/officeart/2005/8/layout/hierarchy1"/>
    <dgm:cxn modelId="{B4AEF3F0-7FAD-4476-AF73-031B850F859B}" srcId="{06256E34-ACEC-419A-824B-98FC689A2C25}" destId="{6E6B5AAE-38F8-450D-8EC4-FA7E102130AD}" srcOrd="0" destOrd="0" parTransId="{4F2DB346-ED02-4014-BC4F-3D825C7866A6}" sibTransId="{62E839CF-6819-444D-8214-C06391B3E487}"/>
    <dgm:cxn modelId="{E641BD5F-62AF-4331-BE8E-21B19D93D983}" srcId="{9B69C80E-BFB9-4F3A-9773-01591085CFA6}" destId="{DE0FACE3-A0C5-41F2-9741-E990B1A540E8}" srcOrd="0" destOrd="0" parTransId="{4607A03D-0A57-4E8F-8A58-0CD89E4BDFB0}" sibTransId="{3A7D0B8F-3C74-46C8-850B-F47727DF4501}"/>
    <dgm:cxn modelId="{4A35B00A-861A-4E43-967C-41A94E620A52}" srcId="{9B69C80E-BFB9-4F3A-9773-01591085CFA6}" destId="{BA6D2494-5620-4A11-BEB1-D407EBD04F92}" srcOrd="1" destOrd="0" parTransId="{8204B17F-D885-485A-9115-F55EF8061CF7}" sibTransId="{02031D04-6B9B-4119-B251-0D23BB26576A}"/>
    <dgm:cxn modelId="{2EABBB01-8D98-4F29-B6BC-DD5F3F06E138}" srcId="{9B69C80E-BFB9-4F3A-9773-01591085CFA6}" destId="{EEDB7C51-BEEF-470D-A193-1EBDFAD69F20}" srcOrd="2" destOrd="0" parTransId="{239C40E5-64F4-49BD-B4DD-94FD58CD6FBF}" sibTransId="{B2D2F0E7-6AB0-4B9E-8018-B8BA095B45AD}"/>
    <dgm:cxn modelId="{E04E6192-1E13-44EF-95F5-7D9E05251400}" type="presOf" srcId="{3AA520A4-64C1-441C-B3DC-989F6CFFB4DB}" destId="{6AB8DA20-3252-42A9-A261-ABF99CE8B89E}" srcOrd="0" destOrd="0" presId="urn:microsoft.com/office/officeart/2005/8/layout/hierarchy1"/>
    <dgm:cxn modelId="{C8372355-68C9-4B16-A582-398127163A05}" type="presOf" srcId="{F7E853C7-8FDF-4BCB-80D8-056B955775A9}" destId="{821BB5F2-8886-4C6A-9378-EE931026C5FD}" srcOrd="0" destOrd="0" presId="urn:microsoft.com/office/officeart/2005/8/layout/hierarchy1"/>
    <dgm:cxn modelId="{1E889396-A463-46FB-B49C-4754B74EC59D}" type="presOf" srcId="{9B69C80E-BFB9-4F3A-9773-01591085CFA6}" destId="{96977184-463D-42A0-9083-D94491D185AF}" srcOrd="0" destOrd="0" presId="urn:microsoft.com/office/officeart/2005/8/layout/hierarchy1"/>
    <dgm:cxn modelId="{BE91AEB0-33A3-48B4-8F96-1053BDC149B7}" srcId="{6E6B5AAE-38F8-450D-8EC4-FA7E102130AD}" destId="{478FF125-80D7-4994-9D2E-55A5BF98FB40}" srcOrd="0" destOrd="0" parTransId="{3AA520A4-64C1-441C-B3DC-989F6CFFB4DB}" sibTransId="{95E9EA79-5203-48E6-AFEF-A478109BDD2D}"/>
    <dgm:cxn modelId="{19B4A71C-5654-40FD-A365-DA91B8202BC9}" type="presOf" srcId="{239C40E5-64F4-49BD-B4DD-94FD58CD6FBF}" destId="{0EC703B7-2C14-49EA-9CC9-E7745B21A7E9}" srcOrd="0" destOrd="0" presId="urn:microsoft.com/office/officeart/2005/8/layout/hierarchy1"/>
    <dgm:cxn modelId="{F1326034-A4E6-4F3D-A99D-7BF31C424F8D}" type="presOf" srcId="{06256E34-ACEC-419A-824B-98FC689A2C25}" destId="{3716B227-D7FC-4B42-A34F-3EAD5CBABF82}" srcOrd="0" destOrd="0" presId="urn:microsoft.com/office/officeart/2005/8/layout/hierarchy1"/>
    <dgm:cxn modelId="{9CA1A9CD-1756-4337-849A-3E74FF9C1552}" type="presOf" srcId="{8204B17F-D885-485A-9115-F55EF8061CF7}" destId="{04F49946-5482-4F5D-B3AC-FAAB33261A6A}" srcOrd="0" destOrd="0" presId="urn:microsoft.com/office/officeart/2005/8/layout/hierarchy1"/>
    <dgm:cxn modelId="{46CD33EE-564B-4E4E-8A19-C29F9239E354}" type="presOf" srcId="{CE174588-2E25-44A1-A8E7-17A24640782D}" destId="{C91EE769-61BA-47CB-8EC1-C1029E6775D7}" srcOrd="0" destOrd="0" presId="urn:microsoft.com/office/officeart/2005/8/layout/hierarchy1"/>
    <dgm:cxn modelId="{C1BAE27F-BADB-415E-88F2-BEBD9D9BF148}" type="presOf" srcId="{265DA65C-2D48-4200-850D-FEA68D69A425}" destId="{E710646E-FFBD-4B26-B233-2DAD09535A0E}" srcOrd="0" destOrd="0" presId="urn:microsoft.com/office/officeart/2005/8/layout/hierarchy1"/>
    <dgm:cxn modelId="{86F997F9-929B-496C-A381-AE6BFB4D9D75}" type="presOf" srcId="{EEDB7C51-BEEF-470D-A193-1EBDFAD69F20}" destId="{CB3C9859-F381-4C73-AE10-66C6FCE8B321}" srcOrd="0" destOrd="0" presId="urn:microsoft.com/office/officeart/2005/8/layout/hierarchy1"/>
    <dgm:cxn modelId="{DBCB23F4-1DB3-45AB-94FA-144D11482C6F}" type="presOf" srcId="{8C640944-EF72-4015-A2F7-03AE713E8897}" destId="{18C4F1F1-0466-4DBA-BB4B-1239D12982A5}" srcOrd="0" destOrd="0" presId="urn:microsoft.com/office/officeart/2005/8/layout/hierarchy1"/>
    <dgm:cxn modelId="{3CED679C-4D4A-43CD-99A4-5DCA0F970573}" srcId="{478FF125-80D7-4994-9D2E-55A5BF98FB40}" destId="{1C522FF7-928A-479E-9809-0C8694180DAC}" srcOrd="1" destOrd="0" parTransId="{8C640944-EF72-4015-A2F7-03AE713E8897}" sibTransId="{894F468B-C262-430E-ACF6-65E296325587}"/>
    <dgm:cxn modelId="{19D5819B-2FB9-48B2-8193-43039411B0CD}" srcId="{478FF125-80D7-4994-9D2E-55A5BF98FB40}" destId="{CE174588-2E25-44A1-A8E7-17A24640782D}" srcOrd="2" destOrd="0" parTransId="{1089F39F-62B1-4511-A185-E6AE234A7399}" sibTransId="{B40C649C-2C22-4DAD-9832-AD2CDC31AC07}"/>
    <dgm:cxn modelId="{8930C134-876A-4F77-BD72-2D9C0113BCC3}" type="presOf" srcId="{BA6D2494-5620-4A11-BEB1-D407EBD04F92}" destId="{4AB0D146-A248-46F0-B83F-ACAB3628B5A8}" srcOrd="0" destOrd="0" presId="urn:microsoft.com/office/officeart/2005/8/layout/hierarchy1"/>
    <dgm:cxn modelId="{BB740AB8-C681-42F3-8BE0-05791D859202}" type="presOf" srcId="{1C522FF7-928A-479E-9809-0C8694180DAC}" destId="{DAF85C92-42B3-4D9A-9510-F756F462DDAF}" srcOrd="0" destOrd="0" presId="urn:microsoft.com/office/officeart/2005/8/layout/hierarchy1"/>
    <dgm:cxn modelId="{E839C320-4EDD-430E-8499-A1AF7965E36E}" srcId="{6E6B5AAE-38F8-450D-8EC4-FA7E102130AD}" destId="{9B69C80E-BFB9-4F3A-9773-01591085CFA6}" srcOrd="1" destOrd="0" parTransId="{265DA65C-2D48-4200-850D-FEA68D69A425}" sibTransId="{710EC7B1-E65C-4D56-B7F3-6340374F7A0A}"/>
    <dgm:cxn modelId="{4FB762E1-C6B6-46E7-9F1E-9C7C060D7061}" type="presOf" srcId="{478FF125-80D7-4994-9D2E-55A5BF98FB40}" destId="{3245FFAD-4295-491F-8BF1-2A1F3C38E722}" srcOrd="0" destOrd="0" presId="urn:microsoft.com/office/officeart/2005/8/layout/hierarchy1"/>
    <dgm:cxn modelId="{03E58138-5F89-496D-8018-BCA2E84DE75B}" type="presParOf" srcId="{3716B227-D7FC-4B42-A34F-3EAD5CBABF82}" destId="{98A7FAFE-BA86-4A43-A71C-9B9EE6BE8AE3}" srcOrd="0" destOrd="0" presId="urn:microsoft.com/office/officeart/2005/8/layout/hierarchy1"/>
    <dgm:cxn modelId="{CE12F1F7-6F0B-470E-B014-8A745357118E}" type="presParOf" srcId="{98A7FAFE-BA86-4A43-A71C-9B9EE6BE8AE3}" destId="{EEF0920E-2874-4363-A3A7-F10A4018CF48}" srcOrd="0" destOrd="0" presId="urn:microsoft.com/office/officeart/2005/8/layout/hierarchy1"/>
    <dgm:cxn modelId="{AF17117F-C6E1-4ACF-941B-347D967A72DC}" type="presParOf" srcId="{EEF0920E-2874-4363-A3A7-F10A4018CF48}" destId="{A338BD1C-4DAC-4D7F-AFEE-E0AD01A2A63E}" srcOrd="0" destOrd="0" presId="urn:microsoft.com/office/officeart/2005/8/layout/hierarchy1"/>
    <dgm:cxn modelId="{EBDD9551-81D8-49D1-884C-3C72C1B08F91}" type="presParOf" srcId="{EEF0920E-2874-4363-A3A7-F10A4018CF48}" destId="{71C69CE2-7DA8-473A-9B4B-0E632A753136}" srcOrd="1" destOrd="0" presId="urn:microsoft.com/office/officeart/2005/8/layout/hierarchy1"/>
    <dgm:cxn modelId="{07E5418B-53AD-4244-9AC3-A99395FE53D4}" type="presParOf" srcId="{98A7FAFE-BA86-4A43-A71C-9B9EE6BE8AE3}" destId="{530E758A-408B-4CDE-8C20-4109E6EBB707}" srcOrd="1" destOrd="0" presId="urn:microsoft.com/office/officeart/2005/8/layout/hierarchy1"/>
    <dgm:cxn modelId="{DC90B22D-1596-439E-A512-1CF15335D5A2}" type="presParOf" srcId="{530E758A-408B-4CDE-8C20-4109E6EBB707}" destId="{6AB8DA20-3252-42A9-A261-ABF99CE8B89E}" srcOrd="0" destOrd="0" presId="urn:microsoft.com/office/officeart/2005/8/layout/hierarchy1"/>
    <dgm:cxn modelId="{03E136BE-F128-4F79-942A-1E53078F4B48}" type="presParOf" srcId="{530E758A-408B-4CDE-8C20-4109E6EBB707}" destId="{909AF4EC-7C2A-4012-A326-F551CAD132FF}" srcOrd="1" destOrd="0" presId="urn:microsoft.com/office/officeart/2005/8/layout/hierarchy1"/>
    <dgm:cxn modelId="{5600C61D-0449-4DAD-8433-B0B6FAC5EA41}" type="presParOf" srcId="{909AF4EC-7C2A-4012-A326-F551CAD132FF}" destId="{A75E2BED-B609-4C87-90D9-3130FE5DE7B9}" srcOrd="0" destOrd="0" presId="urn:microsoft.com/office/officeart/2005/8/layout/hierarchy1"/>
    <dgm:cxn modelId="{B7A84916-9563-4915-B981-D28FBC66D367}" type="presParOf" srcId="{A75E2BED-B609-4C87-90D9-3130FE5DE7B9}" destId="{A6AB16BB-7F96-47E4-B5FF-ED4F29551853}" srcOrd="0" destOrd="0" presId="urn:microsoft.com/office/officeart/2005/8/layout/hierarchy1"/>
    <dgm:cxn modelId="{0673DF7D-E6BA-49CA-8A36-C815F29E46FA}" type="presParOf" srcId="{A75E2BED-B609-4C87-90D9-3130FE5DE7B9}" destId="{3245FFAD-4295-491F-8BF1-2A1F3C38E722}" srcOrd="1" destOrd="0" presId="urn:microsoft.com/office/officeart/2005/8/layout/hierarchy1"/>
    <dgm:cxn modelId="{F8CBBCAB-8F65-43E5-99E2-51928E44C177}" type="presParOf" srcId="{909AF4EC-7C2A-4012-A326-F551CAD132FF}" destId="{68889FF8-6024-4320-9A41-E2B378E56A17}" srcOrd="1" destOrd="0" presId="urn:microsoft.com/office/officeart/2005/8/layout/hierarchy1"/>
    <dgm:cxn modelId="{4AD0F464-D38C-4F8C-B642-753C6CBB9ACB}" type="presParOf" srcId="{68889FF8-6024-4320-9A41-E2B378E56A17}" destId="{BFF51F18-8C11-48D7-9019-26C717D3E366}" srcOrd="0" destOrd="0" presId="urn:microsoft.com/office/officeart/2005/8/layout/hierarchy1"/>
    <dgm:cxn modelId="{A426F60F-AA13-4D1E-82FB-66A44F2FD08F}" type="presParOf" srcId="{68889FF8-6024-4320-9A41-E2B378E56A17}" destId="{2C7EED6C-4943-41E5-BB5B-B1614CD0D5DE}" srcOrd="1" destOrd="0" presId="urn:microsoft.com/office/officeart/2005/8/layout/hierarchy1"/>
    <dgm:cxn modelId="{4CA80AB7-6EF7-40BF-96FA-882644276E34}" type="presParOf" srcId="{2C7EED6C-4943-41E5-BB5B-B1614CD0D5DE}" destId="{941CC9C6-6AE2-4464-9EF6-6D63ACA8D81F}" srcOrd="0" destOrd="0" presId="urn:microsoft.com/office/officeart/2005/8/layout/hierarchy1"/>
    <dgm:cxn modelId="{645FDE03-86FC-48A3-9AAB-E7495AE870C3}" type="presParOf" srcId="{941CC9C6-6AE2-4464-9EF6-6D63ACA8D81F}" destId="{FB4E90E1-6969-4927-B1D2-C386E29CBCA2}" srcOrd="0" destOrd="0" presId="urn:microsoft.com/office/officeart/2005/8/layout/hierarchy1"/>
    <dgm:cxn modelId="{29CF4698-0899-4FB3-93A4-F55F9D9FE76A}" type="presParOf" srcId="{941CC9C6-6AE2-4464-9EF6-6D63ACA8D81F}" destId="{821BB5F2-8886-4C6A-9378-EE931026C5FD}" srcOrd="1" destOrd="0" presId="urn:microsoft.com/office/officeart/2005/8/layout/hierarchy1"/>
    <dgm:cxn modelId="{E7D35526-97AB-4434-8257-8846C2AA9540}" type="presParOf" srcId="{2C7EED6C-4943-41E5-BB5B-B1614CD0D5DE}" destId="{55C08036-4167-4222-9DD8-3A2DBFFB2F5A}" srcOrd="1" destOrd="0" presId="urn:microsoft.com/office/officeart/2005/8/layout/hierarchy1"/>
    <dgm:cxn modelId="{9FCB86EA-67AE-433C-AEB9-C97C9D32D33C}" type="presParOf" srcId="{68889FF8-6024-4320-9A41-E2B378E56A17}" destId="{18C4F1F1-0466-4DBA-BB4B-1239D12982A5}" srcOrd="2" destOrd="0" presId="urn:microsoft.com/office/officeart/2005/8/layout/hierarchy1"/>
    <dgm:cxn modelId="{CBADB5D2-9481-4699-9247-180EFA98C144}" type="presParOf" srcId="{68889FF8-6024-4320-9A41-E2B378E56A17}" destId="{F1D05168-5DB4-402B-9541-02F7093BA51E}" srcOrd="3" destOrd="0" presId="urn:microsoft.com/office/officeart/2005/8/layout/hierarchy1"/>
    <dgm:cxn modelId="{7015AACF-D46F-4990-8B56-45F110E39E5F}" type="presParOf" srcId="{F1D05168-5DB4-402B-9541-02F7093BA51E}" destId="{571CF180-63E9-43B2-9608-CAA764B2CE2F}" srcOrd="0" destOrd="0" presId="urn:microsoft.com/office/officeart/2005/8/layout/hierarchy1"/>
    <dgm:cxn modelId="{ABD24A86-AF9D-487E-825B-A261F87527CA}" type="presParOf" srcId="{571CF180-63E9-43B2-9608-CAA764B2CE2F}" destId="{C454D742-2B91-4259-80F1-4715422C0543}" srcOrd="0" destOrd="0" presId="urn:microsoft.com/office/officeart/2005/8/layout/hierarchy1"/>
    <dgm:cxn modelId="{B6F6FCAB-0295-4AB8-A98E-154D7E0289A0}" type="presParOf" srcId="{571CF180-63E9-43B2-9608-CAA764B2CE2F}" destId="{DAF85C92-42B3-4D9A-9510-F756F462DDAF}" srcOrd="1" destOrd="0" presId="urn:microsoft.com/office/officeart/2005/8/layout/hierarchy1"/>
    <dgm:cxn modelId="{3DA003D1-78BF-4541-A1D8-FF5AD8EDA939}" type="presParOf" srcId="{F1D05168-5DB4-402B-9541-02F7093BA51E}" destId="{48572448-9949-48EC-9356-9D420F9215B1}" srcOrd="1" destOrd="0" presId="urn:microsoft.com/office/officeart/2005/8/layout/hierarchy1"/>
    <dgm:cxn modelId="{4A72ACD2-119D-4092-937B-CBE8C74C7B9C}" type="presParOf" srcId="{68889FF8-6024-4320-9A41-E2B378E56A17}" destId="{6C4FA45A-3FFE-4F34-A204-B636D97C1F5C}" srcOrd="4" destOrd="0" presId="urn:microsoft.com/office/officeart/2005/8/layout/hierarchy1"/>
    <dgm:cxn modelId="{F8D18454-BAB2-41B7-A279-90B14101CF17}" type="presParOf" srcId="{68889FF8-6024-4320-9A41-E2B378E56A17}" destId="{638AE462-D9B8-41E8-ABCC-3E7B19933279}" srcOrd="5" destOrd="0" presId="urn:microsoft.com/office/officeart/2005/8/layout/hierarchy1"/>
    <dgm:cxn modelId="{5A8DEC9F-737D-4DA5-AE15-1B5555F530A5}" type="presParOf" srcId="{638AE462-D9B8-41E8-ABCC-3E7B19933279}" destId="{3303E548-6185-47E3-9B0D-51659CF98954}" srcOrd="0" destOrd="0" presId="urn:microsoft.com/office/officeart/2005/8/layout/hierarchy1"/>
    <dgm:cxn modelId="{547A1FFE-ABE3-42F7-8A71-B522281000BD}" type="presParOf" srcId="{3303E548-6185-47E3-9B0D-51659CF98954}" destId="{E7D3268D-3C66-4207-BC70-6E488F0EAD6D}" srcOrd="0" destOrd="0" presId="urn:microsoft.com/office/officeart/2005/8/layout/hierarchy1"/>
    <dgm:cxn modelId="{AD7E6564-4F8E-4B14-AD5C-89499E37DE06}" type="presParOf" srcId="{3303E548-6185-47E3-9B0D-51659CF98954}" destId="{C91EE769-61BA-47CB-8EC1-C1029E6775D7}" srcOrd="1" destOrd="0" presId="urn:microsoft.com/office/officeart/2005/8/layout/hierarchy1"/>
    <dgm:cxn modelId="{92F3A507-B0B2-45A0-B385-4D945A7D04CC}" type="presParOf" srcId="{638AE462-D9B8-41E8-ABCC-3E7B19933279}" destId="{443940FE-3633-4BE8-A7CB-DF1E3AA3474E}" srcOrd="1" destOrd="0" presId="urn:microsoft.com/office/officeart/2005/8/layout/hierarchy1"/>
    <dgm:cxn modelId="{6134F823-FD17-4912-B4D2-99CCF7CAC684}" type="presParOf" srcId="{530E758A-408B-4CDE-8C20-4109E6EBB707}" destId="{E710646E-FFBD-4B26-B233-2DAD09535A0E}" srcOrd="2" destOrd="0" presId="urn:microsoft.com/office/officeart/2005/8/layout/hierarchy1"/>
    <dgm:cxn modelId="{2C02B731-1039-4BC1-A8D2-037BD0339C19}" type="presParOf" srcId="{530E758A-408B-4CDE-8C20-4109E6EBB707}" destId="{6D40E6D9-8D4A-4AF9-8371-D69F19C19382}" srcOrd="3" destOrd="0" presId="urn:microsoft.com/office/officeart/2005/8/layout/hierarchy1"/>
    <dgm:cxn modelId="{9BEB4ED8-3B02-4651-AB6A-7BFBB1A7D809}" type="presParOf" srcId="{6D40E6D9-8D4A-4AF9-8371-D69F19C19382}" destId="{E662D3F2-DB6B-46FA-9ED5-E0D2564924B5}" srcOrd="0" destOrd="0" presId="urn:microsoft.com/office/officeart/2005/8/layout/hierarchy1"/>
    <dgm:cxn modelId="{24C1743B-7B1D-480A-BD65-8C880F0E427C}" type="presParOf" srcId="{E662D3F2-DB6B-46FA-9ED5-E0D2564924B5}" destId="{4E888247-85FB-453A-9D3C-E9A592744668}" srcOrd="0" destOrd="0" presId="urn:microsoft.com/office/officeart/2005/8/layout/hierarchy1"/>
    <dgm:cxn modelId="{17D22FEB-23AA-4EF9-9A05-2A2EA51333AC}" type="presParOf" srcId="{E662D3F2-DB6B-46FA-9ED5-E0D2564924B5}" destId="{96977184-463D-42A0-9083-D94491D185AF}" srcOrd="1" destOrd="0" presId="urn:microsoft.com/office/officeart/2005/8/layout/hierarchy1"/>
    <dgm:cxn modelId="{14349564-8F05-44F0-8B30-AFFF66040DB6}" type="presParOf" srcId="{6D40E6D9-8D4A-4AF9-8371-D69F19C19382}" destId="{74CCADFD-CD33-42A3-860F-2F33174CD8BB}" srcOrd="1" destOrd="0" presId="urn:microsoft.com/office/officeart/2005/8/layout/hierarchy1"/>
    <dgm:cxn modelId="{0E004E2B-C3FE-4C1C-9321-01DC76319024}" type="presParOf" srcId="{74CCADFD-CD33-42A3-860F-2F33174CD8BB}" destId="{670A9938-CC42-4060-A7A8-766E77E7669C}" srcOrd="0" destOrd="0" presId="urn:microsoft.com/office/officeart/2005/8/layout/hierarchy1"/>
    <dgm:cxn modelId="{A69E73F6-62B0-4430-B865-F84D7621B7AC}" type="presParOf" srcId="{74CCADFD-CD33-42A3-860F-2F33174CD8BB}" destId="{A0E99F8E-FF5D-4C44-82B0-56A5E4E22927}" srcOrd="1" destOrd="0" presId="urn:microsoft.com/office/officeart/2005/8/layout/hierarchy1"/>
    <dgm:cxn modelId="{39D4E0B4-A4E1-462D-9C1C-29927A9D7C19}" type="presParOf" srcId="{A0E99F8E-FF5D-4C44-82B0-56A5E4E22927}" destId="{0E1B5432-95E8-4925-953E-E628E127D87B}" srcOrd="0" destOrd="0" presId="urn:microsoft.com/office/officeart/2005/8/layout/hierarchy1"/>
    <dgm:cxn modelId="{9072EC6B-BFF0-4537-84D5-8A2FFE8D5D04}" type="presParOf" srcId="{0E1B5432-95E8-4925-953E-E628E127D87B}" destId="{EAEFD616-DD86-45E4-9E3F-4782E877F3B6}" srcOrd="0" destOrd="0" presId="urn:microsoft.com/office/officeart/2005/8/layout/hierarchy1"/>
    <dgm:cxn modelId="{EBED8912-E1E4-4999-8FB6-3231DEE0B115}" type="presParOf" srcId="{0E1B5432-95E8-4925-953E-E628E127D87B}" destId="{12C94ABF-4A34-4970-93C3-6D012E17E0BB}" srcOrd="1" destOrd="0" presId="urn:microsoft.com/office/officeart/2005/8/layout/hierarchy1"/>
    <dgm:cxn modelId="{B575FFD0-051E-4AB0-8108-35BDD8354682}" type="presParOf" srcId="{A0E99F8E-FF5D-4C44-82B0-56A5E4E22927}" destId="{8413CE71-2807-477D-83E1-09F5DFA65335}" srcOrd="1" destOrd="0" presId="urn:microsoft.com/office/officeart/2005/8/layout/hierarchy1"/>
    <dgm:cxn modelId="{D973C397-2597-496B-BDA6-646DBD9D6776}" type="presParOf" srcId="{74CCADFD-CD33-42A3-860F-2F33174CD8BB}" destId="{04F49946-5482-4F5D-B3AC-FAAB33261A6A}" srcOrd="2" destOrd="0" presId="urn:microsoft.com/office/officeart/2005/8/layout/hierarchy1"/>
    <dgm:cxn modelId="{20826702-DD53-477C-80CE-3B84D39A20B5}" type="presParOf" srcId="{74CCADFD-CD33-42A3-860F-2F33174CD8BB}" destId="{1A8B55CF-8C2D-4955-8F9A-9357EF3237D1}" srcOrd="3" destOrd="0" presId="urn:microsoft.com/office/officeart/2005/8/layout/hierarchy1"/>
    <dgm:cxn modelId="{94B61D00-E40D-4655-84A3-26FA44E44F9F}" type="presParOf" srcId="{1A8B55CF-8C2D-4955-8F9A-9357EF3237D1}" destId="{C9E1F682-45C8-4AFF-AC4B-9A22CA3DA8FA}" srcOrd="0" destOrd="0" presId="urn:microsoft.com/office/officeart/2005/8/layout/hierarchy1"/>
    <dgm:cxn modelId="{CED65127-35F4-4EA1-A359-783F6D3B59F5}" type="presParOf" srcId="{C9E1F682-45C8-4AFF-AC4B-9A22CA3DA8FA}" destId="{70A9032B-953A-499D-96E3-3069815EB207}" srcOrd="0" destOrd="0" presId="urn:microsoft.com/office/officeart/2005/8/layout/hierarchy1"/>
    <dgm:cxn modelId="{5702CEBD-AB2F-49BC-B2C0-6F7B26F3DD88}" type="presParOf" srcId="{C9E1F682-45C8-4AFF-AC4B-9A22CA3DA8FA}" destId="{4AB0D146-A248-46F0-B83F-ACAB3628B5A8}" srcOrd="1" destOrd="0" presId="urn:microsoft.com/office/officeart/2005/8/layout/hierarchy1"/>
    <dgm:cxn modelId="{D858E6D9-EE97-48BA-9BC2-5E9099C0C50C}" type="presParOf" srcId="{1A8B55CF-8C2D-4955-8F9A-9357EF3237D1}" destId="{809F2E7A-9F5C-4602-8275-12EF191DB7F8}" srcOrd="1" destOrd="0" presId="urn:microsoft.com/office/officeart/2005/8/layout/hierarchy1"/>
    <dgm:cxn modelId="{8C3351FD-7757-43D8-9ED2-657A47953E5D}" type="presParOf" srcId="{74CCADFD-CD33-42A3-860F-2F33174CD8BB}" destId="{0EC703B7-2C14-49EA-9CC9-E7745B21A7E9}" srcOrd="4" destOrd="0" presId="urn:microsoft.com/office/officeart/2005/8/layout/hierarchy1"/>
    <dgm:cxn modelId="{55849CDC-5714-4762-B39F-EF5F71001A92}" type="presParOf" srcId="{74CCADFD-CD33-42A3-860F-2F33174CD8BB}" destId="{655AF153-8BB9-48D1-935D-F731260F7F8C}" srcOrd="5" destOrd="0" presId="urn:microsoft.com/office/officeart/2005/8/layout/hierarchy1"/>
    <dgm:cxn modelId="{5E9EE448-259F-4CDA-99B2-A3BCD809BB74}" type="presParOf" srcId="{655AF153-8BB9-48D1-935D-F731260F7F8C}" destId="{E4367354-5379-4342-BEA6-C61BBACBD708}" srcOrd="0" destOrd="0" presId="urn:microsoft.com/office/officeart/2005/8/layout/hierarchy1"/>
    <dgm:cxn modelId="{F04B796C-0009-4D1A-A7A5-9ADAD1A10F94}" type="presParOf" srcId="{E4367354-5379-4342-BEA6-C61BBACBD708}" destId="{1671557E-0CDF-44A5-905A-D5EB975943BD}" srcOrd="0" destOrd="0" presId="urn:microsoft.com/office/officeart/2005/8/layout/hierarchy1"/>
    <dgm:cxn modelId="{DD204E65-5FDD-4941-805E-CD9A344784B1}" type="presParOf" srcId="{E4367354-5379-4342-BEA6-C61BBACBD708}" destId="{CB3C9859-F381-4C73-AE10-66C6FCE8B321}" srcOrd="1" destOrd="0" presId="urn:microsoft.com/office/officeart/2005/8/layout/hierarchy1"/>
    <dgm:cxn modelId="{8DE52566-EB3C-4596-830D-06B64B02E7AF}" type="presParOf" srcId="{655AF153-8BB9-48D1-935D-F731260F7F8C}" destId="{DC2CA52D-B065-4D6B-BE1C-95FFB77C00F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703B7-2C14-49EA-9CC9-E7745B21A7E9}">
      <dsp:nvSpPr>
        <dsp:cNvPr id="0" name=""/>
        <dsp:cNvSpPr/>
      </dsp:nvSpPr>
      <dsp:spPr>
        <a:xfrm>
          <a:off x="6590950" y="2084820"/>
          <a:ext cx="1438982" cy="348873"/>
        </a:xfrm>
        <a:custGeom>
          <a:avLst/>
          <a:gdLst/>
          <a:ahLst/>
          <a:cxnLst/>
          <a:rect l="0" t="0" r="0" b="0"/>
          <a:pathLst>
            <a:path>
              <a:moveTo>
                <a:pt x="0" y="0"/>
              </a:moveTo>
              <a:lnTo>
                <a:pt x="0" y="237746"/>
              </a:lnTo>
              <a:lnTo>
                <a:pt x="1438982" y="237746"/>
              </a:lnTo>
              <a:lnTo>
                <a:pt x="1438982" y="348873"/>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scene3d>
        <a:sp3d prstMaterial="flat"/>
      </dsp:spPr>
      <dsp:style>
        <a:lnRef idx="2">
          <a:scrgbClr r="0" g="0" b="0"/>
        </a:lnRef>
        <a:fillRef idx="0">
          <a:scrgbClr r="0" g="0" b="0"/>
        </a:fillRef>
        <a:effectRef idx="0">
          <a:scrgbClr r="0" g="0" b="0"/>
        </a:effectRef>
        <a:fontRef idx="minor"/>
      </dsp:style>
    </dsp:sp>
    <dsp:sp modelId="{04F49946-5482-4F5D-B3AC-FAAB33261A6A}">
      <dsp:nvSpPr>
        <dsp:cNvPr id="0" name=""/>
        <dsp:cNvSpPr/>
      </dsp:nvSpPr>
      <dsp:spPr>
        <a:xfrm>
          <a:off x="6545230" y="2084820"/>
          <a:ext cx="91440" cy="348873"/>
        </a:xfrm>
        <a:custGeom>
          <a:avLst/>
          <a:gdLst/>
          <a:ahLst/>
          <a:cxnLst/>
          <a:rect l="0" t="0" r="0" b="0"/>
          <a:pathLst>
            <a:path>
              <a:moveTo>
                <a:pt x="45720" y="0"/>
              </a:moveTo>
              <a:lnTo>
                <a:pt x="45720" y="348873"/>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scene3d>
        <a:sp3d prstMaterial="flat"/>
      </dsp:spPr>
      <dsp:style>
        <a:lnRef idx="2">
          <a:scrgbClr r="0" g="0" b="0"/>
        </a:lnRef>
        <a:fillRef idx="0">
          <a:scrgbClr r="0" g="0" b="0"/>
        </a:fillRef>
        <a:effectRef idx="0">
          <a:scrgbClr r="0" g="0" b="0"/>
        </a:effectRef>
        <a:fontRef idx="minor"/>
      </dsp:style>
    </dsp:sp>
    <dsp:sp modelId="{670A9938-CC42-4060-A7A8-766E77E7669C}">
      <dsp:nvSpPr>
        <dsp:cNvPr id="0" name=""/>
        <dsp:cNvSpPr/>
      </dsp:nvSpPr>
      <dsp:spPr>
        <a:xfrm>
          <a:off x="5077235" y="2084820"/>
          <a:ext cx="1513714" cy="348873"/>
        </a:xfrm>
        <a:custGeom>
          <a:avLst/>
          <a:gdLst/>
          <a:ahLst/>
          <a:cxnLst/>
          <a:rect l="0" t="0" r="0" b="0"/>
          <a:pathLst>
            <a:path>
              <a:moveTo>
                <a:pt x="1513714" y="0"/>
              </a:moveTo>
              <a:lnTo>
                <a:pt x="1513714" y="237746"/>
              </a:lnTo>
              <a:lnTo>
                <a:pt x="0" y="237746"/>
              </a:lnTo>
              <a:lnTo>
                <a:pt x="0" y="348873"/>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scene3d>
        <a:sp3d prstMaterial="flat"/>
      </dsp:spPr>
      <dsp:style>
        <a:lnRef idx="2">
          <a:scrgbClr r="0" g="0" b="0"/>
        </a:lnRef>
        <a:fillRef idx="0">
          <a:scrgbClr r="0" g="0" b="0"/>
        </a:fillRef>
        <a:effectRef idx="0">
          <a:scrgbClr r="0" g="0" b="0"/>
        </a:effectRef>
        <a:fontRef idx="minor"/>
      </dsp:style>
    </dsp:sp>
    <dsp:sp modelId="{E710646E-FFBD-4B26-B233-2DAD09535A0E}">
      <dsp:nvSpPr>
        <dsp:cNvPr id="0" name=""/>
        <dsp:cNvSpPr/>
      </dsp:nvSpPr>
      <dsp:spPr>
        <a:xfrm>
          <a:off x="4253005" y="635102"/>
          <a:ext cx="2337945" cy="687995"/>
        </a:xfrm>
        <a:custGeom>
          <a:avLst/>
          <a:gdLst/>
          <a:ahLst/>
          <a:cxnLst/>
          <a:rect l="0" t="0" r="0" b="0"/>
          <a:pathLst>
            <a:path>
              <a:moveTo>
                <a:pt x="0" y="0"/>
              </a:moveTo>
              <a:lnTo>
                <a:pt x="0" y="576868"/>
              </a:lnTo>
              <a:lnTo>
                <a:pt x="2337945" y="576868"/>
              </a:lnTo>
              <a:lnTo>
                <a:pt x="2337945" y="68799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scene3d>
        <a:sp3d prstMaterial="flat"/>
      </dsp:spPr>
      <dsp:style>
        <a:lnRef idx="2">
          <a:scrgbClr r="0" g="0" b="0"/>
        </a:lnRef>
        <a:fillRef idx="0">
          <a:scrgbClr r="0" g="0" b="0"/>
        </a:fillRef>
        <a:effectRef idx="0">
          <a:scrgbClr r="0" g="0" b="0"/>
        </a:effectRef>
        <a:fontRef idx="minor"/>
      </dsp:style>
    </dsp:sp>
    <dsp:sp modelId="{6C4FA45A-3FFE-4F34-A204-B636D97C1F5C}">
      <dsp:nvSpPr>
        <dsp:cNvPr id="0" name=""/>
        <dsp:cNvSpPr/>
      </dsp:nvSpPr>
      <dsp:spPr>
        <a:xfrm>
          <a:off x="1992071" y="2000772"/>
          <a:ext cx="1702543" cy="341210"/>
        </a:xfrm>
        <a:custGeom>
          <a:avLst/>
          <a:gdLst/>
          <a:ahLst/>
          <a:cxnLst/>
          <a:rect l="0" t="0" r="0" b="0"/>
          <a:pathLst>
            <a:path>
              <a:moveTo>
                <a:pt x="0" y="0"/>
              </a:moveTo>
              <a:lnTo>
                <a:pt x="0" y="230083"/>
              </a:lnTo>
              <a:lnTo>
                <a:pt x="1702543" y="230083"/>
              </a:lnTo>
              <a:lnTo>
                <a:pt x="1702543" y="34121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scene3d>
        <a:sp3d prstMaterial="flat"/>
      </dsp:spPr>
      <dsp:style>
        <a:lnRef idx="2">
          <a:scrgbClr r="0" g="0" b="0"/>
        </a:lnRef>
        <a:fillRef idx="0">
          <a:scrgbClr r="0" g="0" b="0"/>
        </a:fillRef>
        <a:effectRef idx="0">
          <a:scrgbClr r="0" g="0" b="0"/>
        </a:effectRef>
        <a:fontRef idx="minor"/>
      </dsp:style>
    </dsp:sp>
    <dsp:sp modelId="{18C4F1F1-0466-4DBA-BB4B-1239D12982A5}">
      <dsp:nvSpPr>
        <dsp:cNvPr id="0" name=""/>
        <dsp:cNvSpPr/>
      </dsp:nvSpPr>
      <dsp:spPr>
        <a:xfrm>
          <a:off x="1992071" y="2000772"/>
          <a:ext cx="304329" cy="403656"/>
        </a:xfrm>
        <a:custGeom>
          <a:avLst/>
          <a:gdLst/>
          <a:ahLst/>
          <a:cxnLst/>
          <a:rect l="0" t="0" r="0" b="0"/>
          <a:pathLst>
            <a:path>
              <a:moveTo>
                <a:pt x="0" y="0"/>
              </a:moveTo>
              <a:lnTo>
                <a:pt x="0" y="292530"/>
              </a:lnTo>
              <a:lnTo>
                <a:pt x="304329" y="292530"/>
              </a:lnTo>
              <a:lnTo>
                <a:pt x="304329" y="403656"/>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scene3d>
        <a:sp3d prstMaterial="flat"/>
      </dsp:spPr>
      <dsp:style>
        <a:lnRef idx="2">
          <a:scrgbClr r="0" g="0" b="0"/>
        </a:lnRef>
        <a:fillRef idx="0">
          <a:scrgbClr r="0" g="0" b="0"/>
        </a:fillRef>
        <a:effectRef idx="0">
          <a:scrgbClr r="0" g="0" b="0"/>
        </a:effectRef>
        <a:fontRef idx="minor"/>
      </dsp:style>
    </dsp:sp>
    <dsp:sp modelId="{BFF51F18-8C11-48D7-9019-26C717D3E366}">
      <dsp:nvSpPr>
        <dsp:cNvPr id="0" name=""/>
        <dsp:cNvSpPr/>
      </dsp:nvSpPr>
      <dsp:spPr>
        <a:xfrm>
          <a:off x="924781" y="2000772"/>
          <a:ext cx="1067290" cy="392398"/>
        </a:xfrm>
        <a:custGeom>
          <a:avLst/>
          <a:gdLst/>
          <a:ahLst/>
          <a:cxnLst/>
          <a:rect l="0" t="0" r="0" b="0"/>
          <a:pathLst>
            <a:path>
              <a:moveTo>
                <a:pt x="1067290" y="0"/>
              </a:moveTo>
              <a:lnTo>
                <a:pt x="1067290" y="281271"/>
              </a:lnTo>
              <a:lnTo>
                <a:pt x="0" y="281271"/>
              </a:lnTo>
              <a:lnTo>
                <a:pt x="0" y="392398"/>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scene3d>
        <a:sp3d prstMaterial="flat"/>
      </dsp:spPr>
      <dsp:style>
        <a:lnRef idx="2">
          <a:scrgbClr r="0" g="0" b="0"/>
        </a:lnRef>
        <a:fillRef idx="0">
          <a:scrgbClr r="0" g="0" b="0"/>
        </a:fillRef>
        <a:effectRef idx="0">
          <a:scrgbClr r="0" g="0" b="0"/>
        </a:effectRef>
        <a:fontRef idx="minor"/>
      </dsp:style>
    </dsp:sp>
    <dsp:sp modelId="{6AB8DA20-3252-42A9-A261-ABF99CE8B89E}">
      <dsp:nvSpPr>
        <dsp:cNvPr id="0" name=""/>
        <dsp:cNvSpPr/>
      </dsp:nvSpPr>
      <dsp:spPr>
        <a:xfrm>
          <a:off x="1992071" y="635102"/>
          <a:ext cx="2260933" cy="603946"/>
        </a:xfrm>
        <a:custGeom>
          <a:avLst/>
          <a:gdLst/>
          <a:ahLst/>
          <a:cxnLst/>
          <a:rect l="0" t="0" r="0" b="0"/>
          <a:pathLst>
            <a:path>
              <a:moveTo>
                <a:pt x="2260933" y="0"/>
              </a:moveTo>
              <a:lnTo>
                <a:pt x="2260933" y="492820"/>
              </a:lnTo>
              <a:lnTo>
                <a:pt x="0" y="492820"/>
              </a:lnTo>
              <a:lnTo>
                <a:pt x="0" y="60394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scene3d>
        <a:sp3d prstMaterial="flat"/>
      </dsp:spPr>
      <dsp:style>
        <a:lnRef idx="2">
          <a:scrgbClr r="0" g="0" b="0"/>
        </a:lnRef>
        <a:fillRef idx="0">
          <a:scrgbClr r="0" g="0" b="0"/>
        </a:fillRef>
        <a:effectRef idx="0">
          <a:scrgbClr r="0" g="0" b="0"/>
        </a:effectRef>
        <a:fontRef idx="minor"/>
      </dsp:style>
    </dsp:sp>
    <dsp:sp modelId="{A338BD1C-4DAC-4D7F-AFEE-E0AD01A2A63E}">
      <dsp:nvSpPr>
        <dsp:cNvPr id="0" name=""/>
        <dsp:cNvSpPr/>
      </dsp:nvSpPr>
      <dsp:spPr>
        <a:xfrm>
          <a:off x="2911478" y="-126620"/>
          <a:ext cx="2683052" cy="7617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a:schemeClr val="lt1"/>
        </a:fontRef>
      </dsp:style>
    </dsp:sp>
    <dsp:sp modelId="{71C69CE2-7DA8-473A-9B4B-0E632A753136}">
      <dsp:nvSpPr>
        <dsp:cNvPr id="0" name=""/>
        <dsp:cNvSpPr/>
      </dsp:nvSpPr>
      <dsp:spPr>
        <a:xfrm>
          <a:off x="3044763" y="0"/>
          <a:ext cx="2683052" cy="7617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err="1" smtClean="0">
              <a:latin typeface="SutonnyMJ" pitchFamily="2" charset="0"/>
              <a:cs typeface="SutonnyMJ" pitchFamily="2" charset="0"/>
            </a:rPr>
            <a:t>mnvbygvb</a:t>
          </a:r>
          <a:endParaRPr lang="en-US" sz="3200" b="1" kern="1200" dirty="0">
            <a:latin typeface="SutonnyMJ" pitchFamily="2" charset="0"/>
            <a:cs typeface="SutonnyMJ" pitchFamily="2" charset="0"/>
          </a:endParaRPr>
        </a:p>
      </dsp:txBody>
      <dsp:txXfrm>
        <a:off x="3067073" y="22310"/>
        <a:ext cx="2638432" cy="717103"/>
      </dsp:txXfrm>
    </dsp:sp>
    <dsp:sp modelId="{A6AB16BB-7F96-47E4-B5FF-ED4F29551853}">
      <dsp:nvSpPr>
        <dsp:cNvPr id="0" name=""/>
        <dsp:cNvSpPr/>
      </dsp:nvSpPr>
      <dsp:spPr>
        <a:xfrm>
          <a:off x="1392289" y="1239049"/>
          <a:ext cx="1199563" cy="7617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a:schemeClr val="lt1"/>
        </a:fontRef>
      </dsp:style>
    </dsp:sp>
    <dsp:sp modelId="{3245FFAD-4295-491F-8BF1-2A1F3C38E722}">
      <dsp:nvSpPr>
        <dsp:cNvPr id="0" name=""/>
        <dsp:cNvSpPr/>
      </dsp:nvSpPr>
      <dsp:spPr>
        <a:xfrm>
          <a:off x="1525574" y="1365669"/>
          <a:ext cx="1199563" cy="7617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SutonnyMJ" pitchFamily="2" charset="0"/>
              <a:cs typeface="SutonnyMJ" pitchFamily="2" charset="0"/>
            </a:rPr>
            <a:t>AwgkÖ</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mnvbygvb</a:t>
          </a:r>
          <a:endParaRPr lang="en-US" sz="2400" b="1" kern="1200" dirty="0">
            <a:latin typeface="SutonnyMJ" pitchFamily="2" charset="0"/>
            <a:cs typeface="SutonnyMJ" pitchFamily="2" charset="0"/>
          </a:endParaRPr>
        </a:p>
      </dsp:txBody>
      <dsp:txXfrm>
        <a:off x="1547884" y="1387979"/>
        <a:ext cx="1154943" cy="717103"/>
      </dsp:txXfrm>
    </dsp:sp>
    <dsp:sp modelId="{FB4E90E1-6969-4927-B1D2-C386E29CBCA2}">
      <dsp:nvSpPr>
        <dsp:cNvPr id="0" name=""/>
        <dsp:cNvSpPr/>
      </dsp:nvSpPr>
      <dsp:spPr>
        <a:xfrm>
          <a:off x="324999" y="2393170"/>
          <a:ext cx="1199563" cy="10860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a:schemeClr val="lt1"/>
        </a:fontRef>
      </dsp:style>
    </dsp:sp>
    <dsp:sp modelId="{821BB5F2-8886-4C6A-9378-EE931026C5FD}">
      <dsp:nvSpPr>
        <dsp:cNvPr id="0" name=""/>
        <dsp:cNvSpPr/>
      </dsp:nvSpPr>
      <dsp:spPr>
        <a:xfrm>
          <a:off x="458283" y="2519790"/>
          <a:ext cx="1199563" cy="10860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SutonnyMJ" pitchFamily="2" charset="0"/>
              <a:cs typeface="SutonnyMJ" pitchFamily="2" charset="0"/>
            </a:rPr>
            <a:t>AwgkÖ</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wbi‡cÿ</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mnvbygvb</a:t>
          </a:r>
          <a:endParaRPr lang="en-US" sz="2400" b="1" kern="1200" dirty="0">
            <a:latin typeface="SutonnyMJ" pitchFamily="2" charset="0"/>
            <a:cs typeface="SutonnyMJ" pitchFamily="2" charset="0"/>
          </a:endParaRPr>
        </a:p>
      </dsp:txBody>
      <dsp:txXfrm>
        <a:off x="490092" y="2551599"/>
        <a:ext cx="1135945" cy="1022416"/>
      </dsp:txXfrm>
    </dsp:sp>
    <dsp:sp modelId="{C454D742-2B91-4259-80F1-4715422C0543}">
      <dsp:nvSpPr>
        <dsp:cNvPr id="0" name=""/>
        <dsp:cNvSpPr/>
      </dsp:nvSpPr>
      <dsp:spPr>
        <a:xfrm>
          <a:off x="1696619" y="2404428"/>
          <a:ext cx="1199563" cy="1189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a:schemeClr val="lt1"/>
        </a:fontRef>
      </dsp:style>
    </dsp:sp>
    <dsp:sp modelId="{DAF85C92-42B3-4D9A-9510-F756F462DDAF}">
      <dsp:nvSpPr>
        <dsp:cNvPr id="0" name=""/>
        <dsp:cNvSpPr/>
      </dsp:nvSpPr>
      <dsp:spPr>
        <a:xfrm>
          <a:off x="1829904" y="2531049"/>
          <a:ext cx="1199563" cy="118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SutonnyMJ" pitchFamily="2" charset="0"/>
              <a:cs typeface="SutonnyMJ" pitchFamily="2" charset="0"/>
            </a:rPr>
            <a:t>AwgkÖ</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cÖvKwíK</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mnvbygvb</a:t>
          </a:r>
          <a:r>
            <a:rPr lang="en-US" sz="2400" b="1" kern="1200" dirty="0" smtClean="0">
              <a:latin typeface="SutonnyMJ" pitchFamily="2" charset="0"/>
              <a:cs typeface="SutonnyMJ" pitchFamily="2" charset="0"/>
            </a:rPr>
            <a:t> </a:t>
          </a:r>
          <a:endParaRPr lang="en-US" sz="2400" b="1" kern="1200" dirty="0"/>
        </a:p>
      </dsp:txBody>
      <dsp:txXfrm>
        <a:off x="1864746" y="2565891"/>
        <a:ext cx="1129879" cy="1119899"/>
      </dsp:txXfrm>
    </dsp:sp>
    <dsp:sp modelId="{E7D3268D-3C66-4207-BC70-6E488F0EAD6D}">
      <dsp:nvSpPr>
        <dsp:cNvPr id="0" name=""/>
        <dsp:cNvSpPr/>
      </dsp:nvSpPr>
      <dsp:spPr>
        <a:xfrm>
          <a:off x="3094881" y="2341982"/>
          <a:ext cx="1199468" cy="1189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a:schemeClr val="lt1"/>
        </a:fontRef>
      </dsp:style>
    </dsp:sp>
    <dsp:sp modelId="{C91EE769-61BA-47CB-8EC1-C1029E6775D7}">
      <dsp:nvSpPr>
        <dsp:cNvPr id="0" name=""/>
        <dsp:cNvSpPr/>
      </dsp:nvSpPr>
      <dsp:spPr>
        <a:xfrm>
          <a:off x="3228166" y="2468603"/>
          <a:ext cx="1199468" cy="118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b="1" kern="1200" dirty="0" err="1" smtClean="0">
              <a:latin typeface="SutonnyMJ" pitchFamily="2" charset="0"/>
              <a:cs typeface="SutonnyMJ" pitchFamily="2" charset="0"/>
            </a:rPr>
            <a:t>AwgkÖ</a:t>
          </a:r>
          <a:r>
            <a:rPr lang="en-US" sz="2400" b="1" kern="1200" dirty="0" smtClean="0">
              <a:latin typeface="SutonnyMJ" pitchFamily="2" charset="0"/>
              <a:cs typeface="SutonnyMJ" pitchFamily="2" charset="0"/>
            </a:rPr>
            <a:t> </a:t>
          </a:r>
        </a:p>
        <a:p>
          <a:pPr lvl="0" algn="ctr" defTabSz="1066800">
            <a:lnSpc>
              <a:spcPct val="100000"/>
            </a:lnSpc>
            <a:spcBef>
              <a:spcPct val="0"/>
            </a:spcBef>
            <a:spcAft>
              <a:spcPts val="0"/>
            </a:spcAft>
          </a:pPr>
          <a:r>
            <a:rPr lang="en-US" sz="2400" b="1" kern="1200" dirty="0" smtClean="0">
              <a:latin typeface="SutonnyMJ" pitchFamily="2" charset="0"/>
              <a:cs typeface="SutonnyMJ" pitchFamily="2" charset="0"/>
            </a:rPr>
            <a:t>‰</a:t>
          </a:r>
          <a:r>
            <a:rPr lang="en-US" sz="2400" b="1" kern="1200" dirty="0" err="1" smtClean="0">
              <a:latin typeface="SutonnyMJ" pitchFamily="2" charset="0"/>
              <a:cs typeface="SutonnyMJ" pitchFamily="2" charset="0"/>
            </a:rPr>
            <a:t>eKwíK</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mnvbygvb</a:t>
          </a:r>
          <a:endParaRPr lang="en-US" sz="2400" b="1" kern="1200" dirty="0">
            <a:latin typeface="SutonnyMJ" pitchFamily="2" charset="0"/>
            <a:cs typeface="SutonnyMJ" pitchFamily="2" charset="0"/>
          </a:endParaRPr>
        </a:p>
      </dsp:txBody>
      <dsp:txXfrm>
        <a:off x="3263008" y="2503445"/>
        <a:ext cx="1129784" cy="1119899"/>
      </dsp:txXfrm>
    </dsp:sp>
    <dsp:sp modelId="{4E888247-85FB-453A-9D3C-E9A592744668}">
      <dsp:nvSpPr>
        <dsp:cNvPr id="0" name=""/>
        <dsp:cNvSpPr/>
      </dsp:nvSpPr>
      <dsp:spPr>
        <a:xfrm>
          <a:off x="5991168" y="1323097"/>
          <a:ext cx="1199563" cy="7617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a:schemeClr val="lt1"/>
        </a:fontRef>
      </dsp:style>
    </dsp:sp>
    <dsp:sp modelId="{96977184-463D-42A0-9083-D94491D185AF}">
      <dsp:nvSpPr>
        <dsp:cNvPr id="0" name=""/>
        <dsp:cNvSpPr/>
      </dsp:nvSpPr>
      <dsp:spPr>
        <a:xfrm>
          <a:off x="6124453" y="1449718"/>
          <a:ext cx="1199563" cy="7617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SutonnyMJ" pitchFamily="2" charset="0"/>
              <a:cs typeface="SutonnyMJ" pitchFamily="2" charset="0"/>
            </a:rPr>
            <a:t>wgkÖ</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mnvbygvb</a:t>
          </a:r>
          <a:r>
            <a:rPr lang="en-US" sz="2400" b="1" kern="1200" dirty="0" smtClean="0">
              <a:latin typeface="SutonnyMJ" pitchFamily="2" charset="0"/>
              <a:cs typeface="SutonnyMJ" pitchFamily="2" charset="0"/>
            </a:rPr>
            <a:t> </a:t>
          </a:r>
          <a:endParaRPr lang="en-US" sz="2400" b="1" kern="1200" dirty="0">
            <a:latin typeface="SutonnyMJ" pitchFamily="2" charset="0"/>
            <a:cs typeface="SutonnyMJ" pitchFamily="2" charset="0"/>
          </a:endParaRPr>
        </a:p>
      </dsp:txBody>
      <dsp:txXfrm>
        <a:off x="6146763" y="1472028"/>
        <a:ext cx="1154943" cy="717103"/>
      </dsp:txXfrm>
    </dsp:sp>
    <dsp:sp modelId="{EAEFD616-DD86-45E4-9E3F-4782E877F3B6}">
      <dsp:nvSpPr>
        <dsp:cNvPr id="0" name=""/>
        <dsp:cNvSpPr/>
      </dsp:nvSpPr>
      <dsp:spPr>
        <a:xfrm>
          <a:off x="4477453" y="2433693"/>
          <a:ext cx="1199563" cy="10486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a:schemeClr val="lt1"/>
        </a:fontRef>
      </dsp:style>
    </dsp:sp>
    <dsp:sp modelId="{12C94ABF-4A34-4970-93C3-6D012E17E0BB}">
      <dsp:nvSpPr>
        <dsp:cNvPr id="0" name=""/>
        <dsp:cNvSpPr/>
      </dsp:nvSpPr>
      <dsp:spPr>
        <a:xfrm>
          <a:off x="4610738" y="2560314"/>
          <a:ext cx="1199563" cy="10486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SutonnyMJ" pitchFamily="2" charset="0"/>
              <a:cs typeface="SutonnyMJ" pitchFamily="2" charset="0"/>
            </a:rPr>
            <a:t>wbi‡cÿ</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cÖvKwíK</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mnvbygvb</a:t>
          </a:r>
          <a:endParaRPr lang="en-US" sz="2400" b="1" kern="1200" dirty="0">
            <a:latin typeface="SutonnyMJ" pitchFamily="2" charset="0"/>
            <a:cs typeface="SutonnyMJ" pitchFamily="2" charset="0"/>
          </a:endParaRPr>
        </a:p>
      </dsp:txBody>
      <dsp:txXfrm>
        <a:off x="4641451" y="2591027"/>
        <a:ext cx="1138137" cy="987177"/>
      </dsp:txXfrm>
    </dsp:sp>
    <dsp:sp modelId="{70A9032B-953A-499D-96E3-3069815EB207}">
      <dsp:nvSpPr>
        <dsp:cNvPr id="0" name=""/>
        <dsp:cNvSpPr/>
      </dsp:nvSpPr>
      <dsp:spPr>
        <a:xfrm>
          <a:off x="5943587" y="2433693"/>
          <a:ext cx="1294725" cy="10352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a:schemeClr val="lt1"/>
        </a:fontRef>
      </dsp:style>
    </dsp:sp>
    <dsp:sp modelId="{4AB0D146-A248-46F0-B83F-ACAB3628B5A8}">
      <dsp:nvSpPr>
        <dsp:cNvPr id="0" name=""/>
        <dsp:cNvSpPr/>
      </dsp:nvSpPr>
      <dsp:spPr>
        <a:xfrm>
          <a:off x="6076872" y="2560314"/>
          <a:ext cx="1294725" cy="103522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latin typeface="SutonnyMJ" pitchFamily="2" charset="0"/>
              <a:cs typeface="SutonnyMJ" pitchFamily="2" charset="0"/>
            </a:rPr>
            <a:t>‰</a:t>
          </a:r>
          <a:r>
            <a:rPr lang="en-US" sz="2400" b="1" kern="1200" dirty="0" err="1" smtClean="0">
              <a:latin typeface="SutonnyMJ" pitchFamily="2" charset="0"/>
              <a:cs typeface="SutonnyMJ" pitchFamily="2" charset="0"/>
            </a:rPr>
            <a:t>eKwj</a:t>
          </a:r>
          <a:r>
            <a:rPr lang="en-US" sz="2400" b="1" kern="1200" dirty="0" smtClean="0">
              <a:latin typeface="SutonnyMJ" pitchFamily="2" charset="0"/>
              <a:cs typeface="SutonnyMJ" pitchFamily="2" charset="0"/>
            </a:rPr>
            <a:t>&amp;&amp;</a:t>
          </a:r>
          <a:r>
            <a:rPr lang="en-US" sz="2400" b="1" kern="1200" dirty="0" err="1" smtClean="0">
              <a:latin typeface="SutonnyMJ" pitchFamily="2" charset="0"/>
              <a:cs typeface="SutonnyMJ" pitchFamily="2" charset="0"/>
            </a:rPr>
            <a:t>cK</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wbi‡cÿ</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mvbygvb</a:t>
          </a:r>
          <a:endParaRPr lang="en-US" sz="2400" b="1" kern="1200" dirty="0">
            <a:latin typeface="SutonnyMJ" pitchFamily="2" charset="0"/>
            <a:cs typeface="SutonnyMJ" pitchFamily="2" charset="0"/>
          </a:endParaRPr>
        </a:p>
      </dsp:txBody>
      <dsp:txXfrm>
        <a:off x="6107193" y="2590635"/>
        <a:ext cx="1234083" cy="974585"/>
      </dsp:txXfrm>
    </dsp:sp>
    <dsp:sp modelId="{1671557E-0CDF-44A5-905A-D5EB975943BD}">
      <dsp:nvSpPr>
        <dsp:cNvPr id="0" name=""/>
        <dsp:cNvSpPr/>
      </dsp:nvSpPr>
      <dsp:spPr>
        <a:xfrm>
          <a:off x="7430151" y="2433693"/>
          <a:ext cx="1199563" cy="975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a:schemeClr val="lt1"/>
        </a:fontRef>
      </dsp:style>
    </dsp:sp>
    <dsp:sp modelId="{CB3C9859-F381-4C73-AE10-66C6FCE8B321}">
      <dsp:nvSpPr>
        <dsp:cNvPr id="0" name=""/>
        <dsp:cNvSpPr/>
      </dsp:nvSpPr>
      <dsp:spPr>
        <a:xfrm>
          <a:off x="7563436" y="2560314"/>
          <a:ext cx="1199563" cy="9756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prstMaterial="fla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SutonnyMJ" pitchFamily="2" charset="0"/>
              <a:cs typeface="SutonnyMJ" pitchFamily="2" charset="0"/>
            </a:rPr>
            <a:t>wØKí</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mnvbygvb</a:t>
          </a:r>
          <a:endParaRPr lang="en-US" sz="2400" b="1" kern="1200" dirty="0">
            <a:latin typeface="SutonnyMJ" pitchFamily="2" charset="0"/>
            <a:cs typeface="SutonnyMJ" pitchFamily="2" charset="0"/>
          </a:endParaRPr>
        </a:p>
      </dsp:txBody>
      <dsp:txXfrm>
        <a:off x="7592012" y="2588890"/>
        <a:ext cx="1142411" cy="9184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624EB29-6FF5-446E-B3AF-7E6591222D0E}" type="datetimeFigureOut">
              <a:rPr lang="en-US" smtClean="0"/>
              <a:pPr/>
              <a:t>1/15/2017</a:t>
            </a:fld>
            <a:endParaRPr lang="en-US"/>
          </a:p>
        </p:txBody>
      </p:sp>
      <p:sp>
        <p:nvSpPr>
          <p:cNvPr id="4" name="Slide Image Placeholder 3"/>
          <p:cNvSpPr>
            <a:spLocks noGrp="1" noRot="1" noChangeAspect="1"/>
          </p:cNvSpPr>
          <p:nvPr>
            <p:ph type="sldImg" idx="2"/>
          </p:nvPr>
        </p:nvSpPr>
        <p:spPr>
          <a:xfrm>
            <a:off x="2514600" y="514350"/>
            <a:ext cx="41148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9DAF6DC-A90D-4EF1-BF2D-790AD181C125}" type="slidenum">
              <a:rPr lang="en-US" smtClean="0"/>
              <a:pPr/>
              <a:t>‹#›</a:t>
            </a:fld>
            <a:endParaRPr lang="en-US"/>
          </a:p>
        </p:txBody>
      </p:sp>
    </p:spTree>
    <p:extLst>
      <p:ext uri="{BB962C8B-B14F-4D97-AF65-F5344CB8AC3E}">
        <p14:creationId xmlns:p14="http://schemas.microsoft.com/office/powerpoint/2010/main" val="4143758601"/>
      </p:ext>
    </p:extLst>
  </p:cSld>
  <p:clrMap bg1="lt1" tx1="dk1" bg2="lt2" tx2="dk2" accent1="accent1" accent2="accent2" accent3="accent3" accent4="accent4" accent5="accent5" accent6="accent6" hlink="hlink" folHlink="folHlink"/>
  <p:notesStyle>
    <a:lvl1pPr marL="0" algn="l" defTabSz="914364" rtl="0" eaLnBrk="1" latinLnBrk="0" hangingPunct="1">
      <a:defRPr sz="1200" kern="1200">
        <a:solidFill>
          <a:schemeClr val="tx1"/>
        </a:solidFill>
        <a:latin typeface="+mn-lt"/>
        <a:ea typeface="+mn-ea"/>
        <a:cs typeface="+mn-cs"/>
      </a:defRPr>
    </a:lvl1pPr>
    <a:lvl2pPr marL="457181" algn="l" defTabSz="914364" rtl="0" eaLnBrk="1" latinLnBrk="0" hangingPunct="1">
      <a:defRPr sz="1200" kern="1200">
        <a:solidFill>
          <a:schemeClr val="tx1"/>
        </a:solidFill>
        <a:latin typeface="+mn-lt"/>
        <a:ea typeface="+mn-ea"/>
        <a:cs typeface="+mn-cs"/>
      </a:defRPr>
    </a:lvl2pPr>
    <a:lvl3pPr marL="914364" algn="l" defTabSz="914364" rtl="0" eaLnBrk="1" latinLnBrk="0" hangingPunct="1">
      <a:defRPr sz="1200" kern="1200">
        <a:solidFill>
          <a:schemeClr val="tx1"/>
        </a:solidFill>
        <a:latin typeface="+mn-lt"/>
        <a:ea typeface="+mn-ea"/>
        <a:cs typeface="+mn-cs"/>
      </a:defRPr>
    </a:lvl3pPr>
    <a:lvl4pPr marL="1371545" algn="l" defTabSz="914364" rtl="0" eaLnBrk="1" latinLnBrk="0" hangingPunct="1">
      <a:defRPr sz="1200" kern="1200">
        <a:solidFill>
          <a:schemeClr val="tx1"/>
        </a:solidFill>
        <a:latin typeface="+mn-lt"/>
        <a:ea typeface="+mn-ea"/>
        <a:cs typeface="+mn-cs"/>
      </a:defRPr>
    </a:lvl4pPr>
    <a:lvl5pPr marL="1828727" algn="l" defTabSz="914364" rtl="0" eaLnBrk="1" latinLnBrk="0" hangingPunct="1">
      <a:defRPr sz="1200" kern="1200">
        <a:solidFill>
          <a:schemeClr val="tx1"/>
        </a:solidFill>
        <a:latin typeface="+mn-lt"/>
        <a:ea typeface="+mn-ea"/>
        <a:cs typeface="+mn-cs"/>
      </a:defRPr>
    </a:lvl5pPr>
    <a:lvl6pPr marL="2285909" algn="l" defTabSz="914364" rtl="0" eaLnBrk="1" latinLnBrk="0" hangingPunct="1">
      <a:defRPr sz="1200" kern="1200">
        <a:solidFill>
          <a:schemeClr val="tx1"/>
        </a:solidFill>
        <a:latin typeface="+mn-lt"/>
        <a:ea typeface="+mn-ea"/>
        <a:cs typeface="+mn-cs"/>
      </a:defRPr>
    </a:lvl6pPr>
    <a:lvl7pPr marL="2743090" algn="l" defTabSz="914364" rtl="0" eaLnBrk="1" latinLnBrk="0" hangingPunct="1">
      <a:defRPr sz="1200" kern="1200">
        <a:solidFill>
          <a:schemeClr val="tx1"/>
        </a:solidFill>
        <a:latin typeface="+mn-lt"/>
        <a:ea typeface="+mn-ea"/>
        <a:cs typeface="+mn-cs"/>
      </a:defRPr>
    </a:lvl7pPr>
    <a:lvl8pPr marL="3200272" algn="l" defTabSz="914364" rtl="0" eaLnBrk="1" latinLnBrk="0" hangingPunct="1">
      <a:defRPr sz="1200" kern="1200">
        <a:solidFill>
          <a:schemeClr val="tx1"/>
        </a:solidFill>
        <a:latin typeface="+mn-lt"/>
        <a:ea typeface="+mn-ea"/>
        <a:cs typeface="+mn-cs"/>
      </a:defRPr>
    </a:lvl8pPr>
    <a:lvl9pPr marL="3657454" algn="l" defTabSz="91436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8"/>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181" indent="0" algn="ctr">
              <a:buNone/>
              <a:defRPr>
                <a:solidFill>
                  <a:schemeClr val="tx1">
                    <a:tint val="75000"/>
                  </a:schemeClr>
                </a:solidFill>
              </a:defRPr>
            </a:lvl2pPr>
            <a:lvl3pPr marL="914364"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56616" indent="0" algn="ctr">
              <a:buNone/>
              <a:defRPr>
                <a:solidFill>
                  <a:schemeClr val="tx1">
                    <a:tint val="75000"/>
                  </a:schemeClr>
                </a:solidFill>
              </a:defRPr>
            </a:lvl2pPr>
            <a:lvl3pPr marL="713232" indent="0" algn="ctr">
              <a:buNone/>
              <a:defRPr>
                <a:solidFill>
                  <a:schemeClr val="tx1">
                    <a:tint val="75000"/>
                  </a:schemeClr>
                </a:solidFill>
              </a:defRPr>
            </a:lvl3pPr>
            <a:lvl4pPr marL="1069848" indent="0" algn="ctr">
              <a:buNone/>
              <a:defRPr>
                <a:solidFill>
                  <a:schemeClr val="tx1">
                    <a:tint val="75000"/>
                  </a:schemeClr>
                </a:solidFill>
              </a:defRPr>
            </a:lvl4pPr>
            <a:lvl5pPr marL="1426464" indent="0" algn="ctr">
              <a:buNone/>
              <a:defRPr>
                <a:solidFill>
                  <a:schemeClr val="tx1">
                    <a:tint val="75000"/>
                  </a:schemeClr>
                </a:solidFill>
              </a:defRPr>
            </a:lvl5pPr>
            <a:lvl6pPr marL="1783080" indent="0" algn="ctr">
              <a:buNone/>
              <a:defRPr>
                <a:solidFill>
                  <a:schemeClr val="tx1">
                    <a:tint val="75000"/>
                  </a:schemeClr>
                </a:solidFill>
              </a:defRPr>
            </a:lvl6pPr>
            <a:lvl7pPr marL="2139696" indent="0" algn="ctr">
              <a:buNone/>
              <a:defRPr>
                <a:solidFill>
                  <a:schemeClr val="tx1">
                    <a:tint val="75000"/>
                  </a:schemeClr>
                </a:solidFill>
              </a:defRPr>
            </a:lvl7pPr>
            <a:lvl8pPr marL="2496312" indent="0" algn="ctr">
              <a:buNone/>
              <a:defRPr>
                <a:solidFill>
                  <a:schemeClr val="tx1">
                    <a:tint val="75000"/>
                  </a:schemeClr>
                </a:solidFill>
              </a:defRPr>
            </a:lvl8pPr>
            <a:lvl9pPr marL="2852928"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3637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85703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31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00">
                <a:solidFill>
                  <a:schemeClr val="tx1">
                    <a:tint val="75000"/>
                  </a:schemeClr>
                </a:solidFill>
              </a:defRPr>
            </a:lvl1pPr>
            <a:lvl2pPr marL="356616" indent="0">
              <a:buNone/>
              <a:defRPr sz="1400">
                <a:solidFill>
                  <a:schemeClr val="tx1">
                    <a:tint val="75000"/>
                  </a:schemeClr>
                </a:solidFill>
              </a:defRPr>
            </a:lvl2pPr>
            <a:lvl3pPr marL="713232" indent="0">
              <a:buNone/>
              <a:defRPr sz="1200">
                <a:solidFill>
                  <a:schemeClr val="tx1">
                    <a:tint val="75000"/>
                  </a:schemeClr>
                </a:solidFill>
              </a:defRPr>
            </a:lvl3pPr>
            <a:lvl4pPr marL="1069848" indent="0">
              <a:buNone/>
              <a:defRPr sz="1100">
                <a:solidFill>
                  <a:schemeClr val="tx1">
                    <a:tint val="75000"/>
                  </a:schemeClr>
                </a:solidFill>
              </a:defRPr>
            </a:lvl4pPr>
            <a:lvl5pPr marL="1426464" indent="0">
              <a:buNone/>
              <a:defRPr sz="1100">
                <a:solidFill>
                  <a:schemeClr val="tx1">
                    <a:tint val="75000"/>
                  </a:schemeClr>
                </a:solidFill>
              </a:defRPr>
            </a:lvl5pPr>
            <a:lvl6pPr marL="1783080" indent="0">
              <a:buNone/>
              <a:defRPr sz="1100">
                <a:solidFill>
                  <a:schemeClr val="tx1">
                    <a:tint val="75000"/>
                  </a:schemeClr>
                </a:solidFill>
              </a:defRPr>
            </a:lvl6pPr>
            <a:lvl7pPr marL="2139696" indent="0">
              <a:buNone/>
              <a:defRPr sz="1100">
                <a:solidFill>
                  <a:schemeClr val="tx1">
                    <a:tint val="75000"/>
                  </a:schemeClr>
                </a:solidFill>
              </a:defRPr>
            </a:lvl7pPr>
            <a:lvl8pPr marL="2496312" indent="0">
              <a:buNone/>
              <a:defRPr sz="1100">
                <a:solidFill>
                  <a:schemeClr val="tx1">
                    <a:tint val="75000"/>
                  </a:schemeClr>
                </a:solidFill>
              </a:defRPr>
            </a:lvl8pPr>
            <a:lvl9pPr marL="2852928" indent="0">
              <a:buNone/>
              <a:defRPr sz="1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507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33503"/>
            <a:ext cx="4038600" cy="3771636"/>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33503"/>
            <a:ext cx="4038600" cy="3771636"/>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73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279261"/>
            <a:ext cx="4040188" cy="533135"/>
          </a:xfrm>
        </p:spPr>
        <p:txBody>
          <a:bodyPr anchor="b"/>
          <a:lstStyle>
            <a:lvl1pPr marL="0" indent="0">
              <a:buNone/>
              <a:defRPr sz="1900" b="1"/>
            </a:lvl1pPr>
            <a:lvl2pPr marL="356616" indent="0">
              <a:buNone/>
              <a:defRPr sz="1600" b="1"/>
            </a:lvl2pPr>
            <a:lvl3pPr marL="713232" indent="0">
              <a:buNone/>
              <a:defRPr sz="1400" b="1"/>
            </a:lvl3pPr>
            <a:lvl4pPr marL="1069848" indent="0">
              <a:buNone/>
              <a:defRPr sz="1200" b="1"/>
            </a:lvl4pPr>
            <a:lvl5pPr marL="1426464" indent="0">
              <a:buNone/>
              <a:defRPr sz="1200" b="1"/>
            </a:lvl5pPr>
            <a:lvl6pPr marL="1783080" indent="0">
              <a:buNone/>
              <a:defRPr sz="1200" b="1"/>
            </a:lvl6pPr>
            <a:lvl7pPr marL="2139696" indent="0">
              <a:buNone/>
              <a:defRPr sz="1200" b="1"/>
            </a:lvl7pPr>
            <a:lvl8pPr marL="2496312" indent="0">
              <a:buNone/>
              <a:defRPr sz="1200" b="1"/>
            </a:lvl8pPr>
            <a:lvl9pPr marL="2852928"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279261"/>
            <a:ext cx="4041775" cy="533135"/>
          </a:xfrm>
        </p:spPr>
        <p:txBody>
          <a:bodyPr anchor="b"/>
          <a:lstStyle>
            <a:lvl1pPr marL="0" indent="0">
              <a:buNone/>
              <a:defRPr sz="1900" b="1"/>
            </a:lvl1pPr>
            <a:lvl2pPr marL="356616" indent="0">
              <a:buNone/>
              <a:defRPr sz="1600" b="1"/>
            </a:lvl2pPr>
            <a:lvl3pPr marL="713232" indent="0">
              <a:buNone/>
              <a:defRPr sz="1400" b="1"/>
            </a:lvl3pPr>
            <a:lvl4pPr marL="1069848" indent="0">
              <a:buNone/>
              <a:defRPr sz="1200" b="1"/>
            </a:lvl4pPr>
            <a:lvl5pPr marL="1426464" indent="0">
              <a:buNone/>
              <a:defRPr sz="1200" b="1"/>
            </a:lvl5pPr>
            <a:lvl6pPr marL="1783080" indent="0">
              <a:buNone/>
              <a:defRPr sz="1200" b="1"/>
            </a:lvl6pPr>
            <a:lvl7pPr marL="2139696" indent="0">
              <a:buNone/>
              <a:defRPr sz="1200" b="1"/>
            </a:lvl7pPr>
            <a:lvl8pPr marL="2496312" indent="0">
              <a:buNone/>
              <a:defRPr sz="1200" b="1"/>
            </a:lvl8pPr>
            <a:lvl9pPr marL="2852928"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7307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06899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46117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2"/>
            <a:ext cx="3008313" cy="968375"/>
          </a:xfrm>
        </p:spPr>
        <p:txBody>
          <a:bodyPr anchor="b"/>
          <a:lstStyle>
            <a:lvl1pPr algn="l">
              <a:defRPr sz="1600" b="1"/>
            </a:lvl1pPr>
          </a:lstStyle>
          <a:p>
            <a:r>
              <a:rPr lang="en-US" smtClean="0"/>
              <a:t>Click to edit Master title style</a:t>
            </a:r>
            <a:endParaRPr lang="en-GB"/>
          </a:p>
        </p:txBody>
      </p:sp>
      <p:sp>
        <p:nvSpPr>
          <p:cNvPr id="3" name="Content Placeholder 2"/>
          <p:cNvSpPr>
            <a:spLocks noGrp="1"/>
          </p:cNvSpPr>
          <p:nvPr>
            <p:ph idx="1"/>
          </p:nvPr>
        </p:nvSpPr>
        <p:spPr>
          <a:xfrm>
            <a:off x="3575050" y="227545"/>
            <a:ext cx="5111750" cy="487759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195920"/>
            <a:ext cx="3008313" cy="3909219"/>
          </a:xfrm>
        </p:spPr>
        <p:txBody>
          <a:bodyPr/>
          <a:lstStyle>
            <a:lvl1pPr marL="0" indent="0">
              <a:buNone/>
              <a:defRPr sz="1100"/>
            </a:lvl1pPr>
            <a:lvl2pPr marL="356616" indent="0">
              <a:buNone/>
              <a:defRPr sz="900"/>
            </a:lvl2pPr>
            <a:lvl3pPr marL="713232" indent="0">
              <a:buNone/>
              <a:defRPr sz="800"/>
            </a:lvl3pPr>
            <a:lvl4pPr marL="1069848" indent="0">
              <a:buNone/>
              <a:defRPr sz="700"/>
            </a:lvl4pPr>
            <a:lvl5pPr marL="1426464" indent="0">
              <a:buNone/>
              <a:defRPr sz="700"/>
            </a:lvl5pPr>
            <a:lvl6pPr marL="1783080" indent="0">
              <a:buNone/>
              <a:defRPr sz="700"/>
            </a:lvl6pPr>
            <a:lvl7pPr marL="2139696" indent="0">
              <a:buNone/>
              <a:defRPr sz="700"/>
            </a:lvl7pPr>
            <a:lvl8pPr marL="2496312" indent="0">
              <a:buNone/>
              <a:defRPr sz="700"/>
            </a:lvl8pPr>
            <a:lvl9pPr marL="2852928"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6197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00" b="1"/>
            </a:lvl1pPr>
          </a:lstStyle>
          <a:p>
            <a:r>
              <a:rPr lang="en-US" smtClean="0"/>
              <a:t>Click to edit Master title style</a:t>
            </a:r>
            <a:endParaRPr lang="en-GB"/>
          </a:p>
        </p:txBody>
      </p:sp>
      <p:sp>
        <p:nvSpPr>
          <p:cNvPr id="3" name="Picture Placeholder 2"/>
          <p:cNvSpPr>
            <a:spLocks noGrp="1"/>
          </p:cNvSpPr>
          <p:nvPr>
            <p:ph type="pic" idx="1"/>
          </p:nvPr>
        </p:nvSpPr>
        <p:spPr>
          <a:xfrm>
            <a:off x="1792288" y="510646"/>
            <a:ext cx="5486400" cy="3429000"/>
          </a:xfrm>
        </p:spPr>
        <p:txBody>
          <a:bodyPr/>
          <a:lstStyle>
            <a:lvl1pPr marL="0" indent="0">
              <a:buNone/>
              <a:defRPr sz="2500"/>
            </a:lvl1pPr>
            <a:lvl2pPr marL="356616" indent="0">
              <a:buNone/>
              <a:defRPr sz="2200"/>
            </a:lvl2pPr>
            <a:lvl3pPr marL="713232" indent="0">
              <a:buNone/>
              <a:defRPr sz="1900"/>
            </a:lvl3pPr>
            <a:lvl4pPr marL="1069848" indent="0">
              <a:buNone/>
              <a:defRPr sz="1600"/>
            </a:lvl4pPr>
            <a:lvl5pPr marL="1426464" indent="0">
              <a:buNone/>
              <a:defRPr sz="1600"/>
            </a:lvl5pPr>
            <a:lvl6pPr marL="1783080" indent="0">
              <a:buNone/>
              <a:defRPr sz="1600"/>
            </a:lvl6pPr>
            <a:lvl7pPr marL="2139696" indent="0">
              <a:buNone/>
              <a:defRPr sz="1600"/>
            </a:lvl7pPr>
            <a:lvl8pPr marL="2496312" indent="0">
              <a:buNone/>
              <a:defRPr sz="1600"/>
            </a:lvl8pPr>
            <a:lvl9pPr marL="2852928" indent="0">
              <a:buNone/>
              <a:defRPr sz="1600"/>
            </a:lvl9pPr>
          </a:lstStyle>
          <a:p>
            <a:endParaRPr lang="en-GB"/>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00"/>
            </a:lvl1pPr>
            <a:lvl2pPr marL="356616" indent="0">
              <a:buNone/>
              <a:defRPr sz="900"/>
            </a:lvl2pPr>
            <a:lvl3pPr marL="713232" indent="0">
              <a:buNone/>
              <a:defRPr sz="800"/>
            </a:lvl3pPr>
            <a:lvl4pPr marL="1069848" indent="0">
              <a:buNone/>
              <a:defRPr sz="700"/>
            </a:lvl4pPr>
            <a:lvl5pPr marL="1426464" indent="0">
              <a:buNone/>
              <a:defRPr sz="700"/>
            </a:lvl5pPr>
            <a:lvl6pPr marL="1783080" indent="0">
              <a:buNone/>
              <a:defRPr sz="700"/>
            </a:lvl6pPr>
            <a:lvl7pPr marL="2139696" indent="0">
              <a:buNone/>
              <a:defRPr sz="700"/>
            </a:lvl7pPr>
            <a:lvl8pPr marL="2496312" indent="0">
              <a:buNone/>
              <a:defRPr sz="700"/>
            </a:lvl8pPr>
            <a:lvl9pPr marL="2852928"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90963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27529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8"/>
            <a:ext cx="2057400" cy="487627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28868"/>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612A76-B589-41AD-8732-2D92E727FD61}" type="datetimeFigureOut">
              <a:rPr lang="en-GB" smtClean="0">
                <a:solidFill>
                  <a:prstClr val="black">
                    <a:tint val="75000"/>
                  </a:prstClr>
                </a:solidFill>
              </a:rPr>
              <a:pPr/>
              <a:t>15/01/2017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74A14D9-B43A-4259-9979-CF322FE178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0018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181" indent="0">
              <a:buNone/>
              <a:defRPr sz="1800">
                <a:solidFill>
                  <a:schemeClr val="tx1">
                    <a:tint val="75000"/>
                  </a:schemeClr>
                </a:solidFill>
              </a:defRPr>
            </a:lvl2pPr>
            <a:lvl3pPr marL="914364" indent="0">
              <a:buNone/>
              <a:defRPr sz="1600">
                <a:solidFill>
                  <a:schemeClr val="tx1">
                    <a:tint val="75000"/>
                  </a:schemeClr>
                </a:solidFill>
              </a:defRPr>
            </a:lvl3pPr>
            <a:lvl4pPr marL="1371545" indent="0">
              <a:buNone/>
              <a:defRPr sz="1400">
                <a:solidFill>
                  <a:schemeClr val="tx1">
                    <a:tint val="75000"/>
                  </a:schemeClr>
                </a:solidFill>
              </a:defRPr>
            </a:lvl4pPr>
            <a:lvl5pPr marL="1828727" indent="0">
              <a:buNone/>
              <a:defRPr sz="1400">
                <a:solidFill>
                  <a:schemeClr val="tx1">
                    <a:tint val="75000"/>
                  </a:schemeClr>
                </a:solidFill>
              </a:defRPr>
            </a:lvl5pPr>
            <a:lvl6pPr marL="2285909" indent="0">
              <a:buNone/>
              <a:defRPr sz="1400">
                <a:solidFill>
                  <a:schemeClr val="tx1">
                    <a:tint val="75000"/>
                  </a:schemeClr>
                </a:solidFill>
              </a:defRPr>
            </a:lvl6pPr>
            <a:lvl7pPr marL="2743090" indent="0">
              <a:buNone/>
              <a:defRPr sz="1400">
                <a:solidFill>
                  <a:schemeClr val="tx1">
                    <a:tint val="75000"/>
                  </a:schemeClr>
                </a:solidFill>
              </a:defRPr>
            </a:lvl7pPr>
            <a:lvl8pPr marL="3200272" indent="0">
              <a:buNone/>
              <a:defRPr sz="1400">
                <a:solidFill>
                  <a:schemeClr val="tx1">
                    <a:tint val="75000"/>
                  </a:schemeClr>
                </a:solidFill>
              </a:defRPr>
            </a:lvl8pPr>
            <a:lvl9pPr marL="365745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44B9B-3D90-4084-B31E-FBE4DB8320CE}"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C44B9B-3D90-4084-B31E-FBE4DB8320CE}"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3"/>
            <a:ext cx="4040188" cy="533135"/>
          </a:xfrm>
        </p:spPr>
        <p:txBody>
          <a:bodyPr anchor="b"/>
          <a:lstStyle>
            <a:lvl1pPr marL="0" indent="0">
              <a:buNone/>
              <a:defRPr sz="2400" b="1"/>
            </a:lvl1pPr>
            <a:lvl2pPr marL="457181"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279263"/>
            <a:ext cx="4041775" cy="533135"/>
          </a:xfrm>
        </p:spPr>
        <p:txBody>
          <a:bodyPr anchor="b"/>
          <a:lstStyle>
            <a:lvl1pPr marL="0" indent="0">
              <a:buNone/>
              <a:defRPr sz="2400" b="1"/>
            </a:lvl1pPr>
            <a:lvl2pPr marL="457181"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C44B9B-3D90-4084-B31E-FBE4DB8320CE}" type="datetimeFigureOut">
              <a:rPr lang="en-US" smtClean="0"/>
              <a:pPr/>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44B9B-3D90-4084-B31E-FBE4DB8320CE}" type="datetimeFigureOut">
              <a:rPr lang="en-US" smtClean="0"/>
              <a:pPr/>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44B9B-3D90-4084-B31E-FBE4DB8320CE}" type="datetimeFigureOut">
              <a:rPr lang="en-US" smtClean="0"/>
              <a:pPr/>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3"/>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195920"/>
            <a:ext cx="3008313" cy="3909219"/>
          </a:xfrm>
        </p:spPr>
        <p:txBody>
          <a:bodyPr/>
          <a:lstStyle>
            <a:lvl1pPr marL="0" indent="0">
              <a:buNone/>
              <a:defRPr sz="1400"/>
            </a:lvl1pPr>
            <a:lvl2pPr marL="457181" indent="0">
              <a:buNone/>
              <a:defRPr sz="1200"/>
            </a:lvl2pPr>
            <a:lvl3pPr marL="914364" indent="0">
              <a:buNone/>
              <a:defRPr sz="1000"/>
            </a:lvl3pPr>
            <a:lvl4pPr marL="1371545" indent="0">
              <a:buNone/>
              <a:defRPr sz="900"/>
            </a:lvl4pPr>
            <a:lvl5pPr marL="1828727" indent="0">
              <a:buNone/>
              <a:defRPr sz="900"/>
            </a:lvl5pPr>
            <a:lvl6pPr marL="2285909" indent="0">
              <a:buNone/>
              <a:defRPr sz="900"/>
            </a:lvl6pPr>
            <a:lvl7pPr marL="2743090" indent="0">
              <a:buNone/>
              <a:defRPr sz="900"/>
            </a:lvl7pPr>
            <a:lvl8pPr marL="3200272" indent="0">
              <a:buNone/>
              <a:defRPr sz="900"/>
            </a:lvl8pPr>
            <a:lvl9pPr marL="365745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81"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0" indent="0">
              <a:buNone/>
              <a:defRPr sz="2000"/>
            </a:lvl7pPr>
            <a:lvl8pPr marL="3200272" indent="0">
              <a:buNone/>
              <a:defRPr sz="2000"/>
            </a:lvl8pPr>
            <a:lvl9pPr marL="3657454"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181" indent="0">
              <a:buNone/>
              <a:defRPr sz="1200"/>
            </a:lvl2pPr>
            <a:lvl3pPr marL="914364" indent="0">
              <a:buNone/>
              <a:defRPr sz="1000"/>
            </a:lvl3pPr>
            <a:lvl4pPr marL="1371545" indent="0">
              <a:buNone/>
              <a:defRPr sz="900"/>
            </a:lvl4pPr>
            <a:lvl5pPr marL="1828727" indent="0">
              <a:buNone/>
              <a:defRPr sz="900"/>
            </a:lvl5pPr>
            <a:lvl6pPr marL="2285909" indent="0">
              <a:buNone/>
              <a:defRPr sz="900"/>
            </a:lvl6pPr>
            <a:lvl7pPr marL="2743090" indent="0">
              <a:buNone/>
              <a:defRPr sz="900"/>
            </a:lvl7pPr>
            <a:lvl8pPr marL="3200272" indent="0">
              <a:buNone/>
              <a:defRPr sz="900"/>
            </a:lvl8pPr>
            <a:lvl9pPr marL="365745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36" tIns="45718" rIns="91436" bIns="4571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36" tIns="45718" rIns="91436"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62"/>
            <a:ext cx="2133600" cy="304271"/>
          </a:xfrm>
          <a:prstGeom prst="rect">
            <a:avLst/>
          </a:prstGeom>
        </p:spPr>
        <p:txBody>
          <a:bodyPr vert="horz" lIns="91436" tIns="45718" rIns="91436" bIns="45718" rtlCol="0" anchor="ctr"/>
          <a:lstStyle>
            <a:lvl1pPr algn="l">
              <a:defRPr sz="1200">
                <a:solidFill>
                  <a:schemeClr val="tx1">
                    <a:tint val="75000"/>
                  </a:schemeClr>
                </a:solidFill>
              </a:defRPr>
            </a:lvl1pPr>
          </a:lstStyle>
          <a:p>
            <a:fld id="{85C44B9B-3D90-4084-B31E-FBE4DB8320CE}" type="datetimeFigureOut">
              <a:rPr lang="en-US" smtClean="0"/>
              <a:pPr/>
              <a:t>1/15/2017</a:t>
            </a:fld>
            <a:endParaRPr lang="en-US"/>
          </a:p>
        </p:txBody>
      </p:sp>
      <p:sp>
        <p:nvSpPr>
          <p:cNvPr id="5" name="Footer Placeholder 4"/>
          <p:cNvSpPr>
            <a:spLocks noGrp="1"/>
          </p:cNvSpPr>
          <p:nvPr>
            <p:ph type="ftr" sz="quarter" idx="3"/>
          </p:nvPr>
        </p:nvSpPr>
        <p:spPr>
          <a:xfrm>
            <a:off x="3124200" y="5296962"/>
            <a:ext cx="2895600" cy="304271"/>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2"/>
            <a:ext cx="2133600" cy="304271"/>
          </a:xfrm>
          <a:prstGeom prst="rect">
            <a:avLst/>
          </a:prstGeom>
        </p:spPr>
        <p:txBody>
          <a:bodyPr vert="horz" lIns="91436" tIns="45718" rIns="91436" bIns="45718" rtlCol="0" anchor="ctr"/>
          <a:lstStyle>
            <a:lvl1pPr algn="r">
              <a:defRPr sz="1200">
                <a:solidFill>
                  <a:schemeClr val="tx1">
                    <a:tint val="75000"/>
                  </a:schemeClr>
                </a:solidFill>
              </a:defRPr>
            </a:lvl1pPr>
          </a:lstStyle>
          <a:p>
            <a:fld id="{6D0D0C19-6987-43AD-93C0-EA9A20AFC5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plus/>
  </p:transition>
  <p:timing>
    <p:tnLst>
      <p:par>
        <p:cTn id="1" dur="indefinite" restart="never" nodeType="tmRoot"/>
      </p:par>
    </p:tnLst>
  </p:timing>
  <p:txStyles>
    <p:titleStyle>
      <a:lvl1pPr algn="ctr" defTabSz="914364" rtl="0" eaLnBrk="1" latinLnBrk="0" hangingPunct="1">
        <a:spcBef>
          <a:spcPct val="0"/>
        </a:spcBef>
        <a:buNone/>
        <a:defRPr sz="4400" kern="1200">
          <a:solidFill>
            <a:schemeClr val="tx1"/>
          </a:solidFill>
          <a:latin typeface="+mj-lt"/>
          <a:ea typeface="+mj-ea"/>
          <a:cs typeface="+mj-cs"/>
        </a:defRPr>
      </a:lvl1pPr>
    </p:titleStyle>
    <p:bodyStyle>
      <a:lvl1pPr marL="342886" indent="-342886" algn="l" defTabSz="91436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20" indent="-285739" algn="l" defTabSz="91436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54" indent="-228591" algn="l" defTabSz="91436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36"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18"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99"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4" indent="-228591" algn="l" defTabSz="91436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1"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0"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71323" tIns="35662" rIns="71323" bIns="3566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333503"/>
            <a:ext cx="8229600" cy="3771636"/>
          </a:xfrm>
          <a:prstGeom prst="rect">
            <a:avLst/>
          </a:prstGeom>
        </p:spPr>
        <p:txBody>
          <a:bodyPr vert="horz" lIns="71323" tIns="35662" rIns="71323" bIns="35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5296961"/>
            <a:ext cx="2133600" cy="304271"/>
          </a:xfrm>
          <a:prstGeom prst="rect">
            <a:avLst/>
          </a:prstGeom>
        </p:spPr>
        <p:txBody>
          <a:bodyPr vert="horz" lIns="71323" tIns="35662" rIns="71323" bIns="35662" rtlCol="0" anchor="ctr"/>
          <a:lstStyle>
            <a:lvl1pPr algn="l">
              <a:defRPr sz="900">
                <a:solidFill>
                  <a:schemeClr val="tx1">
                    <a:tint val="75000"/>
                  </a:schemeClr>
                </a:solidFill>
              </a:defRPr>
            </a:lvl1pPr>
          </a:lstStyle>
          <a:p>
            <a:pPr defTabSz="713232"/>
            <a:fld id="{8E612A76-B589-41AD-8732-2D92E727FD61}" type="datetimeFigureOut">
              <a:rPr lang="en-GB" smtClean="0">
                <a:solidFill>
                  <a:prstClr val="black">
                    <a:tint val="75000"/>
                  </a:prstClr>
                </a:solidFill>
              </a:rPr>
              <a:pPr defTabSz="713232"/>
              <a:t>15/01/2017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71323" tIns="35662" rIns="71323" bIns="35662" rtlCol="0" anchor="ctr"/>
          <a:lstStyle>
            <a:lvl1pPr algn="ctr">
              <a:defRPr sz="900">
                <a:solidFill>
                  <a:schemeClr val="tx1">
                    <a:tint val="75000"/>
                  </a:schemeClr>
                </a:solidFill>
              </a:defRPr>
            </a:lvl1pPr>
          </a:lstStyle>
          <a:p>
            <a:pPr defTabSz="713232"/>
            <a:endParaRPr lang="en-GB">
              <a:solidFill>
                <a:prstClr val="black">
                  <a:tint val="75000"/>
                </a:prstClr>
              </a:solidFill>
            </a:endParaRPr>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71323" tIns="35662" rIns="71323" bIns="35662" rtlCol="0" anchor="ctr"/>
          <a:lstStyle>
            <a:lvl1pPr algn="r">
              <a:defRPr sz="900">
                <a:solidFill>
                  <a:schemeClr val="tx1">
                    <a:tint val="75000"/>
                  </a:schemeClr>
                </a:solidFill>
              </a:defRPr>
            </a:lvl1pPr>
          </a:lstStyle>
          <a:p>
            <a:pPr defTabSz="713232"/>
            <a:fld id="{A74A14D9-B43A-4259-9979-CF322FE17823}" type="slidenum">
              <a:rPr lang="en-GB" smtClean="0">
                <a:solidFill>
                  <a:prstClr val="black">
                    <a:tint val="75000"/>
                  </a:prstClr>
                </a:solidFill>
              </a:rPr>
              <a:pPr defTabSz="713232"/>
              <a:t>‹#›</a:t>
            </a:fld>
            <a:endParaRPr lang="en-GB">
              <a:solidFill>
                <a:prstClr val="black">
                  <a:tint val="75000"/>
                </a:prstClr>
              </a:solidFill>
            </a:endParaRPr>
          </a:p>
        </p:txBody>
      </p:sp>
    </p:spTree>
    <p:extLst>
      <p:ext uri="{BB962C8B-B14F-4D97-AF65-F5344CB8AC3E}">
        <p14:creationId xmlns:p14="http://schemas.microsoft.com/office/powerpoint/2010/main" val="84692838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713232" rtl="0" eaLnBrk="1" latinLnBrk="0" hangingPunct="1">
        <a:spcBef>
          <a:spcPct val="0"/>
        </a:spcBef>
        <a:buNone/>
        <a:defRPr sz="3400" kern="1200">
          <a:solidFill>
            <a:schemeClr val="tx1"/>
          </a:solidFill>
          <a:latin typeface="+mj-lt"/>
          <a:ea typeface="+mj-ea"/>
          <a:cs typeface="+mj-cs"/>
        </a:defRPr>
      </a:lvl1pPr>
    </p:titleStyle>
    <p:bodyStyle>
      <a:lvl1pPr marL="267462" indent="-267462" algn="l" defTabSz="713232"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79501" indent="-222885" algn="l" defTabSz="713232"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891540" indent="-178308" algn="l" defTabSz="713232"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248156"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04772"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1961388"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18004"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674620"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031236" indent="-178308" algn="l" defTabSz="713232"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153400" cy="1371600"/>
          </a:xfrm>
        </p:spPr>
        <p:style>
          <a:lnRef idx="2">
            <a:schemeClr val="accent1"/>
          </a:lnRef>
          <a:fillRef idx="1">
            <a:schemeClr val="lt1"/>
          </a:fillRef>
          <a:effectRef idx="0">
            <a:schemeClr val="accent1"/>
          </a:effectRef>
          <a:fontRef idx="minor">
            <a:schemeClr val="dk1"/>
          </a:fontRef>
        </p:style>
        <p:txBody>
          <a:bodyPr>
            <a:noAutofit/>
          </a:bodyPr>
          <a:lstStyle/>
          <a:p>
            <a:r>
              <a:rPr lang="en-US" sz="8800" b="1" dirty="0" err="1">
                <a:solidFill>
                  <a:srgbClr val="FF0000"/>
                </a:solidFill>
                <a:latin typeface="TonnyMJ " pitchFamily="2" charset="0"/>
                <a:cs typeface="NikoshBAN" pitchFamily="2" charset="0"/>
              </a:rPr>
              <a:t>স্বা</a:t>
            </a:r>
            <a:r>
              <a:rPr lang="as-IN" sz="7200" b="1" dirty="0">
                <a:solidFill>
                  <a:srgbClr val="FF0000"/>
                </a:solidFill>
                <a:latin typeface="TonnyMJ " pitchFamily="2" charset="0"/>
                <a:cs typeface="SutonnyMJ" pitchFamily="2" charset="0"/>
              </a:rPr>
              <a:t>গতম</a:t>
            </a:r>
            <a:endParaRPr lang="en-US" sz="7200" b="1" dirty="0">
              <a:solidFill>
                <a:srgbClr val="FF0000"/>
              </a:solidFill>
              <a:latin typeface="TonnyMJ " pitchFamily="2" charset="0"/>
              <a:cs typeface="SutonnyMJ" pitchFamily="2" charset="0"/>
            </a:endParaRPr>
          </a:p>
        </p:txBody>
      </p:sp>
      <p:sp>
        <p:nvSpPr>
          <p:cNvPr id="3" name="Subtitle 2"/>
          <p:cNvSpPr>
            <a:spLocks noGrp="1"/>
          </p:cNvSpPr>
          <p:nvPr>
            <p:ph type="subTitle" idx="1"/>
          </p:nvPr>
        </p:nvSpPr>
        <p:spPr>
          <a:xfrm>
            <a:off x="533400" y="4457700"/>
            <a:ext cx="8001000" cy="1257300"/>
          </a:xfrm>
          <a:ln/>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endParaRPr lang="en-US" sz="2800" b="1" dirty="0">
              <a:solidFill>
                <a:schemeClr val="bg1"/>
              </a:solidFill>
              <a:latin typeface="SutonnyMJ" pitchFamily="2" charset="0"/>
              <a:cs typeface="SutonnyMJ" pitchFamily="2" charset="0"/>
            </a:endParaRPr>
          </a:p>
          <a:p>
            <a:r>
              <a:rPr lang="as-IN" sz="2800" b="1" dirty="0" smtClean="0">
                <a:solidFill>
                  <a:schemeClr val="bg1"/>
                </a:solidFill>
                <a:latin typeface="SutonnyMJ" pitchFamily="2" charset="0"/>
                <a:cs typeface="SutonnyMJ" pitchFamily="2" charset="0"/>
              </a:rPr>
              <a:t>যুক্তিবিদ্যা </a:t>
            </a:r>
            <a:r>
              <a:rPr lang="bn-BD" sz="2800" b="1" dirty="0">
                <a:solidFill>
                  <a:schemeClr val="bg1"/>
                </a:solidFill>
                <a:latin typeface="NikoshBAN" pitchFamily="2" charset="0"/>
                <a:cs typeface="NikoshBAN" pitchFamily="2" charset="0"/>
              </a:rPr>
              <a:t>১</a:t>
            </a:r>
            <a:r>
              <a:rPr lang="as-IN" sz="2800" b="1" dirty="0" smtClean="0">
                <a:solidFill>
                  <a:schemeClr val="bg1"/>
                </a:solidFill>
                <a:latin typeface="SutonnyMJ" pitchFamily="2" charset="0"/>
                <a:cs typeface="SutonnyMJ" pitchFamily="2" charset="0"/>
              </a:rPr>
              <a:t>ম পত্র</a:t>
            </a:r>
          </a:p>
          <a:p>
            <a:r>
              <a:rPr lang="as-IN" sz="2800" b="1" dirty="0" smtClean="0">
                <a:solidFill>
                  <a:schemeClr val="bg1"/>
                </a:solidFill>
                <a:latin typeface="SutonnyMJ" pitchFamily="2" charset="0"/>
                <a:cs typeface="SutonnyMJ" pitchFamily="2" charset="0"/>
              </a:rPr>
              <a:t>একাদশ</a:t>
            </a:r>
            <a:r>
              <a:rPr lang="as-IN" sz="2800" b="1" dirty="0">
                <a:solidFill>
                  <a:schemeClr val="bg1"/>
                </a:solidFill>
                <a:latin typeface="SutonnyMJ" pitchFamily="2" charset="0"/>
                <a:cs typeface="SutonnyMJ" pitchFamily="2" charset="0"/>
              </a:rPr>
              <a:t>, মানবিক বিভাগ</a:t>
            </a:r>
            <a:endParaRPr lang="en-US" sz="4800" b="1" dirty="0">
              <a:solidFill>
                <a:schemeClr val="bg1"/>
              </a:solidFill>
              <a:latin typeface="SutonnyMJ" pitchFamily="2" charset="0"/>
              <a:cs typeface="SutonnyMJ" pitchFamily="2" charset="0"/>
            </a:endParaRPr>
          </a:p>
          <a:p>
            <a:pPr algn="ctr"/>
            <a:endParaRPr lang="en-US" sz="4800" b="1" dirty="0">
              <a:solidFill>
                <a:srgbClr val="FF0000"/>
              </a:solidFill>
              <a:latin typeface="SutonnyMJ" pitchFamily="2" charset="0"/>
              <a:cs typeface="SutonnyMJ" pitchFamily="2" charset="0"/>
            </a:endParaRPr>
          </a:p>
        </p:txBody>
      </p:sp>
      <p:pic>
        <p:nvPicPr>
          <p:cNvPr id="4" name="Picture 3" descr="images4.jpg"/>
          <p:cNvPicPr>
            <a:picLocks noChangeAspect="1"/>
          </p:cNvPicPr>
          <p:nvPr/>
        </p:nvPicPr>
        <p:blipFill>
          <a:blip r:embed="rId3"/>
          <a:stretch>
            <a:fillRect/>
          </a:stretch>
        </p:blipFill>
        <p:spPr>
          <a:xfrm>
            <a:off x="2819400" y="1409700"/>
            <a:ext cx="3505200" cy="3048000"/>
          </a:xfrm>
          <a:prstGeom prst="rect">
            <a:avLst/>
          </a:prstGeom>
          <a:solidFill>
            <a:srgbClr val="FFFFFF">
              <a:shade val="85000"/>
            </a:srgbClr>
          </a:solidFill>
          <a:ln w="190500" cap="rnd">
            <a:solidFill>
              <a:schemeClr val="accent1"/>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333500"/>
          </a:xfrm>
        </p:spPr>
        <p:style>
          <a:lnRef idx="2">
            <a:schemeClr val="accent1"/>
          </a:lnRef>
          <a:fillRef idx="1">
            <a:schemeClr val="lt1"/>
          </a:fillRef>
          <a:effectRef idx="0">
            <a:schemeClr val="accent1"/>
          </a:effectRef>
          <a:fontRef idx="minor">
            <a:schemeClr val="dk1"/>
          </a:fontRef>
        </p:style>
        <p:txBody>
          <a:bodyPr/>
          <a:lstStyle/>
          <a:p>
            <a:r>
              <a:rPr lang="en-US" sz="4800" b="1" dirty="0" err="1">
                <a:solidFill>
                  <a:srgbClr val="FF0000"/>
                </a:solidFill>
                <a:latin typeface="SutonnyMJ" pitchFamily="2" charset="0"/>
                <a:cs typeface="SutonnyMJ" pitchFamily="2" charset="0"/>
              </a:rPr>
              <a:t>mnvbygv‡bi</a:t>
            </a:r>
            <a:r>
              <a:rPr lang="en-US" sz="4800" b="1" dirty="0">
                <a:solidFill>
                  <a:srgbClr val="FF0000"/>
                </a:solidFill>
                <a:latin typeface="SutonnyMJ" pitchFamily="2" charset="0"/>
                <a:cs typeface="SutonnyMJ" pitchFamily="2" charset="0"/>
              </a:rPr>
              <a:t> </a:t>
            </a:r>
            <a:r>
              <a:rPr lang="en-US" sz="4800" b="1" dirty="0" err="1">
                <a:solidFill>
                  <a:srgbClr val="FF0000"/>
                </a:solidFill>
                <a:latin typeface="SutonnyMJ" pitchFamily="2" charset="0"/>
                <a:cs typeface="SutonnyMJ" pitchFamily="2" charset="0"/>
              </a:rPr>
              <a:t>wbqgvejx</a:t>
            </a:r>
            <a:endParaRPr lang="en-US" b="1" dirty="0">
              <a:solidFill>
                <a:srgbClr val="FF0000"/>
              </a:solidFill>
              <a:latin typeface="SutonnyMJ" pitchFamily="2" charset="0"/>
              <a:cs typeface="SutonnyMJ" pitchFamily="2" charset="0"/>
            </a:endParaRPr>
          </a:p>
        </p:txBody>
      </p:sp>
      <p:sp>
        <p:nvSpPr>
          <p:cNvPr id="3" name="Content Placeholder 2"/>
          <p:cNvSpPr>
            <a:spLocks noGrp="1"/>
          </p:cNvSpPr>
          <p:nvPr>
            <p:ph idx="1"/>
          </p:nvPr>
        </p:nvSpPr>
        <p:spPr>
          <a:xfrm>
            <a:off x="304800" y="1333500"/>
            <a:ext cx="8458200" cy="4381500"/>
          </a:xfrm>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r>
              <a:rPr lang="as-IN" sz="3600" b="1" dirty="0">
                <a:solidFill>
                  <a:schemeClr val="bg1"/>
                </a:solidFill>
                <a:latin typeface="SutonnyMJ" pitchFamily="2" charset="0"/>
                <a:cs typeface="SutonnyMJ" pitchFamily="2" charset="0"/>
              </a:rPr>
              <a:t> </a:t>
            </a:r>
            <a:r>
              <a:rPr lang="as-IN" sz="3600" b="1" dirty="0">
                <a:solidFill>
                  <a:schemeClr val="bg1"/>
                </a:solidFill>
                <a:latin typeface="NikoshBAN" pitchFamily="2" charset="0"/>
                <a:cs typeface="NikoshBAN" pitchFamily="2" charset="0"/>
              </a:rPr>
              <a:t>প্রথম নিয়ম</a:t>
            </a:r>
            <a:r>
              <a:rPr lang="en-US" sz="3600" b="1" dirty="0">
                <a:solidFill>
                  <a:schemeClr val="bg1"/>
                </a:solidFill>
                <a:latin typeface="NikoshBAN" pitchFamily="2" charset="0"/>
                <a:cs typeface="NikoshBAN" pitchFamily="2" charset="0"/>
              </a:rPr>
              <a:t>ঃ-  </a:t>
            </a:r>
            <a:r>
              <a:rPr lang="as-IN" sz="3600" b="1" dirty="0">
                <a:solidFill>
                  <a:schemeClr val="bg1"/>
                </a:solidFill>
                <a:latin typeface="NikoshBAN" pitchFamily="2" charset="0"/>
                <a:cs typeface="NikoshBAN" pitchFamily="2" charset="0"/>
              </a:rPr>
              <a:t>প্রতিটি সহানুমানে তিনটি এবং কেবলমাত্র তিনটি পদ থাকবে।</a:t>
            </a:r>
          </a:p>
          <a:p>
            <a:r>
              <a:rPr lang="as-IN" sz="3600" b="1" dirty="0">
                <a:solidFill>
                  <a:schemeClr val="bg1"/>
                </a:solidFill>
                <a:latin typeface="NikoshBAN" pitchFamily="2" charset="0"/>
                <a:cs typeface="NikoshBAN" pitchFamily="2" charset="0"/>
              </a:rPr>
              <a:t> দ্বিতীয়  নিয়ম</a:t>
            </a:r>
            <a:r>
              <a:rPr lang="en-US" sz="3600" b="1" dirty="0">
                <a:solidFill>
                  <a:schemeClr val="bg1"/>
                </a:solidFill>
                <a:latin typeface="NikoshBAN" pitchFamily="2" charset="0"/>
                <a:cs typeface="NikoshBAN" pitchFamily="2" charset="0"/>
              </a:rPr>
              <a:t>ঃ- </a:t>
            </a:r>
            <a:r>
              <a:rPr lang="as-IN" sz="3600" b="1" dirty="0">
                <a:solidFill>
                  <a:schemeClr val="bg1"/>
                </a:solidFill>
                <a:latin typeface="NikoshBAN" pitchFamily="2" charset="0"/>
                <a:cs typeface="NikoshBAN" pitchFamily="2" charset="0"/>
              </a:rPr>
              <a:t>সহানুমানে তিনটি এবং কেবলমাত্র তিনটি পদ  থাকবে।</a:t>
            </a:r>
          </a:p>
          <a:p>
            <a:r>
              <a:rPr lang="as-IN" sz="3600" b="1" dirty="0">
                <a:solidFill>
                  <a:schemeClr val="bg1"/>
                </a:solidFill>
                <a:latin typeface="NikoshBAN" pitchFamily="2" charset="0"/>
                <a:cs typeface="NikoshBAN" pitchFamily="2" charset="0"/>
              </a:rPr>
              <a:t> তৃতীয় নিয়ম</a:t>
            </a:r>
            <a:r>
              <a:rPr lang="en-US" sz="3600" b="1" dirty="0">
                <a:solidFill>
                  <a:schemeClr val="bg1"/>
                </a:solidFill>
                <a:latin typeface="NikoshBAN" pitchFamily="2" charset="0"/>
                <a:cs typeface="NikoshBAN" pitchFamily="2" charset="0"/>
              </a:rPr>
              <a:t>ঃ- </a:t>
            </a:r>
            <a:r>
              <a:rPr lang="as-IN" sz="3600" b="1" dirty="0">
                <a:solidFill>
                  <a:schemeClr val="bg1"/>
                </a:solidFill>
                <a:latin typeface="NikoshBAN" pitchFamily="2" charset="0"/>
                <a:cs typeface="NikoshBAN" pitchFamily="2" charset="0"/>
              </a:rPr>
              <a:t>সহানুমানের আশ্রয়বাক্য দ’টির মধ্যে মধ্যপদকে অন্তত  একবার ব্যাপ্য হতে হবে।</a:t>
            </a:r>
          </a:p>
          <a:p>
            <a:r>
              <a:rPr lang="as-IN" sz="3600" b="1" dirty="0">
                <a:solidFill>
                  <a:schemeClr val="bg1"/>
                </a:solidFill>
                <a:latin typeface="NikoshBAN" pitchFamily="2" charset="0"/>
                <a:cs typeface="NikoshBAN" pitchFamily="2" charset="0"/>
              </a:rPr>
              <a:t> চতুর্থত</a:t>
            </a:r>
            <a:r>
              <a:rPr lang="en-US" sz="3600" b="1" dirty="0">
                <a:solidFill>
                  <a:schemeClr val="bg1"/>
                </a:solidFill>
                <a:latin typeface="NikoshBAN" pitchFamily="2" charset="0"/>
                <a:cs typeface="NikoshBAN" pitchFamily="2" charset="0"/>
              </a:rPr>
              <a:t>ঃ- </a:t>
            </a:r>
            <a:r>
              <a:rPr lang="as-IN" sz="3600" b="1" dirty="0">
                <a:solidFill>
                  <a:schemeClr val="bg1"/>
                </a:solidFill>
                <a:latin typeface="NikoshBAN" pitchFamily="2" charset="0"/>
                <a:cs typeface="NikoshBAN" pitchFamily="2" charset="0"/>
              </a:rPr>
              <a:t>কোন পদ আশ্রয়বাক্যে অব্যাপ্য থাকলে তাকে সিদ্ধান্তে ব্যাপ্য করা যাবে না । </a:t>
            </a:r>
            <a:endParaRPr lang="en-US" sz="3600" b="1" dirty="0">
              <a:solidFill>
                <a:schemeClr val="bg1"/>
              </a:solidFill>
              <a:latin typeface="NikoshBAN" pitchFamily="2" charset="0"/>
              <a:cs typeface="NikoshBAN" pitchFamily="2"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as-IN" b="1" dirty="0" smtClean="0">
                <a:latin typeface="SutonnyMJ" pitchFamily="2" charset="0"/>
                <a:cs typeface="SutonnyMJ" pitchFamily="2" charset="0"/>
              </a:rPr>
              <a:t>নিয়ম </a:t>
            </a:r>
            <a:r>
              <a:rPr lang="as-IN" b="1" dirty="0" smtClean="0">
                <a:latin typeface="NikoshBAN" pitchFamily="2" charset="0"/>
                <a:cs typeface="NikoshBAN" pitchFamily="2" charset="0"/>
              </a:rPr>
              <a:t>ল</a:t>
            </a:r>
            <a:r>
              <a:rPr lang="en-US" b="1" dirty="0" err="1" smtClean="0">
                <a:latin typeface="NikoshBAN" pitchFamily="2" charset="0"/>
                <a:cs typeface="NikoshBAN" pitchFamily="2" charset="0"/>
              </a:rPr>
              <a:t>ঙ্ঘনজনি</a:t>
            </a:r>
            <a:r>
              <a:rPr lang="as-IN" b="1" dirty="0" smtClean="0">
                <a:latin typeface="NikoshBAN" pitchFamily="2" charset="0"/>
                <a:cs typeface="NikoshBAN" pitchFamily="2" charset="0"/>
              </a:rPr>
              <a:t>ত</a:t>
            </a:r>
            <a:r>
              <a:rPr lang="as-IN" b="1" dirty="0" smtClean="0">
                <a:latin typeface="SutonnyMJ" pitchFamily="2" charset="0"/>
                <a:cs typeface="SutonnyMJ" pitchFamily="2" charset="0"/>
              </a:rPr>
              <a:t> অনুপপ</a:t>
            </a:r>
            <a:r>
              <a:rPr lang="en-US" b="1" dirty="0" err="1" smtClean="0">
                <a:latin typeface="SutonnyMJ" pitchFamily="2" charset="0"/>
                <a:cs typeface="SutonnyMJ" pitchFamily="2" charset="0"/>
              </a:rPr>
              <a:t>ত্তিঃ</a:t>
            </a:r>
            <a:endParaRPr lang="en-US" b="1" dirty="0">
              <a:latin typeface="SutonnyMJ" pitchFamily="2" charset="0"/>
              <a:cs typeface="SutonnyMJ" pitchFamily="2" charset="0"/>
            </a:endParaRPr>
          </a:p>
        </p:txBody>
      </p:sp>
      <p:sp>
        <p:nvSpPr>
          <p:cNvPr id="3" name="Content Placeholder 2"/>
          <p:cNvSpPr>
            <a:spLocks noGrp="1"/>
          </p:cNvSpPr>
          <p:nvPr>
            <p:ph idx="1"/>
          </p:nvPr>
        </p:nvSpPr>
        <p:spPr>
          <a:xfrm>
            <a:off x="457200" y="1181100"/>
            <a:ext cx="8229600" cy="4533900"/>
          </a:xfrm>
        </p:spPr>
        <p:style>
          <a:lnRef idx="3">
            <a:schemeClr val="lt1"/>
          </a:lnRef>
          <a:fillRef idx="1">
            <a:schemeClr val="accent1"/>
          </a:fillRef>
          <a:effectRef idx="1">
            <a:schemeClr val="accent1"/>
          </a:effectRef>
          <a:fontRef idx="minor">
            <a:schemeClr val="lt1"/>
          </a:fontRef>
        </p:style>
        <p:txBody>
          <a:bodyPr>
            <a:normAutofit fontScale="92500"/>
          </a:bodyPr>
          <a:lstStyle/>
          <a:p>
            <a:pPr>
              <a:buNone/>
            </a:pPr>
            <a:r>
              <a:rPr lang="en-US" sz="4000" b="1" dirty="0">
                <a:sym typeface="Symbol"/>
              </a:rPr>
              <a:t> </a:t>
            </a:r>
            <a:r>
              <a:rPr lang="as-IN" sz="4000" b="1" dirty="0">
                <a:latin typeface="NikoshBAN" pitchFamily="2" charset="0"/>
                <a:cs typeface="NikoshBAN" pitchFamily="2" charset="0"/>
                <a:sym typeface="Symbol"/>
              </a:rPr>
              <a:t>সহানুমানের প্রথম নিয়ম ল</a:t>
            </a:r>
            <a:r>
              <a:rPr lang="en-US" sz="4000" b="1" dirty="0" err="1">
                <a:latin typeface="NikoshBAN" pitchFamily="2" charset="0"/>
                <a:cs typeface="NikoshBAN" pitchFamily="2" charset="0"/>
                <a:sym typeface="Symbol"/>
              </a:rPr>
              <a:t>ঙ্ঘন</a:t>
            </a:r>
            <a:r>
              <a:rPr lang="en-US" sz="4000" b="1" dirty="0">
                <a:latin typeface="NikoshBAN" pitchFamily="2" charset="0"/>
                <a:cs typeface="NikoshBAN" pitchFamily="2" charset="0"/>
                <a:sym typeface="Symbol"/>
              </a:rPr>
              <a:t> ক</a:t>
            </a:r>
            <a:r>
              <a:rPr lang="as-IN" sz="4000" b="1" dirty="0">
                <a:latin typeface="NikoshBAN" pitchFamily="2" charset="0"/>
                <a:cs typeface="NikoshBAN" pitchFamily="2" charset="0"/>
                <a:sym typeface="Symbol"/>
              </a:rPr>
              <a:t>রলে অর্থাৎ কোন যুক্তিতে তিনটির পরিবর্তে চারটি পদ ব্যাবহার করলে “চতুষ্পদী অনুপপত্তি” ঘটে । (বোর্ডে যুক্তি উপস্থাপন )</a:t>
            </a:r>
          </a:p>
          <a:p>
            <a:pPr>
              <a:buNone/>
            </a:pPr>
            <a:r>
              <a:rPr lang="as-IN" sz="4000" b="1" dirty="0">
                <a:latin typeface="NikoshBAN" pitchFamily="2" charset="0"/>
                <a:cs typeface="NikoshBAN" pitchFamily="2" charset="0"/>
                <a:sym typeface="Symbol"/>
              </a:rPr>
              <a:t> </a:t>
            </a:r>
            <a:r>
              <a:rPr lang="en-US" sz="4000" b="1" dirty="0" err="1">
                <a:latin typeface="NikoshBAN" pitchFamily="2" charset="0"/>
                <a:cs typeface="NikoshBAN" pitchFamily="2" charset="0"/>
                <a:sym typeface="Symbol"/>
              </a:rPr>
              <a:t>দ্বি</a:t>
            </a:r>
            <a:r>
              <a:rPr lang="as-IN" sz="4000" b="1" dirty="0">
                <a:latin typeface="NikoshBAN" pitchFamily="2" charset="0"/>
                <a:cs typeface="NikoshBAN" pitchFamily="2" charset="0"/>
                <a:sym typeface="Symbol"/>
              </a:rPr>
              <a:t>তীয় নিয়ম ল</a:t>
            </a:r>
            <a:r>
              <a:rPr lang="en-US" sz="4000" b="1" dirty="0" err="1">
                <a:latin typeface="NikoshBAN" pitchFamily="2" charset="0"/>
                <a:cs typeface="NikoshBAN" pitchFamily="2" charset="0"/>
                <a:sym typeface="Symbol"/>
              </a:rPr>
              <a:t>ঙ্ঘ</a:t>
            </a:r>
            <a:r>
              <a:rPr lang="as-IN" sz="4000" b="1" dirty="0">
                <a:latin typeface="NikoshBAN" pitchFamily="2" charset="0"/>
                <a:cs typeface="NikoshBAN" pitchFamily="2" charset="0"/>
                <a:sym typeface="Symbol"/>
              </a:rPr>
              <a:t>ন করলে “অব্যাপ্য মধ্যপদজনিত অনুপপত্তি” ঘটে। (বোর্ডে যুক্তি উপস্থাপন)</a:t>
            </a:r>
          </a:p>
          <a:p>
            <a:pPr>
              <a:buNone/>
            </a:pPr>
            <a:r>
              <a:rPr lang="as-IN" sz="4000" b="1" dirty="0">
                <a:latin typeface="NikoshBAN" pitchFamily="2" charset="0"/>
                <a:cs typeface="NikoshBAN" pitchFamily="2" charset="0"/>
                <a:sym typeface="Symbol"/>
              </a:rPr>
              <a:t> তৃতীয় নিয়ম ল</a:t>
            </a:r>
            <a:r>
              <a:rPr lang="en-US" sz="4000" b="1" dirty="0" err="1">
                <a:latin typeface="NikoshBAN" pitchFamily="2" charset="0"/>
                <a:cs typeface="NikoshBAN" pitchFamily="2" charset="0"/>
                <a:sym typeface="Symbol"/>
              </a:rPr>
              <a:t>ঙ্ঘ</a:t>
            </a:r>
            <a:r>
              <a:rPr lang="as-IN" sz="4000" b="1" dirty="0">
                <a:latin typeface="NikoshBAN" pitchFamily="2" charset="0"/>
                <a:cs typeface="NikoshBAN" pitchFamily="2" charset="0"/>
                <a:sym typeface="Symbol"/>
              </a:rPr>
              <a:t>ন করলে “অবৈধ প্রধানপদজনিত অনুপপত্তি ” ঘটে। (বোর্ডে যুক্তি উপস্থাপন)</a:t>
            </a:r>
            <a:endParaRPr lang="en-US" b="1" dirty="0">
              <a:solidFill>
                <a:srgbClr val="FFFF00"/>
              </a:solidFill>
              <a:latin typeface="NikoshBAN" pitchFamily="2" charset="0"/>
              <a:cs typeface="NikoshBAN" pitchFamily="2"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5029200"/>
          </a:xfrm>
        </p:spPr>
        <p:style>
          <a:lnRef idx="3">
            <a:schemeClr val="lt1"/>
          </a:lnRef>
          <a:fillRef idx="1">
            <a:schemeClr val="accent1"/>
          </a:fillRef>
          <a:effectRef idx="1">
            <a:schemeClr val="accent1"/>
          </a:effectRef>
          <a:fontRef idx="minor">
            <a:schemeClr val="lt1"/>
          </a:fontRef>
        </p:style>
        <p:txBody>
          <a:bodyPr>
            <a:normAutofit/>
          </a:bodyPr>
          <a:lstStyle/>
          <a:p>
            <a:r>
              <a:rPr lang="as-IN" sz="5400" b="1" dirty="0">
                <a:latin typeface="NikoshBAN" pitchFamily="2" charset="0"/>
                <a:cs typeface="NikoshBAN" pitchFamily="2" charset="0"/>
              </a:rPr>
              <a:t>উন্ম</a:t>
            </a:r>
            <a:r>
              <a:rPr lang="en-US" sz="5400" b="1" dirty="0">
                <a:latin typeface="NikoshBAN" pitchFamily="2" charset="0"/>
                <a:cs typeface="NikoshBAN" pitchFamily="2" charset="0"/>
              </a:rPr>
              <a:t>ু</a:t>
            </a:r>
            <a:r>
              <a:rPr lang="as-IN" sz="5400" b="1" dirty="0">
                <a:latin typeface="NikoshBAN" pitchFamily="2" charset="0"/>
                <a:cs typeface="NikoshBAN" pitchFamily="2" charset="0"/>
              </a:rPr>
              <a:t>ক্ত প্রশ্ন যুক্তি</a:t>
            </a:r>
            <a:r>
              <a:rPr lang="as-IN" sz="5400" b="1" dirty="0">
                <a:latin typeface="SutonnyMJ" pitchFamily="2" charset="0"/>
                <a:cs typeface="SutonnyMJ" pitchFamily="2" charset="0"/>
              </a:rPr>
              <a:t> </a:t>
            </a:r>
            <a:r>
              <a:rPr lang="en-US" sz="5400" b="1" dirty="0">
                <a:latin typeface="SutonnyMJ" pitchFamily="2" charset="0"/>
                <a:cs typeface="SutonnyMJ" pitchFamily="2" charset="0"/>
              </a:rPr>
              <a:t/>
            </a:r>
            <a:br>
              <a:rPr lang="en-US" sz="5400" b="1" dirty="0">
                <a:latin typeface="SutonnyMJ" pitchFamily="2" charset="0"/>
                <a:cs typeface="SutonnyMJ" pitchFamily="2" charset="0"/>
              </a:rPr>
            </a:br>
            <a:r>
              <a:rPr lang="en-US" sz="5400" b="1" dirty="0">
                <a:latin typeface="Times New Roman" pitchFamily="18" charset="0"/>
                <a:cs typeface="Times New Roman" pitchFamily="18" charset="0"/>
              </a:rPr>
              <a:t>Open Question Argument</a:t>
            </a:r>
            <a:br>
              <a:rPr lang="en-US" sz="5400" b="1" dirty="0">
                <a:latin typeface="Times New Roman" pitchFamily="18" charset="0"/>
                <a:cs typeface="Times New Roman" pitchFamily="18" charset="0"/>
              </a:rPr>
            </a:br>
            <a:r>
              <a:rPr lang="en-US" sz="16600" b="1" dirty="0">
                <a:latin typeface="Times New Roman" pitchFamily="18" charset="0"/>
                <a:cs typeface="Times New Roman" pitchFamily="18" charset="0"/>
              </a:rPr>
              <a:t>?</a:t>
            </a:r>
            <a:endParaRPr lang="en-US" b="1" dirty="0">
              <a:latin typeface="SutonnyMJ" pitchFamily="2" charset="0"/>
              <a:cs typeface="SutonnyMJ" pitchFamily="2" charset="0"/>
            </a:endParaRPr>
          </a:p>
        </p:txBody>
      </p:sp>
    </p:spTree>
  </p:cSld>
  <p:clrMapOvr>
    <a:masterClrMapping/>
  </p:clrMapOvr>
  <p:transition spd="slow">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77109" y="1841500"/>
            <a:ext cx="9017000" cy="0"/>
          </a:xfrm>
          <a:prstGeom prst="line">
            <a:avLst/>
          </a:prstGeom>
          <a:ln w="127000" cap="rnd" cmpd="dbl">
            <a:solidFill>
              <a:schemeClr val="accent1">
                <a:shade val="95000"/>
                <a:satMod val="105000"/>
                <a:alpha val="85000"/>
              </a:schemeClr>
            </a:solidFill>
            <a:prstDash val="solid"/>
            <a:round/>
          </a:ln>
          <a:effectLst>
            <a:glow rad="190500">
              <a:schemeClr val="accent1">
                <a:alpha val="27000"/>
              </a:schemeClr>
            </a:glow>
            <a:outerShdw blurRad="50800" dist="50800" dir="18900000" algn="bl" rotWithShape="0">
              <a:prstClr val="black">
                <a:alpha val="40000"/>
              </a:prstClr>
            </a:outerShdw>
            <a:reflection blurRad="76200" stA="71000"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grpSp>
        <p:nvGrpSpPr>
          <p:cNvPr id="5" name="Group 11"/>
          <p:cNvGrpSpPr/>
          <p:nvPr/>
        </p:nvGrpSpPr>
        <p:grpSpPr>
          <a:xfrm>
            <a:off x="838201" y="723900"/>
            <a:ext cx="7889402" cy="4603568"/>
            <a:chOff x="685800" y="304800"/>
            <a:chExt cx="7889402" cy="2735915"/>
          </a:xfrm>
        </p:grpSpPr>
        <p:sp>
          <p:nvSpPr>
            <p:cNvPr id="4" name="Can 3"/>
            <p:cNvSpPr/>
            <p:nvPr/>
          </p:nvSpPr>
          <p:spPr>
            <a:xfrm>
              <a:off x="2222503" y="762000"/>
              <a:ext cx="4571999" cy="1027914"/>
            </a:xfrm>
            <a:prstGeom prst="can">
              <a:avLst>
                <a:gd name="adj" fmla="val 1647"/>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as-IN" sz="7200" b="1" spc="-150" dirty="0">
                  <a:solidFill>
                    <a:schemeClr val="tx1"/>
                  </a:solidFill>
                  <a:effectLst>
                    <a:outerShdw blurRad="38100" dist="38100" dir="2700000" algn="tl">
                      <a:srgbClr val="000000">
                        <a:alpha val="43137"/>
                      </a:srgbClr>
                    </a:outerShdw>
                  </a:effectLst>
                  <a:latin typeface="NikoshBAN" pitchFamily="2" charset="0"/>
                  <a:cs typeface="NikoshBAN" pitchFamily="2" charset="0"/>
                </a:rPr>
                <a:t>বাড়ীর কাজ</a:t>
              </a:r>
              <a:endParaRPr lang="en-US" sz="7200" b="1" spc="-15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85800" y="304800"/>
              <a:ext cx="2228851"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248400" y="304800"/>
              <a:ext cx="2286000"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p:nvPr/>
          </p:nvSpPr>
          <p:spPr>
            <a:xfrm>
              <a:off x="752930" y="2682511"/>
              <a:ext cx="7822272" cy="358204"/>
            </a:xfrm>
            <a:prstGeom prst="rect">
              <a:avLst/>
            </a:prstGeom>
          </p:spPr>
          <p:txBody>
            <a:bodyPr wrap="square">
              <a:spAutoFit/>
            </a:bodyPr>
            <a:lstStyle/>
            <a:p>
              <a:pPr algn="ctr"/>
              <a:endParaRPr lang="en-US" sz="3200" dirty="0">
                <a:latin typeface="NikoshBAN" pitchFamily="2" charset="0"/>
                <a:cs typeface="NikoshBAN" pitchFamily="2" charset="0"/>
              </a:endParaRPr>
            </a:p>
          </p:txBody>
        </p:sp>
      </p:grpSp>
      <p:sp>
        <p:nvSpPr>
          <p:cNvPr id="13" name="TextBox 12"/>
          <p:cNvSpPr txBox="1"/>
          <p:nvPr/>
        </p:nvSpPr>
        <p:spPr>
          <a:xfrm>
            <a:off x="685800" y="3543301"/>
            <a:ext cx="8153400" cy="984881"/>
          </a:xfrm>
          <a:prstGeom prst="rect">
            <a:avLst/>
          </a:prstGeom>
          <a:solidFill>
            <a:srgbClr val="FF0000"/>
          </a:solidFill>
        </p:spPr>
        <p:txBody>
          <a:bodyPr wrap="square" lIns="91436" tIns="45718" rIns="91436" bIns="45718" rtlCol="0">
            <a:spAutoFit/>
          </a:bodyPr>
          <a:lstStyle/>
          <a:p>
            <a:r>
              <a:rPr lang="en-US" sz="2000" b="1" dirty="0">
                <a:solidFill>
                  <a:schemeClr val="bg1"/>
                </a:solidFill>
                <a:latin typeface="SutonnyMJ" pitchFamily="2" charset="0"/>
                <a:cs typeface="SutonnyMJ" pitchFamily="2" charset="0"/>
              </a:rPr>
              <a:t>           </a:t>
            </a:r>
            <a:r>
              <a:rPr lang="as-IN" sz="4000" b="1" dirty="0">
                <a:solidFill>
                  <a:schemeClr val="bg1"/>
                </a:solidFill>
                <a:latin typeface="NikoshBAN" pitchFamily="2" charset="0"/>
                <a:cs typeface="NikoshBAN" pitchFamily="2" charset="0"/>
              </a:rPr>
              <a:t>সহানুমানের কয়েকটি দৃষ্টান্ত তৈরি করবে।</a:t>
            </a:r>
            <a:endParaRPr lang="en-US" sz="4000" b="1" dirty="0">
              <a:solidFill>
                <a:schemeClr val="bg1"/>
              </a:solidFill>
              <a:latin typeface="NikoshBAN" pitchFamily="2" charset="0"/>
              <a:cs typeface="NikoshBAN" pitchFamily="2" charset="0"/>
            </a:endParaRPr>
          </a:p>
          <a:p>
            <a:endParaRPr lang="en-US" dirty="0"/>
          </a:p>
        </p:txBody>
      </p:sp>
    </p:spTree>
    <p:extLst>
      <p:ext uri="{BB962C8B-B14F-4D97-AF65-F5344CB8AC3E}">
        <p14:creationId xmlns:p14="http://schemas.microsoft.com/office/powerpoint/2010/main" val="2559723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1000" fill="hold"/>
                                        <p:tgtEl>
                                          <p:spTgt spid="13"/>
                                        </p:tgtEl>
                                        <p:attrNameLst>
                                          <p:attrName>ppt_x</p:attrName>
                                        </p:attrNameLst>
                                      </p:cBhvr>
                                      <p:tavLst>
                                        <p:tav tm="0">
                                          <p:val>
                                            <p:strVal val="#ppt_x"/>
                                          </p:val>
                                        </p:tav>
                                        <p:tav tm="100000">
                                          <p:val>
                                            <p:strVal val="#ppt_x"/>
                                          </p:val>
                                        </p:tav>
                                      </p:tavLst>
                                    </p:anim>
                                    <p:anim calcmode="lin" valueType="num">
                                      <p:cBhvr additive="base">
                                        <p:cTn id="1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9100"/>
            <a:ext cx="8183880" cy="876300"/>
          </a:xfrm>
        </p:spPr>
        <p:style>
          <a:lnRef idx="3">
            <a:schemeClr val="lt1"/>
          </a:lnRef>
          <a:fillRef idx="1">
            <a:schemeClr val="accent1"/>
          </a:fillRef>
          <a:effectRef idx="1">
            <a:schemeClr val="accent1"/>
          </a:effectRef>
          <a:fontRef idx="minor">
            <a:schemeClr val="lt1"/>
          </a:fontRef>
        </p:style>
        <p:txBody>
          <a:bodyPr>
            <a:noAutofit/>
          </a:bodyPr>
          <a:lstStyle/>
          <a:p>
            <a:pPr algn="ctr"/>
            <a:r>
              <a:rPr lang="en-US" sz="6000" dirty="0" err="1">
                <a:solidFill>
                  <a:srgbClr val="FF0000"/>
                </a:solidFill>
                <a:latin typeface="NikoshBAN" pitchFamily="2" charset="0"/>
                <a:cs typeface="NikoshBAN" pitchFamily="2" charset="0"/>
              </a:rPr>
              <a:t>আগামী</a:t>
            </a:r>
            <a:r>
              <a:rPr lang="en-US" sz="6000" dirty="0">
                <a:solidFill>
                  <a:srgbClr val="FF0000"/>
                </a:solidFill>
                <a:latin typeface="NikoshBAN" pitchFamily="2" charset="0"/>
                <a:cs typeface="NikoshBAN" pitchFamily="2" charset="0"/>
              </a:rPr>
              <a:t> </a:t>
            </a:r>
            <a:r>
              <a:rPr lang="en-US" sz="6000" dirty="0" err="1">
                <a:solidFill>
                  <a:srgbClr val="FF0000"/>
                </a:solidFill>
                <a:latin typeface="NikoshBAN" pitchFamily="2" charset="0"/>
                <a:cs typeface="NikoshBAN" pitchFamily="2" charset="0"/>
              </a:rPr>
              <a:t>ক্লাসের</a:t>
            </a:r>
            <a:r>
              <a:rPr lang="en-US" sz="6000" dirty="0">
                <a:solidFill>
                  <a:srgbClr val="FF0000"/>
                </a:solidFill>
                <a:latin typeface="NikoshBAN" pitchFamily="2" charset="0"/>
                <a:cs typeface="NikoshBAN" pitchFamily="2" charset="0"/>
              </a:rPr>
              <a:t> </a:t>
            </a:r>
            <a:r>
              <a:rPr lang="en-US" sz="6000" dirty="0" err="1">
                <a:solidFill>
                  <a:srgbClr val="FF0000"/>
                </a:solidFill>
                <a:latin typeface="NikoshBAN" pitchFamily="2" charset="0"/>
                <a:cs typeface="NikoshBAN" pitchFamily="2" charset="0"/>
              </a:rPr>
              <a:t>আলোচ্য</a:t>
            </a:r>
            <a:r>
              <a:rPr lang="en-US" sz="6000" dirty="0">
                <a:solidFill>
                  <a:srgbClr val="FF0000"/>
                </a:solidFill>
                <a:latin typeface="NikoshBAN" pitchFamily="2" charset="0"/>
                <a:cs typeface="NikoshBAN" pitchFamily="2" charset="0"/>
              </a:rPr>
              <a:t> </a:t>
            </a:r>
            <a:r>
              <a:rPr lang="en-US" sz="6000" dirty="0" err="1">
                <a:solidFill>
                  <a:srgbClr val="FF0000"/>
                </a:solidFill>
                <a:latin typeface="NikoshBAN" pitchFamily="2" charset="0"/>
                <a:cs typeface="NikoshBAN" pitchFamily="2" charset="0"/>
              </a:rPr>
              <a:t>বিষয়ঃ</a:t>
            </a:r>
            <a:endParaRPr lang="en-US" sz="6000" dirty="0">
              <a:solidFill>
                <a:srgbClr val="00B050"/>
              </a:solidFill>
              <a:latin typeface="NikoshBAN" pitchFamily="2" charset="0"/>
              <a:cs typeface="NikoshBAN" pitchFamily="2" charset="0"/>
            </a:endParaRPr>
          </a:p>
        </p:txBody>
      </p:sp>
      <p:sp>
        <p:nvSpPr>
          <p:cNvPr id="3" name="Content Placeholder 2"/>
          <p:cNvSpPr>
            <a:spLocks noGrp="1"/>
          </p:cNvSpPr>
          <p:nvPr>
            <p:ph idx="1"/>
          </p:nvPr>
        </p:nvSpPr>
        <p:spPr>
          <a:xfrm>
            <a:off x="457200" y="2247900"/>
            <a:ext cx="8183880" cy="23622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a:buNone/>
            </a:pPr>
            <a:endParaRPr lang="en-US" sz="4800" dirty="0">
              <a:solidFill>
                <a:srgbClr val="7030A0"/>
              </a:solidFill>
              <a:latin typeface="SutonnyMJ" pitchFamily="2" charset="0"/>
              <a:cs typeface="SutonnyMJ" pitchFamily="2" charset="0"/>
            </a:endParaRPr>
          </a:p>
          <a:p>
            <a:pPr algn="ctr">
              <a:buNone/>
            </a:pPr>
            <a:r>
              <a:rPr lang="as-IN" sz="4800" dirty="0">
                <a:solidFill>
                  <a:srgbClr val="7030A0"/>
                </a:solidFill>
                <a:latin typeface="SutonnyMJ" pitchFamily="2" charset="0"/>
                <a:cs typeface="SutonnyMJ" pitchFamily="2" charset="0"/>
              </a:rPr>
              <a:t>প্রাকল্পিক - নিরপেক্ষ সহানুমান</a:t>
            </a:r>
            <a:r>
              <a:rPr lang="en-US" sz="4800" dirty="0">
                <a:solidFill>
                  <a:srgbClr val="7030A0"/>
                </a:solidFill>
                <a:latin typeface="SutonnyMJ" pitchFamily="2" charset="0"/>
                <a:cs typeface="SutonnyMJ" pitchFamily="2" charset="0"/>
              </a:rPr>
              <a:t> </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181365"/>
          </a:xfrm>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8000" dirty="0" err="1">
                <a:solidFill>
                  <a:srgbClr val="00B050"/>
                </a:solidFill>
                <a:latin typeface="NikoshBAN" pitchFamily="2" charset="0"/>
                <a:cs typeface="NikoshBAN" pitchFamily="2" charset="0"/>
              </a:rPr>
              <a:t>সবাইকে</a:t>
            </a:r>
            <a:r>
              <a:rPr lang="en-US" sz="8000" dirty="0">
                <a:solidFill>
                  <a:srgbClr val="00B050"/>
                </a:solidFill>
                <a:latin typeface="NikoshBAN" pitchFamily="2" charset="0"/>
                <a:cs typeface="NikoshBAN" pitchFamily="2" charset="0"/>
              </a:rPr>
              <a:t> </a:t>
            </a:r>
            <a:r>
              <a:rPr lang="en-US" sz="8000" dirty="0" err="1">
                <a:solidFill>
                  <a:srgbClr val="00B050"/>
                </a:solidFill>
                <a:latin typeface="NikoshBAN" pitchFamily="2" charset="0"/>
                <a:cs typeface="NikoshBAN" pitchFamily="2" charset="0"/>
              </a:rPr>
              <a:t>ধন্যবাদ</a:t>
            </a:r>
            <a:endParaRPr lang="en-US" dirty="0">
              <a:solidFill>
                <a:srgbClr val="FFFF00"/>
              </a:solidFill>
              <a:latin typeface="NikoshBAN" pitchFamily="2" charset="0"/>
              <a:cs typeface="NikoshBAN" pitchFamily="2" charset="0"/>
            </a:endParaRPr>
          </a:p>
        </p:txBody>
      </p:sp>
      <p:pic>
        <p:nvPicPr>
          <p:cNvPr id="4" name="Picture 4" descr="PE01561_"/>
          <p:cNvPicPr>
            <a:picLocks noGrp="1" noChangeAspect="1" noChangeArrowheads="1"/>
          </p:cNvPicPr>
          <p:nvPr>
            <p:ph idx="1"/>
          </p:nvPr>
        </p:nvPicPr>
        <p:blipFill>
          <a:blip r:embed="rId2"/>
          <a:stretch>
            <a:fillRect/>
          </a:stretch>
        </p:blipFill>
        <p:spPr bwMode="auto">
          <a:xfrm>
            <a:off x="457200" y="1181100"/>
            <a:ext cx="8305800" cy="40386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evel 2"/>
          <p:cNvSpPr/>
          <p:nvPr/>
        </p:nvSpPr>
        <p:spPr>
          <a:xfrm>
            <a:off x="3505200" y="1206500"/>
            <a:ext cx="5257800" cy="2540000"/>
          </a:xfrm>
          <a:prstGeom prst="beve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71320" tIns="35661" rIns="71320" bIns="35661" anchor="ctr"/>
          <a:lstStyle/>
          <a:p>
            <a:pPr algn="ctr" defTabSz="713203">
              <a:defRPr/>
            </a:pPr>
            <a:endParaRPr lang="en-US" sz="2500" dirty="0">
              <a:solidFill>
                <a:prstClr val="white"/>
              </a:solidFill>
              <a:latin typeface="NikoshBAN" pitchFamily="2" charset="0"/>
              <a:cs typeface="NikoshBAN" pitchFamily="2" charset="0"/>
            </a:endParaRPr>
          </a:p>
        </p:txBody>
      </p:sp>
      <p:sp>
        <p:nvSpPr>
          <p:cNvPr id="4" name="Bevel 3"/>
          <p:cNvSpPr/>
          <p:nvPr/>
        </p:nvSpPr>
        <p:spPr>
          <a:xfrm>
            <a:off x="457200" y="4064000"/>
            <a:ext cx="8534400" cy="1270000"/>
          </a:xfrm>
          <a:prstGeom prst="beve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71320" tIns="35661" rIns="71320" bIns="35661" anchor="ctr"/>
          <a:lstStyle/>
          <a:p>
            <a:pPr algn="ctr" defTabSz="713203">
              <a:defRPr/>
            </a:pPr>
            <a:r>
              <a:rPr lang="en-US" sz="2800" dirty="0">
                <a:solidFill>
                  <a:prstClr val="white"/>
                </a:solidFill>
                <a:latin typeface="Times New Roman" pitchFamily="18" charset="0"/>
                <a:cs typeface="Times New Roman" pitchFamily="18" charset="0"/>
              </a:rPr>
              <a:t>E-mail: abusayedjsmsc1@ gmail.com</a:t>
            </a:r>
          </a:p>
        </p:txBody>
      </p:sp>
      <p:sp>
        <p:nvSpPr>
          <p:cNvPr id="6" name="Rectangle 5"/>
          <p:cNvSpPr>
            <a:spLocks noChangeArrowheads="1"/>
          </p:cNvSpPr>
          <p:nvPr/>
        </p:nvSpPr>
        <p:spPr bwMode="auto">
          <a:xfrm>
            <a:off x="3733801" y="1460500"/>
            <a:ext cx="4994564" cy="2032000"/>
          </a:xfrm>
          <a:prstGeom prst="rect">
            <a:avLst/>
          </a:prstGeom>
          <a:noFill/>
          <a:ln w="9525" algn="ctr">
            <a:noFill/>
            <a:round/>
            <a:headEnd/>
            <a:tailEnd/>
          </a:ln>
        </p:spPr>
        <p:txBody>
          <a:bodyPr lIns="71320" tIns="35661" rIns="71320" bIns="35661"/>
          <a:lstStyle/>
          <a:p>
            <a:pPr defTabSz="713203"/>
            <a:r>
              <a:rPr lang="bn-BD" sz="3100" dirty="0">
                <a:solidFill>
                  <a:srgbClr val="FFFF00"/>
                </a:solidFill>
                <a:latin typeface="NikoshBAN" pitchFamily="2" charset="0"/>
                <a:cs typeface="NikoshBAN" pitchFamily="2" charset="0"/>
              </a:rPr>
              <a:t>মোঃ আবু সাঈদ</a:t>
            </a:r>
            <a:endParaRPr lang="en-US" sz="3100" dirty="0">
              <a:solidFill>
                <a:srgbClr val="FFFF00"/>
              </a:solidFill>
              <a:latin typeface="SutonnyMJ" pitchFamily="2" charset="0"/>
            </a:endParaRPr>
          </a:p>
          <a:p>
            <a:pPr defTabSz="713203"/>
            <a:r>
              <a:rPr lang="bn-BD" sz="3100" dirty="0">
                <a:solidFill>
                  <a:srgbClr val="FFFF00"/>
                </a:solidFill>
                <a:latin typeface="NikoshBAN" pitchFamily="2" charset="0"/>
                <a:cs typeface="NikoshBAN" pitchFamily="2" charset="0"/>
              </a:rPr>
              <a:t>প্রভাষক</a:t>
            </a:r>
            <a:r>
              <a:rPr lang="en-US" sz="3100" dirty="0">
                <a:solidFill>
                  <a:srgbClr val="FFFF00"/>
                </a:solidFill>
                <a:latin typeface="SutonnyEMJ" pitchFamily="2" charset="0"/>
              </a:rPr>
              <a:t>-</a:t>
            </a:r>
            <a:r>
              <a:rPr lang="bn-BD" sz="3100" dirty="0">
                <a:solidFill>
                  <a:srgbClr val="FFFF00"/>
                </a:solidFill>
                <a:latin typeface="NikoshBAN" pitchFamily="2" charset="0"/>
                <a:cs typeface="NikoshBAN" pitchFamily="2" charset="0"/>
              </a:rPr>
              <a:t>যুক্তি</a:t>
            </a:r>
            <a:r>
              <a:rPr lang="bn-IN" sz="3100" dirty="0">
                <a:solidFill>
                  <a:srgbClr val="FFFF00"/>
                </a:solidFill>
                <a:latin typeface="NikoshBAN" pitchFamily="2" charset="0"/>
                <a:cs typeface="NikoshBAN" pitchFamily="2" charset="0"/>
              </a:rPr>
              <a:t>বিদ্যা</a:t>
            </a:r>
            <a:endParaRPr lang="en-US" sz="3100" dirty="0">
              <a:solidFill>
                <a:srgbClr val="FFFF00"/>
              </a:solidFill>
              <a:latin typeface="NikoshBAN" pitchFamily="2" charset="0"/>
              <a:cs typeface="NikoshBAN" pitchFamily="2" charset="0"/>
            </a:endParaRPr>
          </a:p>
          <a:p>
            <a:pPr defTabSz="713203"/>
            <a:r>
              <a:rPr lang="en-US" sz="2200" dirty="0" err="1">
                <a:solidFill>
                  <a:srgbClr val="FFFF00"/>
                </a:solidFill>
                <a:latin typeface="SutonnyMJ" pitchFamily="2" charset="0"/>
              </a:rPr>
              <a:t>h‡kvi</a:t>
            </a:r>
            <a:r>
              <a:rPr lang="en-US" sz="2200" dirty="0">
                <a:solidFill>
                  <a:srgbClr val="FFFF00"/>
                </a:solidFill>
                <a:latin typeface="SutonnyMJ" pitchFamily="2" charset="0"/>
              </a:rPr>
              <a:t> </a:t>
            </a:r>
            <a:r>
              <a:rPr lang="en-US" sz="2200" dirty="0" err="1">
                <a:solidFill>
                  <a:srgbClr val="FFFF00"/>
                </a:solidFill>
                <a:latin typeface="SutonnyMJ" pitchFamily="2" charset="0"/>
              </a:rPr>
              <a:t>wk¶v</a:t>
            </a:r>
            <a:r>
              <a:rPr lang="en-US" sz="2200" dirty="0">
                <a:solidFill>
                  <a:srgbClr val="FFFF00"/>
                </a:solidFill>
                <a:latin typeface="SutonnyMJ" pitchFamily="2" charset="0"/>
              </a:rPr>
              <a:t> †</a:t>
            </a:r>
            <a:r>
              <a:rPr lang="en-US" sz="2200" dirty="0" err="1">
                <a:solidFill>
                  <a:srgbClr val="FFFF00"/>
                </a:solidFill>
                <a:latin typeface="SutonnyMJ" pitchFamily="2" charset="0"/>
              </a:rPr>
              <a:t>evW</a:t>
            </a:r>
            <a:r>
              <a:rPr lang="en-US" sz="2200" dirty="0">
                <a:solidFill>
                  <a:srgbClr val="FFFF00"/>
                </a:solidFill>
                <a:latin typeface="SutonnyMJ" pitchFamily="2" charset="0"/>
              </a:rPr>
              <a:t>© </a:t>
            </a:r>
            <a:r>
              <a:rPr lang="en-US" sz="2200" dirty="0" err="1">
                <a:solidFill>
                  <a:srgbClr val="FFFF00"/>
                </a:solidFill>
                <a:latin typeface="SutonnyMJ" pitchFamily="2" charset="0"/>
              </a:rPr>
              <a:t>g‡Wj</a:t>
            </a:r>
            <a:r>
              <a:rPr lang="en-US" sz="2200" dirty="0">
                <a:solidFill>
                  <a:srgbClr val="FFFF00"/>
                </a:solidFill>
                <a:latin typeface="SutonnyMJ" pitchFamily="2" charset="0"/>
              </a:rPr>
              <a:t> ¯‹</a:t>
            </a:r>
            <a:r>
              <a:rPr lang="en-US" sz="2200" dirty="0" err="1">
                <a:solidFill>
                  <a:srgbClr val="FFFF00"/>
                </a:solidFill>
                <a:latin typeface="SutonnyMJ" pitchFamily="2" charset="0"/>
              </a:rPr>
              <a:t>zj</a:t>
            </a:r>
            <a:r>
              <a:rPr lang="en-US" sz="2200" dirty="0">
                <a:solidFill>
                  <a:srgbClr val="FFFF00"/>
                </a:solidFill>
                <a:latin typeface="SutonnyMJ" pitchFamily="2" charset="0"/>
              </a:rPr>
              <a:t> GÛ </a:t>
            </a:r>
            <a:r>
              <a:rPr lang="en-US" sz="2200" dirty="0" err="1">
                <a:solidFill>
                  <a:srgbClr val="FFFF00"/>
                </a:solidFill>
                <a:latin typeface="SutonnyMJ" pitchFamily="2" charset="0"/>
              </a:rPr>
              <a:t>K‡jR</a:t>
            </a:r>
            <a:endParaRPr lang="en-US" sz="2200" dirty="0">
              <a:solidFill>
                <a:srgbClr val="FFFF00"/>
              </a:solidFill>
              <a:latin typeface="SutonnyMJ" pitchFamily="2" charset="0"/>
            </a:endParaRPr>
          </a:p>
          <a:p>
            <a:pPr defTabSz="713203" eaLnBrk="0" hangingPunct="0"/>
            <a:endParaRPr lang="en-US" sz="2800" dirty="0">
              <a:solidFill>
                <a:srgbClr val="FF0000"/>
              </a:solidFill>
              <a:latin typeface="NikoshBAN" pitchFamily="2" charset="0"/>
              <a:cs typeface="NikoshBAN" pitchFamily="2" charset="0"/>
            </a:endParaRPr>
          </a:p>
        </p:txBody>
      </p:sp>
      <p:pic>
        <p:nvPicPr>
          <p:cNvPr id="7" name="Picture 6" descr="IMG1299A"/>
          <p:cNvPicPr>
            <a:picLocks noChangeAspect="1" noChangeArrowheads="1"/>
          </p:cNvPicPr>
          <p:nvPr/>
        </p:nvPicPr>
        <p:blipFill>
          <a:blip r:embed="rId4"/>
          <a:srcRect/>
          <a:stretch>
            <a:fillRect/>
          </a:stretch>
        </p:blipFill>
        <p:spPr bwMode="auto">
          <a:xfrm>
            <a:off x="838200" y="1206500"/>
            <a:ext cx="2286000" cy="2540000"/>
          </a:xfrm>
          <a:prstGeom prst="rect">
            <a:avLst/>
          </a:prstGeom>
          <a:noFill/>
          <a:ln w="9525">
            <a:noFill/>
            <a:miter lim="800000"/>
            <a:headEnd/>
            <a:tailEnd/>
          </a:ln>
        </p:spPr>
      </p:pic>
      <p:sp>
        <p:nvSpPr>
          <p:cNvPr id="8" name="Explosion 1 7"/>
          <p:cNvSpPr/>
          <p:nvPr/>
        </p:nvSpPr>
        <p:spPr>
          <a:xfrm>
            <a:off x="2302004" y="-332826"/>
            <a:ext cx="3420999" cy="1518513"/>
          </a:xfrm>
          <a:prstGeom prst="irregularSeal1">
            <a:avLst/>
          </a:prstGeom>
          <a:solidFill>
            <a:srgbClr val="5B9BD5"/>
          </a:solidFill>
          <a:ln w="12700" cap="flat" cmpd="sng" algn="ctr">
            <a:solidFill>
              <a:srgbClr val="C00000"/>
            </a:solidFill>
            <a:prstDash val="solid"/>
            <a:miter lim="800000"/>
          </a:ln>
          <a:effectLst/>
        </p:spPr>
        <p:txBody>
          <a:bodyPr lIns="71320" tIns="35661" rIns="71320" bIns="35661" rtlCol="0" anchor="ctr"/>
          <a:lstStyle/>
          <a:p>
            <a:pPr algn="ctr" defTabSz="713203"/>
            <a:endParaRPr lang="en-US" kern="0">
              <a:solidFill>
                <a:sysClr val="window" lastClr="FFFFFF"/>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0123" y="-150459"/>
            <a:ext cx="3676650" cy="1336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4257711"/>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par>
                                <p:cTn id="29" presetID="55"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strVal val="#ppt_w*0.70"/>
                                          </p:val>
                                        </p:tav>
                                        <p:tav tm="100000">
                                          <p:val>
                                            <p:strVal val="#ppt_w"/>
                                          </p:val>
                                        </p:tav>
                                      </p:tavLst>
                                    </p:anim>
                                    <p:anim calcmode="lin" valueType="num">
                                      <p:cBhvr>
                                        <p:cTn id="32" dur="1000" fill="hold"/>
                                        <p:tgtEl>
                                          <p:spTgt spid="6"/>
                                        </p:tgtEl>
                                        <p:attrNameLst>
                                          <p:attrName>ppt_h</p:attrName>
                                        </p:attrNameLst>
                                      </p:cBhvr>
                                      <p:tavLst>
                                        <p:tav tm="0">
                                          <p:val>
                                            <p:strVal val="#ppt_h"/>
                                          </p:val>
                                        </p:tav>
                                        <p:tav tm="100000">
                                          <p:val>
                                            <p:strVal val="#ppt_h"/>
                                          </p:val>
                                        </p:tav>
                                      </p:tavLst>
                                    </p:anim>
                                    <p:animEffect transition="in" filter="fade">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86740"/>
            <a:ext cx="8382000" cy="1381760"/>
          </a:xfrm>
        </p:spPr>
        <p:style>
          <a:lnRef idx="2">
            <a:schemeClr val="accent1"/>
          </a:lnRef>
          <a:fillRef idx="1">
            <a:schemeClr val="lt1"/>
          </a:fillRef>
          <a:effectRef idx="0">
            <a:schemeClr val="accent1"/>
          </a:effectRef>
          <a:fontRef idx="minor">
            <a:schemeClr val="dk1"/>
          </a:fontRef>
        </p:style>
        <p:txBody>
          <a:bodyPr>
            <a:noAutofit/>
          </a:bodyPr>
          <a:lstStyle/>
          <a:p>
            <a:r>
              <a:rPr lang="as-IN" sz="8000" b="1" dirty="0">
                <a:solidFill>
                  <a:srgbClr val="FF0000"/>
                </a:solidFill>
                <a:latin typeface="SutonnyMJ" pitchFamily="2" charset="0"/>
                <a:cs typeface="SutonnyMJ" pitchFamily="2" charset="0"/>
              </a:rPr>
              <a:t>আজকের আলোচ্য বিষয়:</a:t>
            </a:r>
            <a:endParaRPr lang="en-US" sz="8000" b="1" dirty="0">
              <a:solidFill>
                <a:srgbClr val="FF0000"/>
              </a:solidFill>
              <a:latin typeface="SutonnyMJ" pitchFamily="2" charset="0"/>
              <a:cs typeface="SutonnyMJ" pitchFamily="2" charset="0"/>
            </a:endParaRPr>
          </a:p>
        </p:txBody>
      </p:sp>
      <p:sp>
        <p:nvSpPr>
          <p:cNvPr id="3" name="Content Placeholder 2"/>
          <p:cNvSpPr>
            <a:spLocks noGrp="1"/>
          </p:cNvSpPr>
          <p:nvPr>
            <p:ph idx="1"/>
          </p:nvPr>
        </p:nvSpPr>
        <p:spPr>
          <a:xfrm>
            <a:off x="304800" y="2222500"/>
            <a:ext cx="8458200" cy="2921000"/>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lvl="3">
              <a:buNone/>
            </a:pPr>
            <a:r>
              <a:rPr lang="en-US" sz="8000" dirty="0">
                <a:solidFill>
                  <a:srgbClr val="7030A0"/>
                </a:solidFill>
                <a:latin typeface="SutonnyMJ" pitchFamily="2" charset="0"/>
                <a:cs typeface="SutonnyMJ" pitchFamily="2" charset="0"/>
              </a:rPr>
              <a:t> </a:t>
            </a:r>
            <a:r>
              <a:rPr lang="as-IN" sz="8000" dirty="0">
                <a:solidFill>
                  <a:srgbClr val="7030A0"/>
                </a:solidFill>
                <a:latin typeface="NikoshBAN" pitchFamily="2" charset="0"/>
                <a:cs typeface="NikoshBAN" pitchFamily="2" charset="0"/>
              </a:rPr>
              <a:t>অবরোহ অনুমান</a:t>
            </a:r>
          </a:p>
          <a:p>
            <a:pPr lvl="3">
              <a:buNone/>
            </a:pPr>
            <a:r>
              <a:rPr lang="as-IN" sz="8000" dirty="0">
                <a:solidFill>
                  <a:srgbClr val="7030A0"/>
                </a:solidFill>
                <a:latin typeface="NikoshBAN" pitchFamily="2" charset="0"/>
                <a:cs typeface="NikoshBAN" pitchFamily="2" charset="0"/>
              </a:rPr>
              <a:t>     (সহানুমান)</a:t>
            </a:r>
          </a:p>
          <a:p>
            <a:pPr lvl="3">
              <a:buNone/>
            </a:pPr>
            <a:r>
              <a:rPr lang="as-IN" sz="8000" dirty="0">
                <a:solidFill>
                  <a:srgbClr val="7030A0"/>
                </a:solidFill>
                <a:latin typeface="SutonnyMJ" pitchFamily="2" charset="0"/>
                <a:cs typeface="SutonnyMJ" pitchFamily="2" charset="0"/>
              </a:rPr>
              <a:t>           </a:t>
            </a:r>
            <a:endParaRPr lang="en-US" sz="4800" b="1" dirty="0">
              <a:solidFill>
                <a:schemeClr val="bg1"/>
              </a:solidFill>
              <a:latin typeface="Times New Roman" pitchFamily="18" charset="0"/>
              <a:cs typeface="Times New Roman" pitchFamily="18"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19100"/>
            <a:ext cx="8183880" cy="876300"/>
          </a:xfrm>
        </p:spPr>
        <p:style>
          <a:lnRef idx="2">
            <a:schemeClr val="accent1"/>
          </a:lnRef>
          <a:fillRef idx="1">
            <a:schemeClr val="lt1"/>
          </a:fillRef>
          <a:effectRef idx="0">
            <a:schemeClr val="accent1"/>
          </a:effectRef>
          <a:fontRef idx="minor">
            <a:schemeClr val="dk1"/>
          </a:fontRef>
        </p:style>
        <p:txBody>
          <a:bodyPr>
            <a:noAutofit/>
          </a:bodyPr>
          <a:lstStyle/>
          <a:p>
            <a:r>
              <a:rPr lang="as-IN" sz="6600" b="1" dirty="0">
                <a:solidFill>
                  <a:srgbClr val="7030A0"/>
                </a:solidFill>
                <a:latin typeface="SutonnyMJ" pitchFamily="2" charset="0"/>
                <a:cs typeface="SutonnyMJ" pitchFamily="2" charset="0"/>
              </a:rPr>
              <a:t>শিখনফলঃ</a:t>
            </a:r>
            <a:endParaRPr lang="en-US" sz="6600" b="1" dirty="0">
              <a:solidFill>
                <a:srgbClr val="7030A0"/>
              </a:solidFill>
              <a:latin typeface="SutonnyMJ" pitchFamily="2" charset="0"/>
              <a:cs typeface="SutonnyMJ" pitchFamily="2" charset="0"/>
            </a:endParaRPr>
          </a:p>
        </p:txBody>
      </p:sp>
      <p:sp>
        <p:nvSpPr>
          <p:cNvPr id="3" name="Content Placeholder 2"/>
          <p:cNvSpPr>
            <a:spLocks noGrp="1"/>
          </p:cNvSpPr>
          <p:nvPr>
            <p:ph idx="1"/>
          </p:nvPr>
        </p:nvSpPr>
        <p:spPr>
          <a:xfrm>
            <a:off x="502920" y="1577340"/>
            <a:ext cx="8183880" cy="3489960"/>
          </a:xfrm>
        </p:spPr>
        <p:style>
          <a:lnRef idx="3">
            <a:schemeClr val="lt1"/>
          </a:lnRef>
          <a:fillRef idx="1">
            <a:schemeClr val="accent1"/>
          </a:fillRef>
          <a:effectRef idx="1">
            <a:schemeClr val="accent1"/>
          </a:effectRef>
          <a:fontRef idx="minor">
            <a:schemeClr val="lt1"/>
          </a:fontRef>
        </p:style>
        <p:txBody>
          <a:bodyPr>
            <a:normAutofit fontScale="55000" lnSpcReduction="20000"/>
          </a:bodyPr>
          <a:lstStyle/>
          <a:p>
            <a:r>
              <a:rPr lang="as-IN" sz="4000" b="1" dirty="0">
                <a:solidFill>
                  <a:schemeClr val="bg1"/>
                </a:solidFill>
                <a:latin typeface="Times New Roman" pitchFamily="18" charset="0"/>
                <a:cs typeface="Times New Roman" pitchFamily="18" charset="0"/>
              </a:rPr>
              <a:t>সহানুমানের সংজ্ঞা দিতে  পারবে ।</a:t>
            </a:r>
          </a:p>
          <a:p>
            <a:r>
              <a:rPr lang="as-IN" sz="4000" b="1" dirty="0">
                <a:solidFill>
                  <a:schemeClr val="bg1"/>
                </a:solidFill>
                <a:latin typeface="Times New Roman" pitchFamily="18" charset="0"/>
                <a:cs typeface="Times New Roman" pitchFamily="18" charset="0"/>
              </a:rPr>
              <a:t>সহানুমানের প্রকারভেদ ব্যাখা করতে পারবে ।</a:t>
            </a:r>
          </a:p>
          <a:p>
            <a:r>
              <a:rPr lang="as-IN" sz="4000" b="1" dirty="0">
                <a:solidFill>
                  <a:schemeClr val="bg1"/>
                </a:solidFill>
                <a:latin typeface="Times New Roman" pitchFamily="18" charset="0"/>
                <a:cs typeface="Times New Roman" pitchFamily="18" charset="0"/>
              </a:rPr>
              <a:t>সহানুমানের  দৃষ্টান্ত তৈরী করতে পারবে।</a:t>
            </a:r>
          </a:p>
          <a:p>
            <a:r>
              <a:rPr lang="as-IN" sz="4000" b="1" dirty="0">
                <a:solidFill>
                  <a:schemeClr val="bg1"/>
                </a:solidFill>
                <a:latin typeface="Times New Roman" pitchFamily="18" charset="0"/>
                <a:cs typeface="Times New Roman" pitchFamily="18" charset="0"/>
              </a:rPr>
              <a:t>সহানুমানের ধারনা ব্যাখ্যা করতে পারবে।</a:t>
            </a:r>
          </a:p>
          <a:p>
            <a:r>
              <a:rPr lang="as-IN" sz="4000" b="1" dirty="0">
                <a:solidFill>
                  <a:schemeClr val="bg1"/>
                </a:solidFill>
                <a:latin typeface="Times New Roman" pitchFamily="18" charset="0"/>
                <a:cs typeface="Times New Roman" pitchFamily="18" charset="0"/>
              </a:rPr>
              <a:t> সহানুমানের বেশিষ্ট্য বর্ণনা করতে পারবে।</a:t>
            </a:r>
          </a:p>
          <a:p>
            <a:r>
              <a:rPr lang="as-IN" sz="4000" b="1" dirty="0">
                <a:solidFill>
                  <a:schemeClr val="bg1"/>
                </a:solidFill>
                <a:latin typeface="Times New Roman" pitchFamily="18" charset="0"/>
                <a:cs typeface="Times New Roman" pitchFamily="18" charset="0"/>
              </a:rPr>
              <a:t>সহানুমানের নিয়মাবলী বিশ্লেষণ করতে পারবে।</a:t>
            </a:r>
            <a:endParaRPr lang="en-US" sz="4000" b="1" dirty="0">
              <a:solidFill>
                <a:schemeClr val="bg1"/>
              </a:solidFill>
              <a:latin typeface="Times New Roman" pitchFamily="18" charset="0"/>
              <a:cs typeface="Times New Roman" pitchFamily="18" charset="0"/>
            </a:endParaRPr>
          </a:p>
        </p:txBody>
      </p:sp>
      <p:sp>
        <p:nvSpPr>
          <p:cNvPr id="4" name="Title 1"/>
          <p:cNvSpPr txBox="1">
            <a:spLocks/>
          </p:cNvSpPr>
          <p:nvPr/>
        </p:nvSpPr>
        <p:spPr>
          <a:xfrm>
            <a:off x="-1447800" y="317500"/>
            <a:ext cx="8229600" cy="952500"/>
          </a:xfrm>
          <a:prstGeom prst="rect">
            <a:avLst/>
          </a:prstGeom>
        </p:spPr>
        <p:txBody>
          <a:bodyPr vert="horz" lIns="91436" tIns="45718" rIns="91436" bIns="45718" rtlCol="0" anchor="ctr">
            <a:noAutofit/>
          </a:bodyPr>
          <a:lstStyle/>
          <a:p>
            <a:pPr algn="ctr">
              <a:spcBef>
                <a:spcPct val="0"/>
              </a:spcBef>
              <a:defRPr/>
            </a:pPr>
            <a:endParaRPr lang="en-US" sz="8800" dirty="0">
              <a:solidFill>
                <a:srgbClr val="FF0000"/>
              </a:solidFill>
              <a:latin typeface="SutonnyMJ" pitchFamily="2" charset="0"/>
              <a:ea typeface="+mj-ea"/>
              <a:cs typeface="SutonnyMJ" pitchFamily="2" charset="0"/>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14500"/>
          </a:xfrm>
        </p:spPr>
        <p:style>
          <a:lnRef idx="2">
            <a:schemeClr val="accent1"/>
          </a:lnRef>
          <a:fillRef idx="1">
            <a:schemeClr val="lt1"/>
          </a:fillRef>
          <a:effectRef idx="0">
            <a:schemeClr val="accent1"/>
          </a:effectRef>
          <a:fontRef idx="minor">
            <a:schemeClr val="dk1"/>
          </a:fontRef>
        </p:style>
        <p:txBody>
          <a:bodyPr>
            <a:normAutofit/>
          </a:bodyPr>
          <a:lstStyle/>
          <a:p>
            <a:r>
              <a:rPr lang="as-IN" dirty="0" smtClean="0">
                <a:solidFill>
                  <a:srgbClr val="FF0000"/>
                </a:solidFill>
                <a:latin typeface="NikoshBAN" pitchFamily="2" charset="0"/>
                <a:cs typeface="NikoshBAN" pitchFamily="2" charset="0"/>
              </a:rPr>
              <a:t>সহানুমানের সংজ্ঞাঃ </a:t>
            </a:r>
            <a:r>
              <a:rPr lang="en-US" dirty="0" smtClean="0">
                <a:solidFill>
                  <a:srgbClr val="FF0000"/>
                </a:solidFill>
                <a:latin typeface="SutonnyMJ" pitchFamily="2" charset="0"/>
                <a:cs typeface="SutonnyMJ" pitchFamily="2" charset="0"/>
              </a:rPr>
              <a:t/>
            </a:r>
            <a:br>
              <a:rPr lang="en-US" dirty="0" smtClean="0">
                <a:solidFill>
                  <a:srgbClr val="FF0000"/>
                </a:solidFill>
                <a:latin typeface="SutonnyMJ" pitchFamily="2" charset="0"/>
                <a:cs typeface="SutonnyMJ" pitchFamily="2" charset="0"/>
              </a:rPr>
            </a:br>
            <a:r>
              <a:rPr lang="en-US" sz="3600" b="1" dirty="0">
                <a:solidFill>
                  <a:srgbClr val="FF0000"/>
                </a:solidFill>
                <a:latin typeface="SutonnyMJ" pitchFamily="2" charset="0"/>
                <a:cs typeface="SutonnyMJ" pitchFamily="2" charset="0"/>
              </a:rPr>
              <a:t>(</a:t>
            </a:r>
            <a:r>
              <a:rPr lang="en-US" sz="3600" b="1" dirty="0">
                <a:solidFill>
                  <a:srgbClr val="FF0000"/>
                </a:solidFill>
                <a:latin typeface="Times New Roman" pitchFamily="18" charset="0"/>
                <a:cs typeface="Times New Roman" pitchFamily="18" charset="0"/>
              </a:rPr>
              <a:t>DEFINITION OF SYLLOGISM)</a:t>
            </a:r>
            <a:endParaRPr lang="en-US" b="1" dirty="0">
              <a:latin typeface="SutonnyMJ" pitchFamily="2" charset="0"/>
              <a:cs typeface="SutonnyMJ" pitchFamily="2" charset="0"/>
            </a:endParaRPr>
          </a:p>
        </p:txBody>
      </p:sp>
      <p:sp>
        <p:nvSpPr>
          <p:cNvPr id="3" name="Content Placeholder 2"/>
          <p:cNvSpPr>
            <a:spLocks noGrp="1"/>
          </p:cNvSpPr>
          <p:nvPr>
            <p:ph idx="1"/>
          </p:nvPr>
        </p:nvSpPr>
        <p:spPr>
          <a:xfrm>
            <a:off x="457200" y="1790700"/>
            <a:ext cx="8229600" cy="3924300"/>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endParaRPr lang="en-US" sz="3600" b="1" dirty="0">
              <a:solidFill>
                <a:schemeClr val="bg1"/>
              </a:solidFill>
              <a:latin typeface="NikoshBAN" pitchFamily="2" charset="0"/>
              <a:cs typeface="NikoshBAN" pitchFamily="2" charset="0"/>
            </a:endParaRPr>
          </a:p>
          <a:p>
            <a:r>
              <a:rPr lang="as-IN" sz="3600" b="1" dirty="0">
                <a:solidFill>
                  <a:schemeClr val="bg1"/>
                </a:solidFill>
                <a:latin typeface="NikoshBAN" pitchFamily="2" charset="0"/>
                <a:cs typeface="NikoshBAN" pitchFamily="2" charset="0"/>
              </a:rPr>
              <a:t>যে মাধ্যম অবরোহ অনুমানে সিদ্ধান্তটি দুটি পরস্পর সম্বন্ধযুক্ত আশ্রয়বাক্য থেকে অনিবার্যভাবে নিঃসৃত হয় তাকে সহানুমান বলে।</a:t>
            </a:r>
          </a:p>
          <a:p>
            <a:endParaRPr lang="as-IN" sz="3600" b="1" dirty="0">
              <a:solidFill>
                <a:schemeClr val="bg1"/>
              </a:solidFill>
              <a:latin typeface="NikoshBAN" pitchFamily="2" charset="0"/>
              <a:cs typeface="NikoshBAN" pitchFamily="2" charset="0"/>
            </a:endParaRPr>
          </a:p>
          <a:p>
            <a:r>
              <a:rPr lang="as-IN" sz="3600" b="1" dirty="0">
                <a:solidFill>
                  <a:schemeClr val="bg1"/>
                </a:solidFill>
                <a:latin typeface="NikoshBAN" pitchFamily="2" charset="0"/>
                <a:cs typeface="NikoshBAN" pitchFamily="2" charset="0"/>
              </a:rPr>
              <a:t>যুক্তিবিদ “যোসেফ” বলেন, “সহানুমান হচেছ প্রকৃতপক্ষে এক প্রকার যুক্তি যেখানে একই তৃতীয় পদের সাথে দুটি পদের উদ্দেশ্য ও বিধেয় আকারের সম্পর্ক থেকে পদ দুটির নিজেদের মধ্যে উদ্দেশ্য  ও বিধেয় আকারের একটি সম্পর্ক অনিবার্যভাবে  প্রতিষ্ঠিত  হয়।”</a:t>
            </a:r>
            <a:endParaRPr lang="en-US" sz="3600" b="1" dirty="0">
              <a:solidFill>
                <a:schemeClr val="bg1"/>
              </a:solidFill>
              <a:latin typeface="NikoshBAN" pitchFamily="2" charset="0"/>
              <a:cs typeface="NikoshBAN" pitchFamily="2" charset="0"/>
            </a:endParaRPr>
          </a:p>
          <a:p>
            <a:endParaRPr lang="en-US" dirty="0" smtClean="0">
              <a:latin typeface="SutonnyMJ" pitchFamily="2" charset="0"/>
              <a:cs typeface="SutonnyMJ" pitchFamily="2" charset="0"/>
            </a:endParaRPr>
          </a:p>
          <a:p>
            <a:endParaRPr lang="en-US" dirty="0" smtClean="0">
              <a:latin typeface="SutonnyMJ" pitchFamily="2" charset="0"/>
              <a:cs typeface="SutonnyMJ" pitchFamily="2" charset="0"/>
            </a:endParaRPr>
          </a:p>
          <a:p>
            <a:endParaRPr lang="en-US" dirty="0">
              <a:latin typeface="SutonnyMJ" pitchFamily="2" charset="0"/>
              <a:cs typeface="SutonnyMJ" pitchFamily="2"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42900"/>
            <a:ext cx="8183880" cy="876300"/>
          </a:xfrm>
        </p:spPr>
        <p:style>
          <a:lnRef idx="2">
            <a:schemeClr val="accent1"/>
          </a:lnRef>
          <a:fillRef idx="1">
            <a:schemeClr val="lt1"/>
          </a:fillRef>
          <a:effectRef idx="0">
            <a:schemeClr val="accent1"/>
          </a:effectRef>
          <a:fontRef idx="minor">
            <a:schemeClr val="dk1"/>
          </a:fontRef>
        </p:style>
        <p:txBody>
          <a:bodyPr>
            <a:noAutofit/>
          </a:bodyPr>
          <a:lstStyle/>
          <a:p>
            <a:r>
              <a:rPr lang="as-IN" sz="4800" dirty="0">
                <a:solidFill>
                  <a:srgbClr val="7030A0"/>
                </a:solidFill>
                <a:latin typeface="NikoshBAN" pitchFamily="2" charset="0"/>
                <a:cs typeface="NikoshBAN" pitchFamily="2" charset="0"/>
              </a:rPr>
              <a:t>উদাহরন বিশ্লেষণঃ-</a:t>
            </a:r>
            <a:endParaRPr lang="en-US" sz="4800" dirty="0">
              <a:solidFill>
                <a:srgbClr val="7030A0"/>
              </a:solidFill>
              <a:latin typeface="NikoshBAN" pitchFamily="2" charset="0"/>
              <a:cs typeface="NikoshBAN" pitchFamily="2" charset="0"/>
            </a:endParaRPr>
          </a:p>
        </p:txBody>
      </p:sp>
      <p:sp>
        <p:nvSpPr>
          <p:cNvPr id="3" name="Content Placeholder 2"/>
          <p:cNvSpPr>
            <a:spLocks noGrp="1"/>
          </p:cNvSpPr>
          <p:nvPr>
            <p:ph idx="1"/>
          </p:nvPr>
        </p:nvSpPr>
        <p:spPr>
          <a:xfrm>
            <a:off x="457200" y="1409700"/>
            <a:ext cx="8229600" cy="4099560"/>
          </a:xfrm>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a:buNone/>
            </a:pPr>
            <a:r>
              <a:rPr lang="en-US" sz="3600" b="1" dirty="0">
                <a:latin typeface="SutonnyMJ" pitchFamily="2" charset="0"/>
                <a:cs typeface="SutonnyMJ" pitchFamily="2" charset="0"/>
              </a:rPr>
              <a:t> </a:t>
            </a:r>
          </a:p>
          <a:p>
            <a:pPr>
              <a:buNone/>
            </a:pPr>
            <a:r>
              <a:rPr lang="as-IN" sz="3600" b="1" dirty="0">
                <a:latin typeface="NikoshBAN" pitchFamily="2" charset="0"/>
                <a:cs typeface="NikoshBAN" pitchFamily="2" charset="0"/>
              </a:rPr>
              <a:t>উদাহরণ</a:t>
            </a:r>
            <a:r>
              <a:rPr lang="en-US" sz="3600" b="1" dirty="0">
                <a:latin typeface="NikoshBAN" pitchFamily="2" charset="0"/>
                <a:cs typeface="NikoshBAN" pitchFamily="2" charset="0"/>
              </a:rPr>
              <a:t>ঃ-</a:t>
            </a:r>
            <a:r>
              <a:rPr lang="as-IN" sz="3600" b="1" dirty="0">
                <a:latin typeface="NikoshBAN" pitchFamily="2" charset="0"/>
                <a:cs typeface="NikoshBAN" pitchFamily="2" charset="0"/>
              </a:rPr>
              <a:t>	   সকল পাখি হয় দ্বিপদ, </a:t>
            </a:r>
          </a:p>
          <a:p>
            <a:pPr>
              <a:buNone/>
            </a:pPr>
            <a:r>
              <a:rPr lang="as-IN" sz="3600" b="1" dirty="0">
                <a:latin typeface="NikoshBAN" pitchFamily="2" charset="0"/>
                <a:cs typeface="NikoshBAN" pitchFamily="2" charset="0"/>
              </a:rPr>
              <a:t>	                সকল কাক হয় পাখি, </a:t>
            </a:r>
          </a:p>
          <a:p>
            <a:pPr>
              <a:buNone/>
            </a:pPr>
            <a:r>
              <a:rPr lang="as-IN" sz="3600" b="1" dirty="0">
                <a:latin typeface="NikoshBAN" pitchFamily="2" charset="0"/>
                <a:cs typeface="NikoshBAN" pitchFamily="2" charset="0"/>
              </a:rPr>
              <a:t>      	         সুতরাং সকল কাক হয় দ্বিপদ। </a:t>
            </a:r>
          </a:p>
          <a:p>
            <a:pPr>
              <a:buNone/>
            </a:pPr>
            <a:endParaRPr lang="as-IN" sz="3600" b="1" dirty="0">
              <a:latin typeface="NikoshBAN" pitchFamily="2" charset="0"/>
              <a:cs typeface="NikoshBAN" pitchFamily="2" charset="0"/>
            </a:endParaRPr>
          </a:p>
          <a:p>
            <a:pPr>
              <a:buNone/>
            </a:pPr>
            <a:r>
              <a:rPr lang="as-IN" sz="3600" b="1" dirty="0">
                <a:latin typeface="NikoshBAN" pitchFamily="2" charset="0"/>
                <a:cs typeface="NikoshBAN" pitchFamily="2" charset="0"/>
              </a:rPr>
              <a:t>সহানুমানের এই যুক্তিটির দিকে লক্ষ্য করলে  দেখা যায় যে,  উল্লিখিত দৃষ্টান্তটিতে সিদ্ধান্তটি আশ্রয়বাক্য দুটির যেকোন  একটি থেকে অনুমিত হয়নি । যুক্তভাবে উভয় যুক্তিবাক্য থেকেই অনুমিত হয়েছে ।</a:t>
            </a:r>
            <a:endParaRPr lang="en-US" sz="3600" dirty="0">
              <a:latin typeface="NikoshBAN" pitchFamily="2" charset="0"/>
              <a:cs typeface="NikoshBAN" pitchFamily="2"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1703771"/>
          <a:ext cx="8763000" cy="3962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p:cNvSpPr txBox="1">
            <a:spLocks/>
          </p:cNvSpPr>
          <p:nvPr/>
        </p:nvSpPr>
        <p:spPr>
          <a:xfrm>
            <a:off x="722376" y="495300"/>
            <a:ext cx="7772400" cy="1066800"/>
          </a:xfrm>
          <a:prstGeom prst="rect">
            <a:avLst/>
          </a:prstGeom>
        </p:spPr>
        <p:style>
          <a:lnRef idx="3">
            <a:schemeClr val="lt1"/>
          </a:lnRef>
          <a:fillRef idx="1">
            <a:schemeClr val="accent1"/>
          </a:fillRef>
          <a:effectRef idx="1">
            <a:schemeClr val="accent1"/>
          </a:effectRef>
          <a:fontRef idx="minor">
            <a:schemeClr val="lt1"/>
          </a:fontRef>
        </p:style>
        <p:txBody>
          <a:bodyPr lIns="91436" tIns="45718" rIns="91436" bIns="45718">
            <a:normAutofit fontScale="92500" lnSpcReduction="20000"/>
          </a:bodyPr>
          <a:lstStyle/>
          <a:p>
            <a:pPr lvl="0" algn="ctr">
              <a:spcBef>
                <a:spcPct val="0"/>
              </a:spcBef>
              <a:defRPr/>
            </a:pPr>
            <a:r>
              <a:rPr lang="as-IN" sz="4000" b="1" dirty="0">
                <a:solidFill>
                  <a:srgbClr val="7030A0"/>
                </a:solidFill>
                <a:effectLst>
                  <a:outerShdw blurRad="53975" dist="22860" dir="5400000" algn="tl" rotWithShape="0">
                    <a:srgbClr val="000000">
                      <a:alpha val="55000"/>
                    </a:srgbClr>
                  </a:outerShdw>
                </a:effectLst>
                <a:latin typeface="SutonnyMJ" pitchFamily="2" charset="0"/>
                <a:ea typeface="+mj-ea"/>
                <a:cs typeface="SutonnyMJ" pitchFamily="2" charset="0"/>
              </a:rPr>
              <a:t>সহানুমানের প্রকারভেদঃ</a:t>
            </a:r>
            <a:endParaRPr lang="en-US" sz="4000" b="1" dirty="0">
              <a:solidFill>
                <a:srgbClr val="7030A0"/>
              </a:solidFill>
              <a:effectLst>
                <a:outerShdw blurRad="53975" dist="22860" dir="5400000" algn="tl" rotWithShape="0">
                  <a:srgbClr val="000000">
                    <a:alpha val="55000"/>
                  </a:srgbClr>
                </a:outerShdw>
              </a:effectLst>
              <a:latin typeface="SutonnyMJ" pitchFamily="2" charset="0"/>
              <a:ea typeface="+mj-ea"/>
              <a:cs typeface="SutonnyMJ" pitchFamily="2" charset="0"/>
            </a:endParaRPr>
          </a:p>
          <a:p>
            <a:pPr algn="ctr">
              <a:spcBef>
                <a:spcPct val="0"/>
              </a:spcBef>
              <a:defRPr/>
            </a:pPr>
            <a:r>
              <a:rPr lang="en-US" sz="4000" b="1" dirty="0">
                <a:solidFill>
                  <a:srgbClr val="7030A0"/>
                </a:solidFill>
                <a:effectLst>
                  <a:outerShdw blurRad="53975" dist="22860" dir="5400000" algn="tl" rotWithShape="0">
                    <a:srgbClr val="000000">
                      <a:alpha val="55000"/>
                    </a:srgbClr>
                  </a:outerShdw>
                </a:effectLst>
                <a:latin typeface="Times New Roman" pitchFamily="18" charset="0"/>
                <a:ea typeface="+mj-ea"/>
                <a:cs typeface="Times New Roman" pitchFamily="18" charset="0"/>
              </a:rPr>
              <a:t>(Kinds Of Syllogism)</a:t>
            </a:r>
            <a:endParaRPr lang="en-US" sz="3200" b="1" dirty="0">
              <a:solidFill>
                <a:srgbClr val="7030A0"/>
              </a:solidFill>
              <a:effectLst>
                <a:outerShdw blurRad="53975" dist="22860" dir="5400000" algn="tl" rotWithShape="0">
                  <a:srgbClr val="000000">
                    <a:alpha val="55000"/>
                  </a:srgbClr>
                </a:outerShdw>
              </a:effectLst>
              <a:latin typeface="Times New Roman" pitchFamily="18" charset="0"/>
              <a:ea typeface="+mj-ea"/>
              <a:cs typeface="Times New Roman" pitchFamily="18"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77200" cy="121920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b="1" dirty="0" err="1" smtClean="0">
                <a:solidFill>
                  <a:srgbClr val="FF0000"/>
                </a:solidFill>
                <a:latin typeface="SutonnyMJ" pitchFamily="2" charset="0"/>
                <a:cs typeface="SutonnyMJ" pitchFamily="2" charset="0"/>
              </a:rPr>
              <a:t>mnvbyygv‡bi</a:t>
            </a:r>
            <a:r>
              <a:rPr lang="en-US" b="1" dirty="0" smtClean="0">
                <a:solidFill>
                  <a:srgbClr val="FF0000"/>
                </a:solidFill>
                <a:latin typeface="SutonnyMJ" pitchFamily="2" charset="0"/>
                <a:cs typeface="SutonnyMJ" pitchFamily="2" charset="0"/>
              </a:rPr>
              <a:t> ‰</a:t>
            </a:r>
            <a:r>
              <a:rPr lang="en-US" b="1" dirty="0" err="1" smtClean="0">
                <a:solidFill>
                  <a:srgbClr val="FF0000"/>
                </a:solidFill>
                <a:latin typeface="SutonnyMJ" pitchFamily="2" charset="0"/>
                <a:cs typeface="SutonnyMJ" pitchFamily="2" charset="0"/>
              </a:rPr>
              <a:t>ewkó¨t</a:t>
            </a:r>
            <a:r>
              <a:rPr lang="en-US" dirty="0" smtClean="0">
                <a:solidFill>
                  <a:srgbClr val="FF0000"/>
                </a:solidFill>
                <a:latin typeface="SutonnyMJ" pitchFamily="2" charset="0"/>
                <a:cs typeface="SutonnyMJ" pitchFamily="2" charset="0"/>
              </a:rPr>
              <a:t/>
            </a:r>
            <a:br>
              <a:rPr lang="en-US" dirty="0" smtClean="0">
                <a:solidFill>
                  <a:srgbClr val="FF0000"/>
                </a:solidFill>
                <a:latin typeface="SutonnyMJ" pitchFamily="2" charset="0"/>
                <a:cs typeface="SutonnyMJ" pitchFamily="2" charset="0"/>
              </a:rPr>
            </a:br>
            <a:r>
              <a:rPr lang="en-US" b="1" dirty="0" smtClean="0">
                <a:solidFill>
                  <a:srgbClr val="FF0000"/>
                </a:solidFill>
                <a:latin typeface="SutonnyMJ" pitchFamily="2" charset="0"/>
                <a:cs typeface="SutonnyMJ" pitchFamily="2" charset="0"/>
              </a:rPr>
              <a:t>(</a:t>
            </a:r>
            <a:r>
              <a:rPr lang="en-US" b="1" dirty="0" smtClean="0">
                <a:solidFill>
                  <a:srgbClr val="FF0000"/>
                </a:solidFill>
                <a:latin typeface="Times New Roman" pitchFamily="18" charset="0"/>
                <a:cs typeface="Times New Roman" pitchFamily="18" charset="0"/>
              </a:rPr>
              <a:t>Characteristics of Syllogism)</a:t>
            </a:r>
            <a:endParaRPr lang="en-US" b="1" dirty="0">
              <a:solidFill>
                <a:srgbClr val="FF0000"/>
              </a:solidFill>
              <a:latin typeface="SutonnyMJ" pitchFamily="2" charset="0"/>
              <a:cs typeface="SutonnyMJ" pitchFamily="2" charset="0"/>
            </a:endParaRPr>
          </a:p>
        </p:txBody>
      </p:sp>
      <p:sp>
        <p:nvSpPr>
          <p:cNvPr id="3" name="Content Placeholder 2"/>
          <p:cNvSpPr>
            <a:spLocks noGrp="1"/>
          </p:cNvSpPr>
          <p:nvPr>
            <p:ph idx="1"/>
          </p:nvPr>
        </p:nvSpPr>
        <p:spPr>
          <a:xfrm>
            <a:off x="457200" y="1333500"/>
            <a:ext cx="8183880" cy="4381500"/>
          </a:xfrm>
        </p:spPr>
        <p:style>
          <a:lnRef idx="3">
            <a:schemeClr val="lt1"/>
          </a:lnRef>
          <a:fillRef idx="1">
            <a:schemeClr val="accent1"/>
          </a:fillRef>
          <a:effectRef idx="1">
            <a:schemeClr val="accent1"/>
          </a:effectRef>
          <a:fontRef idx="minor">
            <a:schemeClr val="lt1"/>
          </a:fontRef>
        </p:style>
        <p:txBody>
          <a:bodyPr>
            <a:normAutofit fontScale="25000" lnSpcReduction="20000"/>
          </a:bodyPr>
          <a:lstStyle/>
          <a:p>
            <a:pPr marL="457181" indent="-457181">
              <a:buAutoNum type="arabicPeriod"/>
            </a:pPr>
            <a:r>
              <a:rPr lang="as-IN" sz="11200" dirty="0">
                <a:solidFill>
                  <a:schemeClr val="bg1"/>
                </a:solidFill>
                <a:latin typeface="NikoshBAN" pitchFamily="2" charset="0"/>
                <a:cs typeface="NikoshBAN" pitchFamily="2" charset="0"/>
              </a:rPr>
              <a:t>সহানুমানের সিদ্ধান্তটি সর্বদা দুটি আশ্রয়বাক্য থেকে অনুমিত হয়।</a:t>
            </a:r>
          </a:p>
          <a:p>
            <a:pPr marL="457181" indent="-457181">
              <a:buAutoNum type="arabicPeriod"/>
            </a:pPr>
            <a:r>
              <a:rPr lang="as-IN" sz="11200" dirty="0">
                <a:solidFill>
                  <a:schemeClr val="bg1"/>
                </a:solidFill>
                <a:latin typeface="NikoshBAN" pitchFamily="2" charset="0"/>
                <a:cs typeface="NikoshBAN" pitchFamily="2" charset="0"/>
              </a:rPr>
              <a:t>	যেমনঃ- সকল মানুষ হয় মরনশীল।</a:t>
            </a:r>
          </a:p>
          <a:p>
            <a:pPr marL="457181" indent="-457181">
              <a:buAutoNum type="arabicPeriod"/>
            </a:pPr>
            <a:r>
              <a:rPr lang="as-IN" sz="11200" dirty="0">
                <a:solidFill>
                  <a:schemeClr val="bg1"/>
                </a:solidFill>
                <a:latin typeface="NikoshBAN" pitchFamily="2" charset="0"/>
                <a:cs typeface="NikoshBAN" pitchFamily="2" charset="0"/>
              </a:rPr>
              <a:t> 		সকল রাজনীতিবিদ হয় মানুষ।   </a:t>
            </a:r>
          </a:p>
          <a:p>
            <a:pPr marL="457181" indent="-457181">
              <a:buAutoNum type="arabicPeriod"/>
            </a:pPr>
            <a:r>
              <a:rPr lang="as-IN" sz="11200" dirty="0">
                <a:solidFill>
                  <a:schemeClr val="bg1"/>
                </a:solidFill>
                <a:latin typeface="NikoshBAN" pitchFamily="2" charset="0"/>
                <a:cs typeface="NikoshBAN" pitchFamily="2" charset="0"/>
              </a:rPr>
              <a:t>	 	সুতরাং , সকল রাজনীতিবিদ হয় মরনশীল।  </a:t>
            </a:r>
          </a:p>
          <a:p>
            <a:pPr marL="457181" indent="-457181">
              <a:buAutoNum type="arabicPeriod"/>
            </a:pPr>
            <a:r>
              <a:rPr lang="as-IN" sz="11200" dirty="0">
                <a:solidFill>
                  <a:schemeClr val="bg1"/>
                </a:solidFill>
                <a:latin typeface="NikoshBAN" pitchFamily="2" charset="0"/>
                <a:cs typeface="NikoshBAN" pitchFamily="2" charset="0"/>
              </a:rPr>
              <a:t>সহানুমানের আরেকটি অন্যতম বৈশিষ্ট্য হলো এর সিদ্ধান্ত কোনোক্রমেই আশ্রয়বাক্য থেকে ব্যাপক হতে পারে না।</a:t>
            </a:r>
          </a:p>
          <a:p>
            <a:pPr marL="457181" indent="-457181">
              <a:buAutoNum type="arabicPeriod"/>
            </a:pPr>
            <a:r>
              <a:rPr lang="as-IN" sz="11200" dirty="0">
                <a:solidFill>
                  <a:schemeClr val="bg1"/>
                </a:solidFill>
                <a:latin typeface="NikoshBAN" pitchFamily="2" charset="0"/>
                <a:cs typeface="NikoshBAN" pitchFamily="2" charset="0"/>
              </a:rPr>
              <a:t>সহানুমানের সিদ্ধান্তটি আশ্রয়বাক্য থেকে অনিবার্যভাবে নিঃসৃত হয়।</a:t>
            </a:r>
          </a:p>
          <a:p>
            <a:pPr marL="457181" indent="-457181">
              <a:buAutoNum type="arabicPeriod"/>
            </a:pPr>
            <a:r>
              <a:rPr lang="as-IN" sz="11200" dirty="0">
                <a:solidFill>
                  <a:schemeClr val="bg1"/>
                </a:solidFill>
                <a:latin typeface="NikoshBAN" pitchFamily="2" charset="0"/>
                <a:cs typeface="NikoshBAN" pitchFamily="2" charset="0"/>
              </a:rPr>
              <a:t>সহানুমানের আশ্রয়বাক্যগুলো বাস্তবে সত্য হলে সহানুমানের সিদ্ধান্ত ও বস্তুগতভাবে সত্য হয়।</a:t>
            </a:r>
          </a:p>
          <a:p>
            <a:pPr marL="457181" indent="-457181">
              <a:buAutoNum type="arabicPeriod"/>
            </a:pPr>
            <a:r>
              <a:rPr lang="as-IN" sz="11200" dirty="0">
                <a:solidFill>
                  <a:schemeClr val="bg1"/>
                </a:solidFill>
                <a:latin typeface="NikoshBAN" pitchFamily="2" charset="0"/>
                <a:cs typeface="NikoshBAN" pitchFamily="2" charset="0"/>
              </a:rPr>
              <a:t>সহানুমানের আশ্রয়বাক্যগুলোতে  একটি ”সাধারন পদ” বর্তমান থাকে।</a:t>
            </a:r>
            <a:endParaRPr lang="en-US" sz="11200" dirty="0">
              <a:solidFill>
                <a:schemeClr val="bg1"/>
              </a:solidFill>
              <a:latin typeface="NikoshBAN" pitchFamily="2" charset="0"/>
              <a:cs typeface="NikoshBAN" pitchFamily="2" charset="0"/>
            </a:endParaRPr>
          </a:p>
          <a:p>
            <a:pPr marL="457181" indent="-457181">
              <a:buNone/>
            </a:pPr>
            <a:r>
              <a:rPr lang="en-US" sz="11200" dirty="0">
                <a:latin typeface="SutonnyMJ" pitchFamily="2" charset="0"/>
                <a:cs typeface="SutonnyMJ" pitchFamily="2" charset="0"/>
              </a:rPr>
              <a:t>  </a:t>
            </a:r>
          </a:p>
          <a:p>
            <a:pPr marL="457181" indent="-457181">
              <a:buNone/>
            </a:pPr>
            <a:r>
              <a:rPr lang="en-US" sz="11200" dirty="0">
                <a:latin typeface="SutonnyMJ" pitchFamily="2" charset="0"/>
                <a:cs typeface="SutonnyMJ" pitchFamily="2" charset="0"/>
              </a:rPr>
              <a:t>  </a:t>
            </a:r>
          </a:p>
        </p:txBody>
      </p:sp>
    </p:spTree>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err="1">
                <a:solidFill>
                  <a:schemeClr val="bg1"/>
                </a:solidFill>
                <a:latin typeface="SutonnyMJ" pitchFamily="2" charset="0"/>
                <a:cs typeface="SutonnyMJ" pitchFamily="2" charset="0"/>
              </a:rPr>
              <a:t>m</a:t>
            </a:r>
            <a:r>
              <a:rPr lang="en-US" b="1" dirty="0" err="1" smtClean="0">
                <a:solidFill>
                  <a:schemeClr val="bg1"/>
                </a:solidFill>
                <a:latin typeface="SutonnyMJ" pitchFamily="2" charset="0"/>
                <a:cs typeface="SutonnyMJ" pitchFamily="2" charset="0"/>
              </a:rPr>
              <a:t>nvbygv‡bi</a:t>
            </a:r>
            <a:r>
              <a:rPr lang="en-US" b="1" dirty="0" smtClean="0">
                <a:solidFill>
                  <a:schemeClr val="bg1"/>
                </a:solidFill>
                <a:latin typeface="SutonnyMJ" pitchFamily="2" charset="0"/>
                <a:cs typeface="SutonnyMJ" pitchFamily="2" charset="0"/>
              </a:rPr>
              <a:t> </a:t>
            </a:r>
            <a:r>
              <a:rPr lang="en-US" b="1" dirty="0" err="1" smtClean="0">
                <a:solidFill>
                  <a:schemeClr val="bg1"/>
                </a:solidFill>
                <a:latin typeface="SutonnyMJ" pitchFamily="2" charset="0"/>
                <a:cs typeface="SutonnyMJ" pitchFamily="2" charset="0"/>
              </a:rPr>
              <a:t>MVb</a:t>
            </a:r>
            <a:r>
              <a:rPr lang="en-US" b="1" dirty="0" smtClean="0">
                <a:solidFill>
                  <a:schemeClr val="bg1"/>
                </a:solidFill>
                <a:latin typeface="SutonnyMJ" pitchFamily="2" charset="0"/>
                <a:cs typeface="SutonnyMJ" pitchFamily="2" charset="0"/>
              </a:rPr>
              <a:t> t</a:t>
            </a:r>
            <a:br>
              <a:rPr lang="en-US" b="1" dirty="0" smtClean="0">
                <a:solidFill>
                  <a:schemeClr val="bg1"/>
                </a:solidFill>
                <a:latin typeface="SutonnyMJ" pitchFamily="2" charset="0"/>
                <a:cs typeface="SutonnyMJ" pitchFamily="2" charset="0"/>
              </a:rPr>
            </a:br>
            <a:r>
              <a:rPr lang="en-US" sz="4000" b="1" dirty="0">
                <a:solidFill>
                  <a:schemeClr val="bg1"/>
                </a:solidFill>
                <a:latin typeface="Times New Roman" pitchFamily="18" charset="0"/>
                <a:cs typeface="Times New Roman" pitchFamily="18" charset="0"/>
              </a:rPr>
              <a:t>Structure of Categorical</a:t>
            </a:r>
            <a:endParaRPr lang="en-US" b="1" dirty="0">
              <a:solidFill>
                <a:schemeClr val="bg1"/>
              </a:solidFill>
              <a:latin typeface="SutonnyMJ" pitchFamily="2" charset="0"/>
              <a:cs typeface="SutonnyMJ" pitchFamily="2" charset="0"/>
            </a:endParaRPr>
          </a:p>
        </p:txBody>
      </p:sp>
      <p:sp>
        <p:nvSpPr>
          <p:cNvPr id="3" name="Content Placeholder 2"/>
          <p:cNvSpPr>
            <a:spLocks noGrp="1"/>
          </p:cNvSpPr>
          <p:nvPr>
            <p:ph idx="1"/>
          </p:nvPr>
        </p:nvSpPr>
        <p:spPr>
          <a:xfrm>
            <a:off x="457200" y="1333500"/>
            <a:ext cx="8229600" cy="4381500"/>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as-IN" b="1" dirty="0" smtClean="0">
                <a:solidFill>
                  <a:srgbClr val="0070C0"/>
                </a:solidFill>
                <a:latin typeface="NikoshBAN" pitchFamily="2" charset="0"/>
                <a:cs typeface="NikoshBAN" pitchFamily="2" charset="0"/>
              </a:rPr>
              <a:t>সহানুমানের একটি যুক্তিতে মোট তিনটি যুক্তিবাক্য থাকে।এর মধ্যে দু’টি প্রদত্ত বাক্য এবং একটি অনুমিত বাক্য।প্রদত্ত বাক্য দু’টিকে বলা হয় আশ্রয়বাক্য আর অনুমিত বাক্যটিকে বলা হয় সিদ্ধান্ত। সহানুমনের গঠনে তিনটি পদ থাকে । যথাঃ</a:t>
            </a:r>
            <a:r>
              <a:rPr lang="en-US" b="1" dirty="0" smtClean="0">
                <a:solidFill>
                  <a:srgbClr val="0070C0"/>
                </a:solidFill>
                <a:latin typeface="NikoshBAN" pitchFamily="2" charset="0"/>
                <a:cs typeface="NikoshBAN" pitchFamily="2" charset="0"/>
              </a:rPr>
              <a:t> </a:t>
            </a:r>
            <a:r>
              <a:rPr lang="as-IN" b="1" dirty="0" smtClean="0">
                <a:solidFill>
                  <a:srgbClr val="0070C0"/>
                </a:solidFill>
                <a:latin typeface="NikoshBAN" pitchFamily="2" charset="0"/>
                <a:cs typeface="NikoshBAN" pitchFamily="2" charset="0"/>
              </a:rPr>
              <a:t>প্রধান পদ() ,অপ্রধান পদ(গরহড়ৎ ঞবৎস) এবং মধ্য পদ (গরফফষব ঞবৎস )</a:t>
            </a:r>
          </a:p>
          <a:p>
            <a:r>
              <a:rPr lang="as-IN" b="1" dirty="0" smtClean="0">
                <a:solidFill>
                  <a:srgbClr val="0070C0"/>
                </a:solidFill>
                <a:latin typeface="NikoshBAN" pitchFamily="2" charset="0"/>
                <a:cs typeface="NikoshBAN" pitchFamily="2" charset="0"/>
              </a:rPr>
              <a:t>আলোচনার সুবিধার্থে চ-কে  প্রধান পদের প্রতীক ঝ- কে অপ্রধান পদের প্রতীক এবং গ-কে মধ্যপদের প্রতীক হিসেবে ব্যাবহার করা হয়</a:t>
            </a:r>
            <a:r>
              <a:rPr lang="en-US" b="1" dirty="0" smtClean="0">
                <a:solidFill>
                  <a:srgbClr val="0070C0"/>
                </a:solidFill>
                <a:latin typeface="NikoshBAN" pitchFamily="2" charset="0"/>
                <a:cs typeface="NikoshBAN" pitchFamily="2" charset="0"/>
              </a:rPr>
              <a:t> </a:t>
            </a:r>
            <a:endParaRPr lang="en-US" b="1" dirty="0">
              <a:latin typeface="NikoshBAN" pitchFamily="2" charset="0"/>
              <a:cs typeface="NikoshBAN" pitchFamily="2"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1937</TotalTime>
  <Words>425</Words>
  <Application>Microsoft Office PowerPoint</Application>
  <PresentationFormat>On-screen Show (16:10)</PresentationFormat>
  <Paragraphs>78</Paragraphs>
  <Slides>15</Slides>
  <Notes>4</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3_Office Theme</vt:lpstr>
      <vt:lpstr>স্বাগতম</vt:lpstr>
      <vt:lpstr>PowerPoint Presentation</vt:lpstr>
      <vt:lpstr>আজকের আলোচ্য বিষয়:</vt:lpstr>
      <vt:lpstr>শিখনফলঃ</vt:lpstr>
      <vt:lpstr>সহানুমানের সংজ্ঞাঃ  (DEFINITION OF SYLLOGISM)</vt:lpstr>
      <vt:lpstr>উদাহরন বিশ্লেষণঃ-</vt:lpstr>
      <vt:lpstr>PowerPoint Presentation</vt:lpstr>
      <vt:lpstr>mnvbyygv‡bi ‰ewkó¨t (Characteristics of Syllogism)</vt:lpstr>
      <vt:lpstr>mnvbygv‡bi MVb t Structure of Categorical</vt:lpstr>
      <vt:lpstr>mnvbygv‡bi wbqgvejx</vt:lpstr>
      <vt:lpstr>নিয়ম লঙ্ঘনজনিত অনুপপত্তিঃ</vt:lpstr>
      <vt:lpstr>উন্মুক্ত প্রশ্ন যুক্তি  Open Question Argument ?</vt:lpstr>
      <vt:lpstr>PowerPoint Presentation</vt:lpstr>
      <vt:lpstr>আগামী ক্লাসের আলোচ্য বিষয়ঃ</vt:lpstr>
      <vt:lpstr>সবাইকে ধন্যবাদ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bcpsc</dc:creator>
  <cp:lastModifiedBy>User</cp:lastModifiedBy>
  <cp:revision>235</cp:revision>
  <dcterms:created xsi:type="dcterms:W3CDTF">2015-01-15T15:51:54Z</dcterms:created>
  <dcterms:modified xsi:type="dcterms:W3CDTF">2017-01-15T04:44:50Z</dcterms:modified>
</cp:coreProperties>
</file>