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62AA-127A-469D-A7C1-6CA14C2CAB2F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41F4-F959-47EF-A0F1-8D17FEC29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62AA-127A-469D-A7C1-6CA14C2CAB2F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41F4-F959-47EF-A0F1-8D17FEC29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62AA-127A-469D-A7C1-6CA14C2CAB2F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41F4-F959-47EF-A0F1-8D17FEC29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62AA-127A-469D-A7C1-6CA14C2CAB2F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41F4-F959-47EF-A0F1-8D17FEC29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62AA-127A-469D-A7C1-6CA14C2CAB2F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41F4-F959-47EF-A0F1-8D17FEC29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62AA-127A-469D-A7C1-6CA14C2CAB2F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41F4-F959-47EF-A0F1-8D17FEC29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62AA-127A-469D-A7C1-6CA14C2CAB2F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41F4-F959-47EF-A0F1-8D17FEC29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62AA-127A-469D-A7C1-6CA14C2CAB2F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41F4-F959-47EF-A0F1-8D17FEC29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62AA-127A-469D-A7C1-6CA14C2CAB2F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41F4-F959-47EF-A0F1-8D17FEC29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62AA-127A-469D-A7C1-6CA14C2CAB2F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41F4-F959-47EF-A0F1-8D17FEC29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162AA-127A-469D-A7C1-6CA14C2CAB2F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F41F4-F959-47EF-A0F1-8D17FEC29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162AA-127A-469D-A7C1-6CA14C2CAB2F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F41F4-F959-47EF-A0F1-8D17FEC29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7200" y="1419285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WELCOME</a:t>
            </a:r>
            <a:endParaRPr lang="en-US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276600"/>
            <a:ext cx="9144000" cy="3581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Samiul</a:t>
            </a:r>
            <a:r>
              <a:rPr lang="en-US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Islam</a:t>
            </a: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M.A,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M.Ed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Assistant Teacher  </a:t>
            </a:r>
          </a:p>
          <a:p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Halimunnessa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Chowdhyrani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Memorial Girls’ High School,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Bhaluka,Mymensingh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95400" y="1219200"/>
            <a:ext cx="5334000" cy="1219200"/>
          </a:xfrm>
          <a:prstGeom prst="rect">
            <a:avLst/>
          </a:prstGeom>
          <a:solidFill>
            <a:srgbClr val="00B0F0"/>
          </a:solidFill>
          <a:ln w="76200" cmpd="tri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2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3EFB6DC7-C7BD-0146-B78C-D31538C18E98}"/>
              </a:ext>
            </a:extLst>
          </p:cNvPr>
          <p:cNvSpPr/>
          <p:nvPr/>
        </p:nvSpPr>
        <p:spPr>
          <a:xfrm>
            <a:off x="152400" y="0"/>
            <a:ext cx="8915400" cy="251460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NikoshBAN" pitchFamily="2" charset="0"/>
                <a:cs typeface="NikoshBAN" pitchFamily="2" charset="0"/>
              </a:rPr>
              <a:t>Lesson Introduction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A5A19B7-1DC9-B44C-9844-9421157AB260}"/>
              </a:ext>
            </a:extLst>
          </p:cNvPr>
          <p:cNvSpPr/>
          <p:nvPr/>
        </p:nvSpPr>
        <p:spPr>
          <a:xfrm>
            <a:off x="-76740" y="3738118"/>
            <a:ext cx="8915400" cy="251460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>
                <a:latin typeface="NikoshBAN" pitchFamily="2" charset="0"/>
                <a:cs typeface="NikoshBAN" pitchFamily="2" charset="0"/>
              </a:rPr>
              <a:t>Unit – 1, Lesson-2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pull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914400"/>
            <a:ext cx="4038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914400"/>
            <a:ext cx="4267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381000" y="4648200"/>
            <a:ext cx="3810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/>
              <a:t>Smrity</a:t>
            </a:r>
            <a:r>
              <a:rPr lang="en-US" sz="4000" b="1" dirty="0"/>
              <a:t> </a:t>
            </a:r>
            <a:r>
              <a:rPr lang="en-US" sz="4000" b="1" dirty="0" err="1"/>
              <a:t>Showdho</a:t>
            </a:r>
            <a:r>
              <a:rPr lang="en-US" sz="4000" b="1" dirty="0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76800" y="4676336"/>
            <a:ext cx="3733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/>
              <a:t>Shaheed</a:t>
            </a:r>
            <a:r>
              <a:rPr lang="en-US" sz="4400" b="1" dirty="0"/>
              <a:t> Miner 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373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81000"/>
            <a:ext cx="4191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57200" y="4495800"/>
            <a:ext cx="3657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/>
              <a:t>Joynul</a:t>
            </a:r>
            <a:r>
              <a:rPr lang="en-US" sz="4000" b="1" dirty="0"/>
              <a:t> </a:t>
            </a:r>
            <a:r>
              <a:rPr lang="en-US" sz="4000" b="1" dirty="0" err="1"/>
              <a:t>Abedin</a:t>
            </a:r>
            <a:r>
              <a:rPr lang="en-US" sz="4000" b="1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4648200" y="4523936"/>
            <a:ext cx="3962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Head Teacher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" y="0"/>
            <a:ext cx="8915400" cy="6858000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Knowledge, Skill and attitude</a:t>
            </a:r>
          </a:p>
        </p:txBody>
      </p:sp>
    </p:spTree>
  </p:cSld>
  <p:clrMapOvr>
    <a:masterClrMapping/>
  </p:clrMapOvr>
  <p:transition>
    <p:wheel spokes="2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76200" y="0"/>
            <a:ext cx="8915400" cy="3276600"/>
          </a:xfrm>
          <a:prstGeom prst="flowChartPunchedTape">
            <a:avLst/>
          </a:prstGeom>
          <a:solidFill>
            <a:srgbClr val="00B0F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Learning</a:t>
            </a:r>
            <a:r>
              <a:rPr lang="en-US" sz="8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outcomes</a:t>
            </a:r>
            <a:endParaRPr lang="en-US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352800"/>
            <a:ext cx="9144000" cy="3276600"/>
          </a:xfrm>
          <a:prstGeom prst="rect">
            <a:avLst/>
          </a:prstGeom>
          <a:solidFill>
            <a:srgbClr val="00B050"/>
          </a:solidFill>
          <a:ln w="76200">
            <a:solidFill>
              <a:srgbClr val="B93A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By the end of this lesson the students will be able to-</a:t>
            </a:r>
          </a:p>
          <a:p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Narrate incident </a:t>
            </a:r>
          </a:p>
          <a:p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Participate in discussions  </a:t>
            </a:r>
          </a:p>
          <a:p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Listen and Understand others </a:t>
            </a:r>
          </a:p>
          <a:p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Describe something in writing 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FF0000"/>
                </a:solidFill>
              </a:rPr>
              <a:t>A. Group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229600" cy="6858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/>
              <a:t>	Discuss the following question in group—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endParaRPr lang="en-US" dirty="0"/>
          </a:p>
          <a:p>
            <a:pPr algn="ctr">
              <a:buNone/>
            </a:pPr>
            <a:endParaRPr lang="en-US" sz="4800" b="1" dirty="0"/>
          </a:p>
          <a:p>
            <a:pPr algn="ctr">
              <a:buNone/>
            </a:pPr>
            <a:endParaRPr lang="en-US" sz="4800" b="1" dirty="0"/>
          </a:p>
          <a:p>
            <a:pPr algn="ctr">
              <a:buNone/>
            </a:pPr>
            <a:endParaRPr lang="en-US" sz="44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2286000"/>
            <a:ext cx="82296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/>
          <a:p>
            <a:pPr marL="342900" lvl="0" indent="-342900" algn="just">
              <a:spcBef>
                <a:spcPct val="20000"/>
              </a:spcBef>
            </a:pPr>
            <a:r>
              <a:rPr lang="en-US" sz="12800" b="1" dirty="0"/>
              <a:t>	What do you need in addition to food, shelter, company, etc. to become a good citizen ?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B. Read the text—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05400" y="258762"/>
            <a:ext cx="4038600" cy="914399"/>
          </a:xfrm>
          <a:prstGeom prst="wedgeRoundRectCallout">
            <a:avLst>
              <a:gd name="adj1" fmla="val -39008"/>
              <a:gd name="adj2" fmla="val 99792"/>
              <a:gd name="adj3" fmla="val 16667"/>
            </a:avLst>
          </a:prstGeom>
          <a:ln w="76200"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pPr algn="ctr"/>
            <a:r>
              <a:rPr lang="en-US" sz="1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Vucabulary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1676400"/>
          <a:ext cx="86868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7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000" baseline="0" dirty="0"/>
                        <a:t>Word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aseline="0" dirty="0"/>
                        <a:t>Meaning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FF0000"/>
                          </a:solidFill>
                        </a:rPr>
                        <a:t>Legislative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Having</a:t>
                      </a:r>
                      <a:r>
                        <a:rPr lang="en-US" sz="2800" baseline="0" dirty="0"/>
                        <a:t> a power ; law 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Task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Work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Shyness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Quality of being</a:t>
                      </a:r>
                      <a:r>
                        <a:rPr lang="en-US" sz="2800" baseline="0" dirty="0"/>
                        <a:t> shy; a social interaction 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Disappear</a:t>
                      </a:r>
                      <a:r>
                        <a:rPr lang="en-US" sz="2800" baseline="0" dirty="0"/>
                        <a:t> 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Vanish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01962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C. Read the text below. Then discuss with your partner and write K ( if the text is knowledge) or S (if the text is skill based) or A (if the text refers to attitude) against each text.  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457200" y="3276600"/>
            <a:ext cx="3048000" cy="3505200"/>
          </a:xfrm>
          <a:solidFill>
            <a:srgbClr val="FFFF00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/>
              <a:t>1 = K		</a:t>
            </a:r>
          </a:p>
          <a:p>
            <a:pPr>
              <a:buNone/>
            </a:pPr>
            <a:r>
              <a:rPr lang="en-US" sz="4000" dirty="0"/>
              <a:t>2 = S		</a:t>
            </a:r>
          </a:p>
          <a:p>
            <a:pPr>
              <a:buNone/>
            </a:pPr>
            <a:r>
              <a:rPr lang="en-US" sz="4000" dirty="0"/>
              <a:t>3 = A		</a:t>
            </a:r>
          </a:p>
          <a:p>
            <a:pPr>
              <a:buNone/>
            </a:pPr>
            <a:r>
              <a:rPr lang="en-US" sz="4000" dirty="0"/>
              <a:t>4 = K</a:t>
            </a:r>
          </a:p>
          <a:p>
            <a:pPr>
              <a:buNone/>
            </a:pPr>
            <a:r>
              <a:rPr lang="en-US" sz="4000" dirty="0"/>
              <a:t>5 =  S</a:t>
            </a:r>
          </a:p>
          <a:p>
            <a:pPr>
              <a:buNone/>
            </a:pPr>
            <a:endParaRPr lang="en-US" sz="4000" dirty="0"/>
          </a:p>
        </p:txBody>
      </p:sp>
      <p:sp>
        <p:nvSpPr>
          <p:cNvPr id="4" name="Content Placeholder 15"/>
          <p:cNvSpPr txBox="1">
            <a:spLocks/>
          </p:cNvSpPr>
          <p:nvPr/>
        </p:nvSpPr>
        <p:spPr>
          <a:xfrm>
            <a:off x="5624732" y="3276600"/>
            <a:ext cx="3048000" cy="358140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6 = A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7 = S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8 = K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D. Discuss in Groups. Write how K S A can be shown in the following topics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000" dirty="0"/>
          </a:p>
          <a:p>
            <a:pPr algn="ctr">
              <a:buNone/>
            </a:pPr>
            <a:r>
              <a:rPr lang="en-US" sz="6000" dirty="0" err="1"/>
              <a:t>Orsaline</a:t>
            </a:r>
            <a:r>
              <a:rPr lang="en-US" sz="6000" dirty="0"/>
              <a:t> </a:t>
            </a:r>
          </a:p>
          <a:p>
            <a:pPr algn="ctr">
              <a:buNone/>
            </a:pPr>
            <a:r>
              <a:rPr lang="en-US" sz="6000" dirty="0"/>
              <a:t>Debate </a:t>
            </a:r>
          </a:p>
          <a:p>
            <a:pPr algn="ctr">
              <a:buNone/>
            </a:pPr>
            <a:r>
              <a:rPr lang="en-US" sz="6000" dirty="0"/>
              <a:t>E-mail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88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2849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/>
              <a:t>	Write a story about your daily life in which there are three thing as Knowledge, Skill and Attitude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0" y="0"/>
            <a:ext cx="9144000" cy="19050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Home task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4-Point Star 1"/>
          <p:cNvSpPr/>
          <p:nvPr/>
        </p:nvSpPr>
        <p:spPr>
          <a:xfrm>
            <a:off x="0" y="0"/>
            <a:ext cx="9144000" cy="6858000"/>
          </a:xfrm>
          <a:prstGeom prst="star24">
            <a:avLst/>
          </a:prstGeom>
          <a:ln w="76200">
            <a:solidFill>
              <a:srgbClr val="C00000"/>
            </a:solidFill>
            <a:prstDash val="lgDashDotDot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Thanks</a:t>
            </a:r>
            <a:endParaRPr lang="en-US" sz="9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zo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180</Words>
  <Application>Microsoft Office PowerPoint</Application>
  <PresentationFormat>On-screen Show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A. Group Work</vt:lpstr>
      <vt:lpstr>B. Read the text—</vt:lpstr>
      <vt:lpstr>C. Read the text below. Then discuss with your partner and write K ( if the text is knowledge) or S (if the text is skill based) or A (if the text refers to attitude) against each text.  </vt:lpstr>
      <vt:lpstr>D. Discuss in Groups. Write how K S A can be shown in the following topics </vt:lpstr>
      <vt:lpstr>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jsc</dc:creator>
  <cp:lastModifiedBy>samiul islam</cp:lastModifiedBy>
  <cp:revision>21</cp:revision>
  <dcterms:created xsi:type="dcterms:W3CDTF">2015-01-26T01:51:47Z</dcterms:created>
  <dcterms:modified xsi:type="dcterms:W3CDTF">2019-10-17T18:07:36Z</dcterms:modified>
</cp:coreProperties>
</file>