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8C6DFC-8D94-458B-9C06-04B144B0706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6BC3AD-6EFC-48FF-B06A-8D43CE82450A}">
      <dgm:prSet phldrT="[Text]"/>
      <dgm:spPr/>
      <dgm:t>
        <a:bodyPr/>
        <a:lstStyle/>
        <a:p>
          <a:r>
            <a:rPr lang="bn-BD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ওয়েবে নিরাপদ থাকা </a:t>
          </a:r>
          <a:endParaRPr lang="en-US" dirty="0"/>
        </a:p>
      </dgm:t>
    </dgm:pt>
    <dgm:pt modelId="{7D1A9866-6061-43FF-A575-3DFF90315D8D}" type="parTrans" cxnId="{4B241640-218C-4992-B688-4C551007DA7F}">
      <dgm:prSet/>
      <dgm:spPr/>
      <dgm:t>
        <a:bodyPr/>
        <a:lstStyle/>
        <a:p>
          <a:endParaRPr lang="en-US"/>
        </a:p>
      </dgm:t>
    </dgm:pt>
    <dgm:pt modelId="{AC5488AE-7AC5-4E80-B3FB-186F461BADA4}" type="sibTrans" cxnId="{4B241640-218C-4992-B688-4C551007DA7F}">
      <dgm:prSet/>
      <dgm:spPr/>
      <dgm:t>
        <a:bodyPr/>
        <a:lstStyle/>
        <a:p>
          <a:endParaRPr lang="en-US"/>
        </a:p>
      </dgm:t>
    </dgm:pt>
    <dgm:pt modelId="{A5F0E012-9326-4F5A-BCEE-FCF69DBBD62A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bn-BD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সাধারণ ও ই-মেইল সাইট </a:t>
          </a:r>
          <a:endParaRPr lang="en-US" dirty="0">
            <a:solidFill>
              <a:schemeClr val="tx1"/>
            </a:solidFill>
          </a:endParaRPr>
        </a:p>
      </dgm:t>
    </dgm:pt>
    <dgm:pt modelId="{361A718F-2B5C-44C5-94BF-4C2B163052B3}" type="parTrans" cxnId="{5E94F991-BA06-4509-9F01-7DB167D0D47A}">
      <dgm:prSet/>
      <dgm:spPr/>
      <dgm:t>
        <a:bodyPr/>
        <a:lstStyle/>
        <a:p>
          <a:endParaRPr lang="en-US"/>
        </a:p>
      </dgm:t>
    </dgm:pt>
    <dgm:pt modelId="{A1E7E1DF-9613-4CD5-AFB1-ADC6AD1D7F5D}" type="sibTrans" cxnId="{5E94F991-BA06-4509-9F01-7DB167D0D47A}">
      <dgm:prSet/>
      <dgm:spPr/>
      <dgm:t>
        <a:bodyPr/>
        <a:lstStyle/>
        <a:p>
          <a:endParaRPr lang="en-US"/>
        </a:p>
      </dgm:t>
    </dgm:pt>
    <dgm:pt modelId="{9271103E-E65F-4606-B117-20D3A138F52A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bn-BD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সামাজিক যোগাযোগ সাইট </a:t>
          </a:r>
          <a:endParaRPr lang="en-US" dirty="0">
            <a:solidFill>
              <a:schemeClr val="tx1"/>
            </a:solidFill>
          </a:endParaRPr>
        </a:p>
      </dgm:t>
    </dgm:pt>
    <dgm:pt modelId="{D6D5E1F0-AAF5-4C12-9365-648A0F4B2C15}" type="parTrans" cxnId="{0D45D924-DD53-4D5F-9D04-C829EB3170E5}">
      <dgm:prSet/>
      <dgm:spPr/>
      <dgm:t>
        <a:bodyPr/>
        <a:lstStyle/>
        <a:p>
          <a:endParaRPr lang="en-US"/>
        </a:p>
      </dgm:t>
    </dgm:pt>
    <dgm:pt modelId="{340B1EAF-377B-49B3-953E-3FC47E919BAB}" type="sibTrans" cxnId="{0D45D924-DD53-4D5F-9D04-C829EB3170E5}">
      <dgm:prSet/>
      <dgm:spPr/>
      <dgm:t>
        <a:bodyPr/>
        <a:lstStyle/>
        <a:p>
          <a:endParaRPr lang="en-US"/>
        </a:p>
      </dgm:t>
    </dgm:pt>
    <dgm:pt modelId="{C8EE42C7-7839-4366-89E7-16BC484DE1E2}" type="pres">
      <dgm:prSet presAssocID="{4B8C6DFC-8D94-458B-9C06-04B144B0706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5AD2E7-8F3D-4215-A34D-23AC649F6364}" type="pres">
      <dgm:prSet presAssocID="{166BC3AD-6EFC-48FF-B06A-8D43CE82450A}" presName="hierRoot1" presStyleCnt="0"/>
      <dgm:spPr/>
    </dgm:pt>
    <dgm:pt modelId="{239AF1E4-D409-4C6A-8D79-969117268E4C}" type="pres">
      <dgm:prSet presAssocID="{166BC3AD-6EFC-48FF-B06A-8D43CE82450A}" presName="composite" presStyleCnt="0"/>
      <dgm:spPr/>
    </dgm:pt>
    <dgm:pt modelId="{A8ABDF4C-96A3-4A7C-9647-034496193EE9}" type="pres">
      <dgm:prSet presAssocID="{166BC3AD-6EFC-48FF-B06A-8D43CE82450A}" presName="background" presStyleLbl="node0" presStyleIdx="0" presStyleCnt="1"/>
      <dgm:spPr/>
    </dgm:pt>
    <dgm:pt modelId="{CFEFCB0B-C1F0-468F-8698-564B1C9A121E}" type="pres">
      <dgm:prSet presAssocID="{166BC3AD-6EFC-48FF-B06A-8D43CE82450A}" presName="text" presStyleLbl="fgAcc0" presStyleIdx="0" presStyleCnt="1">
        <dgm:presLayoutVars>
          <dgm:chPref val="3"/>
        </dgm:presLayoutVars>
      </dgm:prSet>
      <dgm:spPr/>
    </dgm:pt>
    <dgm:pt modelId="{F9E6F91B-84E6-410E-A2D5-0A504A3DFBA5}" type="pres">
      <dgm:prSet presAssocID="{166BC3AD-6EFC-48FF-B06A-8D43CE82450A}" presName="hierChild2" presStyleCnt="0"/>
      <dgm:spPr/>
    </dgm:pt>
    <dgm:pt modelId="{6D4B8BED-32A5-46DB-8EE7-FEA18317A79E}" type="pres">
      <dgm:prSet presAssocID="{361A718F-2B5C-44C5-94BF-4C2B163052B3}" presName="Name10" presStyleLbl="parChTrans1D2" presStyleIdx="0" presStyleCnt="2"/>
      <dgm:spPr/>
    </dgm:pt>
    <dgm:pt modelId="{FD07273C-4A99-4307-BDDC-238ED7EBBC39}" type="pres">
      <dgm:prSet presAssocID="{A5F0E012-9326-4F5A-BCEE-FCF69DBBD62A}" presName="hierRoot2" presStyleCnt="0"/>
      <dgm:spPr/>
    </dgm:pt>
    <dgm:pt modelId="{D5341C39-62CC-4837-927C-C50BCED8E316}" type="pres">
      <dgm:prSet presAssocID="{A5F0E012-9326-4F5A-BCEE-FCF69DBBD62A}" presName="composite2" presStyleCnt="0"/>
      <dgm:spPr/>
    </dgm:pt>
    <dgm:pt modelId="{35535373-8E22-4328-97A5-2CD9160E2E67}" type="pres">
      <dgm:prSet presAssocID="{A5F0E012-9326-4F5A-BCEE-FCF69DBBD62A}" presName="background2" presStyleLbl="node2" presStyleIdx="0" presStyleCnt="2"/>
      <dgm:spPr/>
    </dgm:pt>
    <dgm:pt modelId="{9A346F1E-EBD3-4995-9AFA-133DCC1BF234}" type="pres">
      <dgm:prSet presAssocID="{A5F0E012-9326-4F5A-BCEE-FCF69DBBD62A}" presName="text2" presStyleLbl="fgAcc2" presStyleIdx="0" presStyleCnt="2" custScaleX="123499" custScaleY="140967">
        <dgm:presLayoutVars>
          <dgm:chPref val="3"/>
        </dgm:presLayoutVars>
      </dgm:prSet>
      <dgm:spPr/>
    </dgm:pt>
    <dgm:pt modelId="{B2DBC420-BB99-4A4F-820A-9CC17385775B}" type="pres">
      <dgm:prSet presAssocID="{A5F0E012-9326-4F5A-BCEE-FCF69DBBD62A}" presName="hierChild3" presStyleCnt="0"/>
      <dgm:spPr/>
    </dgm:pt>
    <dgm:pt modelId="{2DE9C4BD-7C96-4B43-BB90-D2A5F36C99F5}" type="pres">
      <dgm:prSet presAssocID="{D6D5E1F0-AAF5-4C12-9365-648A0F4B2C15}" presName="Name10" presStyleLbl="parChTrans1D2" presStyleIdx="1" presStyleCnt="2"/>
      <dgm:spPr/>
    </dgm:pt>
    <dgm:pt modelId="{B98429EC-490B-406A-B161-C30348085745}" type="pres">
      <dgm:prSet presAssocID="{9271103E-E65F-4606-B117-20D3A138F52A}" presName="hierRoot2" presStyleCnt="0"/>
      <dgm:spPr/>
    </dgm:pt>
    <dgm:pt modelId="{52BD32B3-59AE-455F-A294-9FD07410A65D}" type="pres">
      <dgm:prSet presAssocID="{9271103E-E65F-4606-B117-20D3A138F52A}" presName="composite2" presStyleCnt="0"/>
      <dgm:spPr/>
    </dgm:pt>
    <dgm:pt modelId="{4361D414-D263-4AC0-9743-AE35124DFAE8}" type="pres">
      <dgm:prSet presAssocID="{9271103E-E65F-4606-B117-20D3A138F52A}" presName="background2" presStyleLbl="node2" presStyleIdx="1" presStyleCnt="2"/>
      <dgm:spPr/>
    </dgm:pt>
    <dgm:pt modelId="{F1E4BBAD-4F1D-4E49-9E2B-17656CEA3A7E}" type="pres">
      <dgm:prSet presAssocID="{9271103E-E65F-4606-B117-20D3A138F52A}" presName="text2" presStyleLbl="fgAcc2" presStyleIdx="1" presStyleCnt="2" custScaleX="120783" custScaleY="141107">
        <dgm:presLayoutVars>
          <dgm:chPref val="3"/>
        </dgm:presLayoutVars>
      </dgm:prSet>
      <dgm:spPr/>
    </dgm:pt>
    <dgm:pt modelId="{A2ABDE5A-3A89-4B60-91C6-7C8FF4AE6171}" type="pres">
      <dgm:prSet presAssocID="{9271103E-E65F-4606-B117-20D3A138F52A}" presName="hierChild3" presStyleCnt="0"/>
      <dgm:spPr/>
    </dgm:pt>
  </dgm:ptLst>
  <dgm:cxnLst>
    <dgm:cxn modelId="{F8388701-7067-4E43-910A-F540FC9FD90D}" type="presOf" srcId="{361A718F-2B5C-44C5-94BF-4C2B163052B3}" destId="{6D4B8BED-32A5-46DB-8EE7-FEA18317A79E}" srcOrd="0" destOrd="0" presId="urn:microsoft.com/office/officeart/2005/8/layout/hierarchy1"/>
    <dgm:cxn modelId="{0D45D924-DD53-4D5F-9D04-C829EB3170E5}" srcId="{166BC3AD-6EFC-48FF-B06A-8D43CE82450A}" destId="{9271103E-E65F-4606-B117-20D3A138F52A}" srcOrd="1" destOrd="0" parTransId="{D6D5E1F0-AAF5-4C12-9365-648A0F4B2C15}" sibTransId="{340B1EAF-377B-49B3-953E-3FC47E919BAB}"/>
    <dgm:cxn modelId="{80013836-55F3-4DC8-A7CC-187C0805C84F}" type="presOf" srcId="{4B8C6DFC-8D94-458B-9C06-04B144B07062}" destId="{C8EE42C7-7839-4366-89E7-16BC484DE1E2}" srcOrd="0" destOrd="0" presId="urn:microsoft.com/office/officeart/2005/8/layout/hierarchy1"/>
    <dgm:cxn modelId="{6EFA4C3E-9826-4A24-B340-239071587DA8}" type="presOf" srcId="{9271103E-E65F-4606-B117-20D3A138F52A}" destId="{F1E4BBAD-4F1D-4E49-9E2B-17656CEA3A7E}" srcOrd="0" destOrd="0" presId="urn:microsoft.com/office/officeart/2005/8/layout/hierarchy1"/>
    <dgm:cxn modelId="{4B241640-218C-4992-B688-4C551007DA7F}" srcId="{4B8C6DFC-8D94-458B-9C06-04B144B07062}" destId="{166BC3AD-6EFC-48FF-B06A-8D43CE82450A}" srcOrd="0" destOrd="0" parTransId="{7D1A9866-6061-43FF-A575-3DFF90315D8D}" sibTransId="{AC5488AE-7AC5-4E80-B3FB-186F461BADA4}"/>
    <dgm:cxn modelId="{8A484673-8033-4FA8-BC3A-A0D3C3F613AA}" type="presOf" srcId="{A5F0E012-9326-4F5A-BCEE-FCF69DBBD62A}" destId="{9A346F1E-EBD3-4995-9AFA-133DCC1BF234}" srcOrd="0" destOrd="0" presId="urn:microsoft.com/office/officeart/2005/8/layout/hierarchy1"/>
    <dgm:cxn modelId="{5E94F991-BA06-4509-9F01-7DB167D0D47A}" srcId="{166BC3AD-6EFC-48FF-B06A-8D43CE82450A}" destId="{A5F0E012-9326-4F5A-BCEE-FCF69DBBD62A}" srcOrd="0" destOrd="0" parTransId="{361A718F-2B5C-44C5-94BF-4C2B163052B3}" sibTransId="{A1E7E1DF-9613-4CD5-AFB1-ADC6AD1D7F5D}"/>
    <dgm:cxn modelId="{216C2BFA-3D47-492C-85C1-9B46602FE023}" type="presOf" srcId="{166BC3AD-6EFC-48FF-B06A-8D43CE82450A}" destId="{CFEFCB0B-C1F0-468F-8698-564B1C9A121E}" srcOrd="0" destOrd="0" presId="urn:microsoft.com/office/officeart/2005/8/layout/hierarchy1"/>
    <dgm:cxn modelId="{914BD3FC-92CD-4C68-9844-DFF49F4CA2EA}" type="presOf" srcId="{D6D5E1F0-AAF5-4C12-9365-648A0F4B2C15}" destId="{2DE9C4BD-7C96-4B43-BB90-D2A5F36C99F5}" srcOrd="0" destOrd="0" presId="urn:microsoft.com/office/officeart/2005/8/layout/hierarchy1"/>
    <dgm:cxn modelId="{020513F8-19BC-46B8-921A-35CF808EDF16}" type="presParOf" srcId="{C8EE42C7-7839-4366-89E7-16BC484DE1E2}" destId="{275AD2E7-8F3D-4215-A34D-23AC649F6364}" srcOrd="0" destOrd="0" presId="urn:microsoft.com/office/officeart/2005/8/layout/hierarchy1"/>
    <dgm:cxn modelId="{B791F081-A60A-445E-A770-4A9DDF939B56}" type="presParOf" srcId="{275AD2E7-8F3D-4215-A34D-23AC649F6364}" destId="{239AF1E4-D409-4C6A-8D79-969117268E4C}" srcOrd="0" destOrd="0" presId="urn:microsoft.com/office/officeart/2005/8/layout/hierarchy1"/>
    <dgm:cxn modelId="{16B72BC4-614F-4448-9917-629362FA92C1}" type="presParOf" srcId="{239AF1E4-D409-4C6A-8D79-969117268E4C}" destId="{A8ABDF4C-96A3-4A7C-9647-034496193EE9}" srcOrd="0" destOrd="0" presId="urn:microsoft.com/office/officeart/2005/8/layout/hierarchy1"/>
    <dgm:cxn modelId="{B4C0F059-9435-40D5-A1E8-4F33252ABD01}" type="presParOf" srcId="{239AF1E4-D409-4C6A-8D79-969117268E4C}" destId="{CFEFCB0B-C1F0-468F-8698-564B1C9A121E}" srcOrd="1" destOrd="0" presId="urn:microsoft.com/office/officeart/2005/8/layout/hierarchy1"/>
    <dgm:cxn modelId="{91B1908E-0D71-4E2C-973E-1EDF9515AE47}" type="presParOf" srcId="{275AD2E7-8F3D-4215-A34D-23AC649F6364}" destId="{F9E6F91B-84E6-410E-A2D5-0A504A3DFBA5}" srcOrd="1" destOrd="0" presId="urn:microsoft.com/office/officeart/2005/8/layout/hierarchy1"/>
    <dgm:cxn modelId="{48338310-FCCE-417E-AF58-4BE0450EB115}" type="presParOf" srcId="{F9E6F91B-84E6-410E-A2D5-0A504A3DFBA5}" destId="{6D4B8BED-32A5-46DB-8EE7-FEA18317A79E}" srcOrd="0" destOrd="0" presId="urn:microsoft.com/office/officeart/2005/8/layout/hierarchy1"/>
    <dgm:cxn modelId="{9154B854-309D-4389-A9CC-65CC78D2A27D}" type="presParOf" srcId="{F9E6F91B-84E6-410E-A2D5-0A504A3DFBA5}" destId="{FD07273C-4A99-4307-BDDC-238ED7EBBC39}" srcOrd="1" destOrd="0" presId="urn:microsoft.com/office/officeart/2005/8/layout/hierarchy1"/>
    <dgm:cxn modelId="{352DE792-5ED9-4C23-8E07-D70278FFBD84}" type="presParOf" srcId="{FD07273C-4A99-4307-BDDC-238ED7EBBC39}" destId="{D5341C39-62CC-4837-927C-C50BCED8E316}" srcOrd="0" destOrd="0" presId="urn:microsoft.com/office/officeart/2005/8/layout/hierarchy1"/>
    <dgm:cxn modelId="{FB27C4F2-7528-4A2E-9FEF-E8C96FC7E42F}" type="presParOf" srcId="{D5341C39-62CC-4837-927C-C50BCED8E316}" destId="{35535373-8E22-4328-97A5-2CD9160E2E67}" srcOrd="0" destOrd="0" presId="urn:microsoft.com/office/officeart/2005/8/layout/hierarchy1"/>
    <dgm:cxn modelId="{0DA3E64B-A012-43C8-8405-0174F707B22B}" type="presParOf" srcId="{D5341C39-62CC-4837-927C-C50BCED8E316}" destId="{9A346F1E-EBD3-4995-9AFA-133DCC1BF234}" srcOrd="1" destOrd="0" presId="urn:microsoft.com/office/officeart/2005/8/layout/hierarchy1"/>
    <dgm:cxn modelId="{71C52020-BD12-4CA1-A887-CC1F07F304B7}" type="presParOf" srcId="{FD07273C-4A99-4307-BDDC-238ED7EBBC39}" destId="{B2DBC420-BB99-4A4F-820A-9CC17385775B}" srcOrd="1" destOrd="0" presId="urn:microsoft.com/office/officeart/2005/8/layout/hierarchy1"/>
    <dgm:cxn modelId="{35559474-2126-491F-9262-C955C674E40B}" type="presParOf" srcId="{F9E6F91B-84E6-410E-A2D5-0A504A3DFBA5}" destId="{2DE9C4BD-7C96-4B43-BB90-D2A5F36C99F5}" srcOrd="2" destOrd="0" presId="urn:microsoft.com/office/officeart/2005/8/layout/hierarchy1"/>
    <dgm:cxn modelId="{1A627151-8B6C-4CCC-AC57-25A9B0BE9FE9}" type="presParOf" srcId="{F9E6F91B-84E6-410E-A2D5-0A504A3DFBA5}" destId="{B98429EC-490B-406A-B161-C30348085745}" srcOrd="3" destOrd="0" presId="urn:microsoft.com/office/officeart/2005/8/layout/hierarchy1"/>
    <dgm:cxn modelId="{CD5527B5-CC9E-4D7A-93BF-1242ABBFF80E}" type="presParOf" srcId="{B98429EC-490B-406A-B161-C30348085745}" destId="{52BD32B3-59AE-455F-A294-9FD07410A65D}" srcOrd="0" destOrd="0" presId="urn:microsoft.com/office/officeart/2005/8/layout/hierarchy1"/>
    <dgm:cxn modelId="{F04DB448-FDFD-4E7D-B767-0B991296797D}" type="presParOf" srcId="{52BD32B3-59AE-455F-A294-9FD07410A65D}" destId="{4361D414-D263-4AC0-9743-AE35124DFAE8}" srcOrd="0" destOrd="0" presId="urn:microsoft.com/office/officeart/2005/8/layout/hierarchy1"/>
    <dgm:cxn modelId="{2984321A-D826-4DDF-958C-B4CC7241725E}" type="presParOf" srcId="{52BD32B3-59AE-455F-A294-9FD07410A65D}" destId="{F1E4BBAD-4F1D-4E49-9E2B-17656CEA3A7E}" srcOrd="1" destOrd="0" presId="urn:microsoft.com/office/officeart/2005/8/layout/hierarchy1"/>
    <dgm:cxn modelId="{1056BE0E-F4E5-4FAC-A48F-56BCED499DBC}" type="presParOf" srcId="{B98429EC-490B-406A-B161-C30348085745}" destId="{A2ABDE5A-3A89-4B60-91C6-7C8FF4AE617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E9C4BD-7C96-4B43-BB90-D2A5F36C99F5}">
      <dsp:nvSpPr>
        <dsp:cNvPr id="0" name=""/>
        <dsp:cNvSpPr/>
      </dsp:nvSpPr>
      <dsp:spPr>
        <a:xfrm>
          <a:off x="3214320" y="1295201"/>
          <a:ext cx="1483028" cy="5919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3411"/>
              </a:lnTo>
              <a:lnTo>
                <a:pt x="1483028" y="403411"/>
              </a:lnTo>
              <a:lnTo>
                <a:pt x="1483028" y="5919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4B8BED-32A5-46DB-8EE7-FEA18317A79E}">
      <dsp:nvSpPr>
        <dsp:cNvPr id="0" name=""/>
        <dsp:cNvSpPr/>
      </dsp:nvSpPr>
      <dsp:spPr>
        <a:xfrm>
          <a:off x="1758932" y="1295201"/>
          <a:ext cx="1455387" cy="591971"/>
        </a:xfrm>
        <a:custGeom>
          <a:avLst/>
          <a:gdLst/>
          <a:ahLst/>
          <a:cxnLst/>
          <a:rect l="0" t="0" r="0" b="0"/>
          <a:pathLst>
            <a:path>
              <a:moveTo>
                <a:pt x="1455387" y="0"/>
              </a:moveTo>
              <a:lnTo>
                <a:pt x="1455387" y="403411"/>
              </a:lnTo>
              <a:lnTo>
                <a:pt x="0" y="403411"/>
              </a:lnTo>
              <a:lnTo>
                <a:pt x="0" y="5919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BDF4C-96A3-4A7C-9647-034496193EE9}">
      <dsp:nvSpPr>
        <dsp:cNvPr id="0" name=""/>
        <dsp:cNvSpPr/>
      </dsp:nvSpPr>
      <dsp:spPr>
        <a:xfrm>
          <a:off x="2196603" y="2701"/>
          <a:ext cx="2035432" cy="12924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EFCB0B-C1F0-468F-8698-564B1C9A121E}">
      <dsp:nvSpPr>
        <dsp:cNvPr id="0" name=""/>
        <dsp:cNvSpPr/>
      </dsp:nvSpPr>
      <dsp:spPr>
        <a:xfrm>
          <a:off x="2422763" y="217552"/>
          <a:ext cx="2035432" cy="1292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b="1" kern="12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ওয়েবে নিরাপদ থাকা </a:t>
          </a:r>
          <a:endParaRPr lang="en-US" sz="3200" kern="1200" dirty="0"/>
        </a:p>
      </dsp:txBody>
      <dsp:txXfrm>
        <a:off x="2460619" y="255408"/>
        <a:ext cx="1959720" cy="1216787"/>
      </dsp:txXfrm>
    </dsp:sp>
    <dsp:sp modelId="{35535373-8E22-4328-97A5-2CD9160E2E67}">
      <dsp:nvSpPr>
        <dsp:cNvPr id="0" name=""/>
        <dsp:cNvSpPr/>
      </dsp:nvSpPr>
      <dsp:spPr>
        <a:xfrm>
          <a:off x="502062" y="1887172"/>
          <a:ext cx="2513739" cy="18219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46F1E-EBD3-4995-9AFA-133DCC1BF234}">
      <dsp:nvSpPr>
        <dsp:cNvPr id="0" name=""/>
        <dsp:cNvSpPr/>
      </dsp:nvSpPr>
      <dsp:spPr>
        <a:xfrm>
          <a:off x="728222" y="2102024"/>
          <a:ext cx="2513739" cy="182199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সাধারণ ও ই-মেইল সাইট 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781586" y="2155388"/>
        <a:ext cx="2407011" cy="1715270"/>
      </dsp:txXfrm>
    </dsp:sp>
    <dsp:sp modelId="{4361D414-D263-4AC0-9743-AE35124DFAE8}">
      <dsp:nvSpPr>
        <dsp:cNvPr id="0" name=""/>
        <dsp:cNvSpPr/>
      </dsp:nvSpPr>
      <dsp:spPr>
        <a:xfrm>
          <a:off x="3468120" y="1887172"/>
          <a:ext cx="2458457" cy="1823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4BBAD-4F1D-4E49-9E2B-17656CEA3A7E}">
      <dsp:nvSpPr>
        <dsp:cNvPr id="0" name=""/>
        <dsp:cNvSpPr/>
      </dsp:nvSpPr>
      <dsp:spPr>
        <a:xfrm>
          <a:off x="3694280" y="2102024"/>
          <a:ext cx="2458457" cy="182380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সামাজিক যোগাযোগ সাইট </a:t>
          </a:r>
          <a:endParaRPr lang="en-US" sz="3200" kern="1200" dirty="0">
            <a:solidFill>
              <a:schemeClr val="tx1"/>
            </a:solidFill>
          </a:endParaRPr>
        </a:p>
      </dsp:txBody>
      <dsp:txXfrm>
        <a:off x="3747697" y="2155441"/>
        <a:ext cx="2351623" cy="1716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3EAD7-0A0A-491E-A44F-ED16F83FF123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36442-1A83-4EF9-9C9E-EB9C5290B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4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শিক্ষক</a:t>
            </a:r>
            <a:r>
              <a:rPr lang="bn-BD" baseline="0" dirty="0"/>
              <a:t> বই থেকে আরও কিছু প্রশ্ন কর</a:t>
            </a:r>
            <a:r>
              <a:rPr lang="en-US" baseline="0" dirty="0"/>
              <a:t>া </a:t>
            </a:r>
            <a:r>
              <a:rPr lang="en-US" baseline="0" dirty="0" err="1"/>
              <a:t>যেতে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en-US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6442-1A83-4EF9-9C9E-EB9C5290B1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76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শিক্ষক</a:t>
            </a:r>
            <a:r>
              <a:rPr lang="bn-BD" baseline="0" dirty="0"/>
              <a:t> এখানে ছবি দেখিয়ে ই-মেইল হারিয়ে </a:t>
            </a:r>
            <a:r>
              <a:rPr lang="en-US" baseline="0" dirty="0" err="1"/>
              <a:t>গেলে</a:t>
            </a:r>
            <a:r>
              <a:rPr lang="en-US" baseline="0" dirty="0"/>
              <a:t> </a:t>
            </a:r>
            <a:r>
              <a:rPr lang="en-US" baseline="0" dirty="0" err="1"/>
              <a:t>ব্যক্তিগত</a:t>
            </a:r>
            <a:r>
              <a:rPr lang="en-US" baseline="0" dirty="0"/>
              <a:t> </a:t>
            </a:r>
            <a:r>
              <a:rPr lang="en-US" baseline="0" dirty="0" err="1"/>
              <a:t>তথ্য</a:t>
            </a:r>
            <a:r>
              <a:rPr lang="en-US" baseline="0" dirty="0"/>
              <a:t> </a:t>
            </a:r>
            <a:r>
              <a:rPr lang="en-US" baseline="0" dirty="0" err="1"/>
              <a:t>হারিয়ে</a:t>
            </a:r>
            <a:r>
              <a:rPr lang="en-US" baseline="0" dirty="0"/>
              <a:t> </a:t>
            </a:r>
            <a:r>
              <a:rPr lang="en-US" baseline="0" dirty="0" err="1"/>
              <a:t>যেতে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en-US" baseline="0" dirty="0"/>
              <a:t> </a:t>
            </a:r>
            <a:r>
              <a:rPr lang="en-US" baseline="0" dirty="0" err="1"/>
              <a:t>বা</a:t>
            </a:r>
            <a:r>
              <a:rPr lang="en-US" baseline="0" dirty="0"/>
              <a:t> </a:t>
            </a:r>
            <a:r>
              <a:rPr lang="en-US" baseline="0" dirty="0" err="1"/>
              <a:t>প্রকাশ</a:t>
            </a:r>
            <a:r>
              <a:rPr lang="en-US" baseline="0" dirty="0"/>
              <a:t> </a:t>
            </a:r>
            <a:r>
              <a:rPr lang="en-US" baseline="0" dirty="0" err="1"/>
              <a:t>পেতে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en-US" baseline="0" dirty="0"/>
              <a:t>, </a:t>
            </a:r>
            <a:r>
              <a:rPr lang="en-US" baseline="0" dirty="0" err="1"/>
              <a:t>ইত্যাদি</a:t>
            </a:r>
            <a:r>
              <a:rPr lang="en-US" baseline="0" dirty="0"/>
              <a:t> </a:t>
            </a:r>
            <a:r>
              <a:rPr lang="en-US" baseline="0" dirty="0" err="1"/>
              <a:t>আলোচনা</a:t>
            </a:r>
            <a:r>
              <a:rPr lang="en-US" baseline="0" dirty="0"/>
              <a:t> </a:t>
            </a:r>
            <a:r>
              <a:rPr lang="en-US" baseline="0" dirty="0" err="1"/>
              <a:t>করা</a:t>
            </a:r>
            <a:r>
              <a:rPr lang="en-US" baseline="0" dirty="0"/>
              <a:t> </a:t>
            </a:r>
            <a:r>
              <a:rPr lang="en-US" baseline="0" dirty="0" err="1"/>
              <a:t>যেতে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en-US" baseline="0"/>
              <a:t>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6442-1A83-4EF9-9C9E-EB9C5290B1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9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74F41-B202-43E5-AB7D-25D6A32C14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30B638-0705-4B7B-91BC-DEED40687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EBD7B-6E4D-4E38-8D2F-B80917A0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ADC36-F074-4315-AB06-E6E24CD2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DDE46-22FF-44E9-920A-2E23E3CE3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03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F6EE7-0C45-4483-ACE0-83A103149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807FC-90CC-4B47-B3FB-66333E61E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E0462-3991-4BE7-BEFD-B8CD57F16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0C948-2118-4719-83D2-B5DD6FBE8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F8720-D47E-4259-AF94-D1D01CE6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67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9114D-D997-4BCF-9A64-2A2AE567E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1FADB-AC42-4EC4-84BA-C3C62EAB9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D62E5-C93F-495D-A6BA-47253C984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A5D97-1A89-45BD-A176-FC32C1E49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E4598-B52F-429E-9966-CE93D90BD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0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D256D-2CB9-4FAE-A0A4-310A6BC49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104B1-63D0-4B4A-AB75-441336E01F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3D3AAD-68B0-48B9-A617-48A47ED4D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A4D75-E405-47B6-8383-588864647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39FE6-BC07-4D3D-87EC-8B8675647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B999AD-17E8-4CD4-A1C8-EFEE85D8A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DACD6-A54D-46DB-BA11-BBD462280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D45986-DEFA-4AD8-B21B-0A29822AB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F917DE-7F19-44C5-BAAC-5097AADB7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8C6BB7-1BC3-432A-8BDF-B4D2A76C8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26BCC4-FD1B-499F-A042-1369833D4A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74B6CD-B486-4311-B9D4-D06E42A4D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7C3578-3D80-452E-84D7-F9CDBCA0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D524D8-8404-4510-A111-F268B5B4F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1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8DEE5-D33B-4F65-9250-7DAAC45C4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729845-E8F3-433E-AC33-E1BED9055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E33135-576E-475B-9D93-23511A93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D4FD00-B0E8-45E8-AE61-D4AB9E115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9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0EB1F8-F83B-44EB-86B7-88C09B9A6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4F372-6B93-4480-8890-8DAF39A47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6A966-EF7D-428D-8B8A-A2D029584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1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FEE43-AB2E-48BB-A30F-9767F8288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6D5CD-B9C9-4847-8A3C-30D38EF0B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8F016-4441-4111-8783-9AF5FD045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4F26B4-8C47-408F-AB82-D00131D2D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BEE04-F4AA-4B50-95BA-9E1063272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F153D-CB02-495E-B701-2AC1E257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821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E94A9-6267-4A67-AEA7-6C0F1890C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1382C3-C75D-494C-A3A5-B243C30371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60455-D7AD-4FA1-9160-19FF85E77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6BA63-7033-4915-ACC0-630B9A1C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4EEDF-A243-44D6-8587-A7DF43792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2F24D-F784-4217-8D01-E194BBC51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53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6FD6-03C2-4490-A8C6-C5590DB97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C38D1-5B98-4D63-BC69-FEEAC04534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28112-6F7B-4134-92E6-3070857DE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3A22E-C4F5-4A89-AF14-89200F007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453E2-5568-4143-B480-B10322348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9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982C70-7CD7-4FA5-91EA-571BF7BD88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C8BDC2-CAA3-4735-9105-04EE2AA55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F2FFC-4064-475A-BDA0-2AF4E026E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11573-4703-4760-A8F2-34D239E49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0F232-2D8B-4658-92FB-CE7F4CE39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22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9742A1-D055-4721-B0AA-42DBE1962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E9733-CF16-4026-9142-53C251A06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BBAD5-0137-4DDE-A8E5-8327BA4F95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93B11-7802-46A4-8428-ADF9A6B3B6A2}" type="datetimeFigureOut">
              <a:rPr lang="en-US" smtClean="0"/>
              <a:t>18-Oct-19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4551E-EC8F-41DC-976F-119110D6D5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08D31-375B-4C36-A659-6B6E00D35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EDA36-C3F2-4FF3-B501-B49F796AF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4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6FC59A-EB29-4F0F-9C56-ECECDDC08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386" y="-114299"/>
            <a:ext cx="6587613" cy="708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6633EF-39BA-49B6-88E7-1CF6DDAF3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27" y="-143797"/>
            <a:ext cx="6209071" cy="708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07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26F3D9-9F3E-4C04-AD2F-4AF02D57FCE2}"/>
              </a:ext>
            </a:extLst>
          </p:cNvPr>
          <p:cNvGrpSpPr/>
          <p:nvPr/>
        </p:nvGrpSpPr>
        <p:grpSpPr>
          <a:xfrm>
            <a:off x="0" y="0"/>
            <a:ext cx="12192000" cy="6836439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03DFBF0-7CF4-4367-83ED-67A01AF88A27}"/>
              </a:ext>
            </a:extLst>
          </p:cNvPr>
          <p:cNvSpPr txBox="1"/>
          <p:nvPr/>
        </p:nvSpPr>
        <p:spPr>
          <a:xfrm>
            <a:off x="3524863" y="693176"/>
            <a:ext cx="5663381" cy="120032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as-IN" sz="72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AFCC80-5ADE-4120-8CAF-27628588A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018" y="2627132"/>
            <a:ext cx="2528735" cy="252873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35295B2-D915-4449-A4FC-2ABE707E41F8}"/>
              </a:ext>
            </a:extLst>
          </p:cNvPr>
          <p:cNvGrpSpPr/>
          <p:nvPr/>
        </p:nvGrpSpPr>
        <p:grpSpPr>
          <a:xfrm>
            <a:off x="7401871" y="3126658"/>
            <a:ext cx="2096089" cy="2124242"/>
            <a:chOff x="7401871" y="3126658"/>
            <a:chExt cx="2096089" cy="2124242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04E5F04-043B-4405-A020-9A2DC1772A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989"/>
            <a:stretch/>
          </p:blipFill>
          <p:spPr>
            <a:xfrm>
              <a:off x="7401871" y="3126658"/>
              <a:ext cx="2096089" cy="175491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A703110-7023-4BE8-A74F-7958B6FBEDF1}"/>
                </a:ext>
              </a:extLst>
            </p:cNvPr>
            <p:cNvSpPr txBox="1"/>
            <p:nvPr/>
          </p:nvSpPr>
          <p:spPr>
            <a:xfrm>
              <a:off x="7401871" y="4881568"/>
              <a:ext cx="19486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WWW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760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69DA63C-5A42-4249-82A6-DDA27A5CEA31}"/>
              </a:ext>
            </a:extLst>
          </p:cNvPr>
          <p:cNvSpPr txBox="1"/>
          <p:nvPr/>
        </p:nvSpPr>
        <p:spPr>
          <a:xfrm>
            <a:off x="1017639" y="1135626"/>
            <a:ext cx="4321277" cy="510909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endParaRPr lang="as-IN" dirty="0"/>
          </a:p>
          <a:p>
            <a:endParaRPr lang="as-IN" dirty="0"/>
          </a:p>
          <a:p>
            <a:endParaRPr lang="as-IN" dirty="0"/>
          </a:p>
          <a:p>
            <a:endParaRPr lang="as-IN" dirty="0"/>
          </a:p>
          <a:p>
            <a:endParaRPr lang="as-IN" dirty="0"/>
          </a:p>
          <a:p>
            <a:endParaRPr lang="as-IN" dirty="0"/>
          </a:p>
          <a:p>
            <a:endParaRPr lang="as-IN" dirty="0"/>
          </a:p>
          <a:p>
            <a:pPr algn="ctr"/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মোঃ মহি উদ্দিন</a:t>
            </a:r>
          </a:p>
          <a:p>
            <a:pPr algn="ctr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400" dirty="0">
                <a:cs typeface="NikoshBAN" panose="02000000000000000000" pitchFamily="2" charset="0"/>
              </a:rPr>
              <a:t>4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জেলা এম্বাসেডর </a:t>
            </a:r>
          </a:p>
          <a:p>
            <a:pPr algn="ctr"/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গোবিন্দগঞ্জ বহুমুখী উচ্চ বিদ্যালয়</a:t>
            </a:r>
          </a:p>
          <a:p>
            <a:pPr algn="ctr"/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ছাতক, সুনামগঞ্জ।</a:t>
            </a:r>
          </a:p>
          <a:p>
            <a:pPr algn="ctr"/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ইমেইল নং-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/>
              <a:t>moheuddin.onlinenet@gmail.com  </a:t>
            </a:r>
          </a:p>
          <a:p>
            <a:pPr algn="ctr"/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নং-০১৭১২৬২৫৩১৩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CDB582-6808-47D5-BD13-8B7651F15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891" y="1366078"/>
            <a:ext cx="1762125" cy="16859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79B22E-7864-47B8-84C9-B760BD6A45B8}"/>
              </a:ext>
            </a:extLst>
          </p:cNvPr>
          <p:cNvSpPr txBox="1"/>
          <p:nvPr/>
        </p:nvSpPr>
        <p:spPr>
          <a:xfrm>
            <a:off x="7005478" y="1361058"/>
            <a:ext cx="3420244" cy="447930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90000"/>
              </a:lnSpc>
            </a:pP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90000"/>
              </a:lnSpc>
            </a:pP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-দ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শম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90000"/>
              </a:lnSpc>
            </a:pP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: ২য়</a:t>
            </a:r>
          </a:p>
          <a:p>
            <a:pPr algn="ctr">
              <a:lnSpc>
                <a:spcPct val="90000"/>
              </a:lnSpc>
            </a:pP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ওয়েবে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থাকা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8CA88F-6306-4128-A14F-2850995E3D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090" y="1376908"/>
            <a:ext cx="1629778" cy="21096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Minus Sign 11">
            <a:extLst>
              <a:ext uri="{FF2B5EF4-FFF2-40B4-BE49-F238E27FC236}">
                <a16:creationId xmlns:a16="http://schemas.microsoft.com/office/drawing/2014/main" id="{94FECF7A-707C-4EDF-888F-53D234EEF767}"/>
              </a:ext>
            </a:extLst>
          </p:cNvPr>
          <p:cNvSpPr/>
          <p:nvPr/>
        </p:nvSpPr>
        <p:spPr>
          <a:xfrm rot="16200000">
            <a:off x="3214367" y="3320785"/>
            <a:ext cx="6248400" cy="559848"/>
          </a:xfrm>
          <a:prstGeom prst="mathMin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Plain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endParaRPr lang="en-US"/>
          </a:p>
        </p:txBody>
      </p:sp>
      <p:sp>
        <p:nvSpPr>
          <p:cNvPr id="3" name="Curved Down Ribbon 2"/>
          <p:cNvSpPr/>
          <p:nvPr/>
        </p:nvSpPr>
        <p:spPr>
          <a:xfrm>
            <a:off x="4262510" y="365760"/>
            <a:ext cx="3924887" cy="773723"/>
          </a:xfrm>
          <a:prstGeom prst="ellipseRibbon">
            <a:avLst>
              <a:gd name="adj1" fmla="val 10714"/>
              <a:gd name="adj2" fmla="val 68251"/>
              <a:gd name="adj3" fmla="val 12500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</a:p>
        </p:txBody>
      </p:sp>
    </p:spTree>
    <p:extLst>
      <p:ext uri="{BB962C8B-B14F-4D97-AF65-F5344CB8AC3E}">
        <p14:creationId xmlns:p14="http://schemas.microsoft.com/office/powerpoint/2010/main" val="140213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039F3B7-97CE-4B5A-96B0-56DDE800DA18}"/>
              </a:ext>
            </a:extLst>
          </p:cNvPr>
          <p:cNvSpPr txBox="1"/>
          <p:nvPr/>
        </p:nvSpPr>
        <p:spPr>
          <a:xfrm>
            <a:off x="1651823" y="501443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এসো </a:t>
            </a:r>
            <a:r>
              <a:rPr lang="en-US" sz="44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4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bn-IN" sz="4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B802E2-C039-4AB7-B59D-5D29C1105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823" y="2108813"/>
            <a:ext cx="3759476" cy="20858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458708-CDC5-4792-96C2-B53057DEA9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18"/>
          <a:stretch/>
        </p:blipFill>
        <p:spPr>
          <a:xfrm>
            <a:off x="7256209" y="2108813"/>
            <a:ext cx="3082409" cy="22375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A6556F-327D-4435-B4C5-F54B7D719C7C}"/>
              </a:ext>
            </a:extLst>
          </p:cNvPr>
          <p:cNvSpPr txBox="1"/>
          <p:nvPr/>
        </p:nvSpPr>
        <p:spPr>
          <a:xfrm>
            <a:off x="2133600" y="4830334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ব্যবহার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241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2-Point Star 2"/>
          <p:cNvSpPr/>
          <p:nvPr/>
        </p:nvSpPr>
        <p:spPr>
          <a:xfrm>
            <a:off x="3879273" y="337626"/>
            <a:ext cx="4603545" cy="1083212"/>
          </a:xfrm>
          <a:prstGeom prst="star32">
            <a:avLst/>
          </a:prstGeom>
          <a:pattFill prst="pct10">
            <a:fgClr>
              <a:srgbClr val="00B05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pic>
        <p:nvPicPr>
          <p:cNvPr id="8" name="Picture 2" descr="https://lh5.ggpht.com/0CRewW3SUVw4IyNu-iochBQrTCMpzCTMumB8OrbwIJrs1Pw1Sim5dQkOGFwanG1wudrg=w300">
            <a:extLst>
              <a:ext uri="{FF2B5EF4-FFF2-40B4-BE49-F238E27FC236}">
                <a16:creationId xmlns:a16="http://schemas.microsoft.com/office/drawing/2014/main" id="{1B3F4979-AC78-43C7-9D14-10436BF62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9051" y="1603323"/>
            <a:ext cx="1798185" cy="1798185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F08D50-39A1-4AFA-B741-C601D5ACD492}"/>
              </a:ext>
            </a:extLst>
          </p:cNvPr>
          <p:cNvSpPr/>
          <p:nvPr/>
        </p:nvSpPr>
        <p:spPr>
          <a:xfrm>
            <a:off x="4184073" y="492369"/>
            <a:ext cx="4720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8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800" dirty="0"/>
          </a:p>
        </p:txBody>
      </p:sp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AF53F8D3-D3B5-40BC-9802-38D8828D6EEC}"/>
              </a:ext>
            </a:extLst>
          </p:cNvPr>
          <p:cNvSpPr/>
          <p:nvPr/>
        </p:nvSpPr>
        <p:spPr>
          <a:xfrm>
            <a:off x="2743201" y="3685309"/>
            <a:ext cx="6677890" cy="1981200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4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ওয়েবে</a:t>
            </a:r>
            <a:r>
              <a:rPr lang="en-US" sz="4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4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থাকা</a:t>
            </a:r>
            <a:endParaRPr lang="en-US" sz="4400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416B7B-851F-4201-847D-2A00418F5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185" y="1604577"/>
            <a:ext cx="2734199" cy="1706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9353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5BF2457-E132-4AE2-A2EE-DFBCD401F360}"/>
              </a:ext>
            </a:extLst>
          </p:cNvPr>
          <p:cNvSpPr/>
          <p:nvPr/>
        </p:nvSpPr>
        <p:spPr>
          <a:xfrm>
            <a:off x="1294012" y="2622048"/>
            <a:ext cx="37224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…</a:t>
            </a:r>
          </a:p>
        </p:txBody>
      </p:sp>
      <p:sp>
        <p:nvSpPr>
          <p:cNvPr id="3" name="Right Arrow 2"/>
          <p:cNvSpPr/>
          <p:nvPr/>
        </p:nvSpPr>
        <p:spPr>
          <a:xfrm>
            <a:off x="886266" y="3277771"/>
            <a:ext cx="6386732" cy="1139484"/>
          </a:xfrm>
          <a:prstGeom prst="rightArrow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ওয়েব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 নিরাপদ থাকা কী তা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87791" y="4403187"/>
            <a:ext cx="7807569" cy="1294227"/>
          </a:xfrm>
          <a:prstGeom prst="rightArrow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ওয়েব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 নিরাপদ থাকার উপায়গুলো বর্ণনা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37F2B134-C4A1-4523-8D7A-90963071A099}"/>
              </a:ext>
            </a:extLst>
          </p:cNvPr>
          <p:cNvSpPr/>
          <p:nvPr/>
        </p:nvSpPr>
        <p:spPr>
          <a:xfrm>
            <a:off x="1617874" y="590843"/>
            <a:ext cx="9144000" cy="1069888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>
              <a:defRPr/>
            </a:pPr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  </a:t>
            </a:r>
            <a:endParaRPr lang="en-US" sz="480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521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pic>
        <p:nvPicPr>
          <p:cNvPr id="7" name="Picture 2" descr="http://www.jeffbullas.com/wp-content/uploads/2010/11/Facebook-Page-2-Facebook-page.png">
            <a:extLst>
              <a:ext uri="{FF2B5EF4-FFF2-40B4-BE49-F238E27FC236}">
                <a16:creationId xmlns:a16="http://schemas.microsoft.com/office/drawing/2014/main" id="{40810B8A-E667-46E3-A1BF-46CF23CF9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599" y="1470593"/>
            <a:ext cx="3273304" cy="27082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5E7780-69CE-4331-8C8B-7DC8659D1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896" y="1777004"/>
            <a:ext cx="4025651" cy="20707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2" descr="http://www.vpnanswers.com/wp-content/uploads/2015/04/safe-web-browsing-3.jpg">
            <a:extLst>
              <a:ext uri="{FF2B5EF4-FFF2-40B4-BE49-F238E27FC236}">
                <a16:creationId xmlns:a16="http://schemas.microsoft.com/office/drawing/2014/main" id="{5D269F35-5B55-4727-894E-9ACD600F60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7" r="15356"/>
          <a:stretch/>
        </p:blipFill>
        <p:spPr bwMode="auto">
          <a:xfrm>
            <a:off x="8821159" y="1536005"/>
            <a:ext cx="2756764" cy="25527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01612A-200F-4BC9-AF55-EF48D75A2544}"/>
              </a:ext>
            </a:extLst>
          </p:cNvPr>
          <p:cNvSpPr/>
          <p:nvPr/>
        </p:nvSpPr>
        <p:spPr>
          <a:xfrm>
            <a:off x="990599" y="4463734"/>
            <a:ext cx="10277169" cy="1384995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ln w="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অনলাইন ব্যবহারকারী যে সমস্ত ওয়েবসাইট বা সামাজিক যোগাযোগের মাধ্যমগুলো ব্যবহার করে সে সমস্ত সাইটগুলো অন্যের ক্ষতির হাত থেকে রক্ষা পাওয়ার জন্য যে ব্যবস্থা গ্রহন করে তাকে ওয়েবে নিরাপদ থাকা বুঝায়।  </a:t>
            </a:r>
            <a:endParaRPr lang="en-US" sz="2800" dirty="0">
              <a:ln w="0"/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B2AB77BC-ED86-4852-9CE3-E83DB95281EC}"/>
              </a:ext>
            </a:extLst>
          </p:cNvPr>
          <p:cNvSpPr/>
          <p:nvPr/>
        </p:nvSpPr>
        <p:spPr>
          <a:xfrm>
            <a:off x="1747642" y="395436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ওয়েবে নিরাপদ থাকা</a:t>
            </a:r>
          </a:p>
        </p:txBody>
      </p:sp>
    </p:spTree>
    <p:extLst>
      <p:ext uri="{BB962C8B-B14F-4D97-AF65-F5344CB8AC3E}">
        <p14:creationId xmlns:p14="http://schemas.microsoft.com/office/powerpoint/2010/main" val="184968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7A6F21B-B895-4202-83C6-FF2D0714E8BC}"/>
              </a:ext>
            </a:extLst>
          </p:cNvPr>
          <p:cNvSpPr/>
          <p:nvPr/>
        </p:nvSpPr>
        <p:spPr>
          <a:xfrm>
            <a:off x="513735" y="1240474"/>
            <a:ext cx="111645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যখন কোনো কম্পিউটার বা মোবাইল ডিভাইস অনলাইনে যুক্ত থাকে তখন কী হয়?</a:t>
            </a:r>
            <a:endParaRPr lang="en-US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0E3027-DE54-47C9-AB0D-848BCED61532}"/>
              </a:ext>
            </a:extLst>
          </p:cNvPr>
          <p:cNvSpPr/>
          <p:nvPr/>
        </p:nvSpPr>
        <p:spPr>
          <a:xfrm>
            <a:off x="3556401" y="5410200"/>
            <a:ext cx="5408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সতর্কতা এবং বিশেষ ব্যবস্থা গ্রহণ করা প্রয়োজন।  </a:t>
            </a:r>
            <a:endParaRPr lang="en-US" sz="2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E98552-7EB4-4B21-A19D-EC44F37E4C04}"/>
              </a:ext>
            </a:extLst>
          </p:cNvPr>
          <p:cNvSpPr/>
          <p:nvPr/>
        </p:nvSpPr>
        <p:spPr>
          <a:xfrm>
            <a:off x="4301619" y="5838726"/>
            <a:ext cx="39180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তখন এর নিরাপত্তা ঝুঁকি তৈরি হয়।</a:t>
            </a:r>
            <a:endParaRPr lang="en-US" sz="2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B8CD3D-FE78-4815-86CB-22E79E040B5E}"/>
              </a:ext>
            </a:extLst>
          </p:cNvPr>
          <p:cNvSpPr/>
          <p:nvPr/>
        </p:nvSpPr>
        <p:spPr>
          <a:xfrm>
            <a:off x="3350807" y="4763869"/>
            <a:ext cx="60805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প্রশ্ন- ঝুঁকি কমাতে কী গ্রহণ করা প্রয়োজন?</a:t>
            </a:r>
            <a:endParaRPr lang="en-US" sz="3600" dirty="0"/>
          </a:p>
        </p:txBody>
      </p:sp>
      <p:pic>
        <p:nvPicPr>
          <p:cNvPr id="11" name="Picture 2" descr="http://cdn2.hubspot.net/hub/464524/file-3544385785-png/blog-files/600smartimage_laptop_tablet_mobile.png">
            <a:extLst>
              <a:ext uri="{FF2B5EF4-FFF2-40B4-BE49-F238E27FC236}">
                <a16:creationId xmlns:a16="http://schemas.microsoft.com/office/drawing/2014/main" id="{BA47B5B3-94B5-4522-AFB8-8608853DB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435" y="2050289"/>
            <a:ext cx="5575245" cy="271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E1AB5935-39B4-46D7-BB5C-96BDA15B6A7C}"/>
              </a:ext>
            </a:extLst>
          </p:cNvPr>
          <p:cNvSpPr/>
          <p:nvPr/>
        </p:nvSpPr>
        <p:spPr>
          <a:xfrm>
            <a:off x="1688649" y="443997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ওয়েবে নিরাপদ থাকার প্রয়োজনীয়তা</a:t>
            </a:r>
          </a:p>
        </p:txBody>
      </p:sp>
    </p:spTree>
    <p:extLst>
      <p:ext uri="{BB962C8B-B14F-4D97-AF65-F5344CB8AC3E}">
        <p14:creationId xmlns:p14="http://schemas.microsoft.com/office/powerpoint/2010/main" val="341847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10" grpId="0"/>
      <p:bldP spid="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48C4CFD-A573-4519-B129-2286580BCA09}"/>
              </a:ext>
            </a:extLst>
          </p:cNvPr>
          <p:cNvSpPr/>
          <p:nvPr/>
        </p:nvSpPr>
        <p:spPr>
          <a:xfrm>
            <a:off x="1784550" y="5334000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 আমাদের ব্যবহৃত সাইটগুলোর একাউন্ট হ্যাক হতে পারে। </a:t>
            </a:r>
            <a:endParaRPr lang="en-US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B61E00-65EB-4980-B9BA-3C70AF4A18CF}"/>
              </a:ext>
            </a:extLst>
          </p:cNvPr>
          <p:cNvSpPr/>
          <p:nvPr/>
        </p:nvSpPr>
        <p:spPr>
          <a:xfrm>
            <a:off x="1843548" y="431984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যদি সতর্কতা বা বিশেষ ব্যবস্থা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গ্রহণ না করা হয়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dirty="0"/>
          </a:p>
        </p:txBody>
      </p:sp>
      <p:pic>
        <p:nvPicPr>
          <p:cNvPr id="9" name="Picture 2" descr="https://cdn1.vox-cdn.com/thumbor/la4AHuThSQJweVKFJGi48l7slyo=/0x60:640x420/1600x900/cdn0.vox-cdn.com/uploads/chorus_image/image/49520231/password_hacking.0.png">
            <a:extLst>
              <a:ext uri="{FF2B5EF4-FFF2-40B4-BE49-F238E27FC236}">
                <a16:creationId xmlns:a16="http://schemas.microsoft.com/office/drawing/2014/main" id="{E8399AD7-4F79-41F7-9B1C-D2EA7FECD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774" y="2109162"/>
            <a:ext cx="4552950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28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97A1116-8FB7-4D3D-8B80-28362FA968A2}"/>
              </a:ext>
            </a:extLst>
          </p:cNvPr>
          <p:cNvSpPr/>
          <p:nvPr/>
        </p:nvSpPr>
        <p:spPr>
          <a:xfrm>
            <a:off x="3373015" y="5791200"/>
            <a:ext cx="61440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অনেক প্রয়োজনীয় মেইল হারিয়ে যেতে পারে। 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574B8E-E78F-4B39-8857-E33A723841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6103" r="45833" b="30047"/>
          <a:stretch/>
        </p:blipFill>
        <p:spPr>
          <a:xfrm>
            <a:off x="2863644" y="1561416"/>
            <a:ext cx="6934200" cy="410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00A8619-2B8D-439B-AAB5-E93406559456}"/>
              </a:ext>
            </a:extLst>
          </p:cNvPr>
          <p:cNvCxnSpPr/>
          <p:nvPr/>
        </p:nvCxnSpPr>
        <p:spPr>
          <a:xfrm>
            <a:off x="4349762" y="3914776"/>
            <a:ext cx="1547812" cy="688180"/>
          </a:xfrm>
          <a:prstGeom prst="straightConnector1">
            <a:avLst/>
          </a:prstGeom>
          <a:ln w="57150">
            <a:solidFill>
              <a:schemeClr val="accent1"/>
            </a:solidFill>
            <a:headEnd type="triangl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C4B65F8-2287-4A16-9A97-FE5F2479D24D}"/>
              </a:ext>
            </a:extLst>
          </p:cNvPr>
          <p:cNvCxnSpPr/>
          <p:nvPr/>
        </p:nvCxnSpPr>
        <p:spPr>
          <a:xfrm>
            <a:off x="4335474" y="4381504"/>
            <a:ext cx="1562100" cy="221452"/>
          </a:xfrm>
          <a:prstGeom prst="straightConnector1">
            <a:avLst/>
          </a:prstGeom>
          <a:ln w="57150">
            <a:solidFill>
              <a:schemeClr val="accent1"/>
            </a:solidFill>
            <a:headEnd type="triangl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9D05094-9AEF-4357-A8BB-21D4A64E4807}"/>
              </a:ext>
            </a:extLst>
          </p:cNvPr>
          <p:cNvSpPr/>
          <p:nvPr/>
        </p:nvSpPr>
        <p:spPr>
          <a:xfrm>
            <a:off x="4540044" y="3430905"/>
            <a:ext cx="5257800" cy="457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3D1FEC9-A3C6-45EB-A0BF-F938411DB83B}"/>
              </a:ext>
            </a:extLst>
          </p:cNvPr>
          <p:cNvCxnSpPr/>
          <p:nvPr/>
        </p:nvCxnSpPr>
        <p:spPr>
          <a:xfrm>
            <a:off x="5530916" y="3462336"/>
            <a:ext cx="366658" cy="1140620"/>
          </a:xfrm>
          <a:prstGeom prst="straightConnector1">
            <a:avLst/>
          </a:prstGeom>
          <a:ln w="57150">
            <a:solidFill>
              <a:schemeClr val="accent1"/>
            </a:solidFill>
            <a:headEnd type="triangl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76C9E3D9-5E38-4614-B9DB-A062B5F9A593}"/>
              </a:ext>
            </a:extLst>
          </p:cNvPr>
          <p:cNvSpPr/>
          <p:nvPr/>
        </p:nvSpPr>
        <p:spPr>
          <a:xfrm>
            <a:off x="1640757" y="421603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একাউন্ট হ্যাক হলে কী হতে পারে?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9743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D8A3CDD-A66A-4461-BE6B-5A84A36CE4E3}"/>
              </a:ext>
            </a:extLst>
          </p:cNvPr>
          <p:cNvSpPr txBox="1"/>
          <p:nvPr/>
        </p:nvSpPr>
        <p:spPr>
          <a:xfrm>
            <a:off x="928255" y="2576945"/>
            <a:ext cx="10307781" cy="671334"/>
          </a:xfrm>
          <a:prstGeom prst="roundRect">
            <a:avLst>
              <a:gd name="adj" fmla="val 6925"/>
            </a:avLst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BD" sz="3600" dirty="0">
                <a:ln w="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ওয়েবে নিরাপদ থাকা </a:t>
            </a:r>
            <a:r>
              <a:rPr lang="bn-IN" sz="3600" dirty="0">
                <a:ln w="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কী </a:t>
            </a:r>
            <a:r>
              <a:rPr lang="bn-BD" sz="3600" dirty="0">
                <a:ln w="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বুঝায়</a:t>
            </a:r>
            <a:r>
              <a:rPr lang="bn-IN" sz="3600" dirty="0">
                <a:ln w="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FBC0DA31-7C1E-4C0F-B61D-7A3F7447F2EC}"/>
              </a:ext>
            </a:extLst>
          </p:cNvPr>
          <p:cNvSpPr/>
          <p:nvPr/>
        </p:nvSpPr>
        <p:spPr>
          <a:xfrm>
            <a:off x="1751375" y="496323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IN" sz="44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44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কাজ</a:t>
            </a:r>
            <a:r>
              <a:rPr lang="bn-IN" sz="44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BD" sz="4400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9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19B70C62-6E8F-4145-899E-E464D34C91AB}"/>
              </a:ext>
            </a:extLst>
          </p:cNvPr>
          <p:cNvSpPr/>
          <p:nvPr/>
        </p:nvSpPr>
        <p:spPr>
          <a:xfrm>
            <a:off x="1548579" y="221221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endParaRPr lang="bn-BD" sz="4000" dirty="0">
              <a:ln w="0"/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21D5B3-1B20-472A-AAC7-13B30EB964FB}"/>
              </a:ext>
            </a:extLst>
          </p:cNvPr>
          <p:cNvSpPr/>
          <p:nvPr/>
        </p:nvSpPr>
        <p:spPr>
          <a:xfrm>
            <a:off x="2691579" y="1211821"/>
            <a:ext cx="68770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প্রশ্ন- কীভাবে ওয়েবে নিরাপদ থাকা যায় বলে তুমি মনে করো? </a:t>
            </a:r>
            <a:endParaRPr lang="en-US" sz="2800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A6C84C1-95B3-4AC5-8F77-24B8356AB3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36239"/>
              </p:ext>
            </p:extLst>
          </p:nvPr>
        </p:nvGraphicFramePr>
        <p:xfrm>
          <a:off x="2726215" y="2278621"/>
          <a:ext cx="6654800" cy="3928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CDB29943-6291-491A-A98E-D31AFD356AB3}"/>
              </a:ext>
            </a:extLst>
          </p:cNvPr>
          <p:cNvSpPr/>
          <p:nvPr/>
        </p:nvSpPr>
        <p:spPr>
          <a:xfrm>
            <a:off x="1540607" y="415414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ওয়েবে নিরাপদ থাকার উপায়</a:t>
            </a:r>
            <a:endParaRPr lang="bn-BD" sz="4400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117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Graphic spid="9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AD1C8907-AE07-4401-ADFC-02DD418AF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15625" t="15333" r="19531" b="10000"/>
          <a:stretch>
            <a:fillRect/>
          </a:stretch>
        </p:blipFill>
        <p:spPr bwMode="auto">
          <a:xfrm>
            <a:off x="6890570" y="1504337"/>
            <a:ext cx="3603171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A92DEE-D283-43F4-B485-74C66D3F4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576" y="1679473"/>
            <a:ext cx="3886200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8DA537C-D162-45F0-85BE-352512A43A46}"/>
              </a:ext>
            </a:extLst>
          </p:cNvPr>
          <p:cNvSpPr/>
          <p:nvPr/>
        </p:nvSpPr>
        <p:spPr>
          <a:xfrm>
            <a:off x="2023518" y="5317892"/>
            <a:ext cx="3591232" cy="52322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as-IN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জটিল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পাসওয়ার্ড ব্যবহার করা</a:t>
            </a:r>
            <a:r>
              <a:rPr lang="as-IN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DFAD9A-6BD5-450F-85EF-4A36B2E2F9F0}"/>
              </a:ext>
            </a:extLst>
          </p:cNvPr>
          <p:cNvSpPr/>
          <p:nvPr/>
        </p:nvSpPr>
        <p:spPr>
          <a:xfrm>
            <a:off x="6522824" y="5415872"/>
            <a:ext cx="4896464" cy="52322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as-IN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 দিন পরপর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পাসওয়ার্ড পরিবর্তন করা</a:t>
            </a:r>
            <a:r>
              <a:rPr lang="as-IN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/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A1F3A5E7-9013-442C-A529-712B5DF4E53A}"/>
              </a:ext>
            </a:extLst>
          </p:cNvPr>
          <p:cNvSpPr/>
          <p:nvPr/>
        </p:nvSpPr>
        <p:spPr>
          <a:xfrm>
            <a:off x="1630576" y="393871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 ও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সাইট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50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425D6F6-CC98-4A72-9246-85BC2E4B3D1D}"/>
              </a:ext>
            </a:extLst>
          </p:cNvPr>
          <p:cNvSpPr/>
          <p:nvPr/>
        </p:nvSpPr>
        <p:spPr>
          <a:xfrm>
            <a:off x="1570126" y="5254966"/>
            <a:ext cx="45258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২-স্তর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ভেরিফিকেশন ব্যবস্থা ব্যবহার করা </a:t>
            </a:r>
            <a:endParaRPr lang="en-US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4509D7-CF96-4305-8264-BCD755EA5E5A}"/>
              </a:ext>
            </a:extLst>
          </p:cNvPr>
          <p:cNvSpPr/>
          <p:nvPr/>
        </p:nvSpPr>
        <p:spPr>
          <a:xfrm>
            <a:off x="6636849" y="5230011"/>
            <a:ext cx="46522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 ক্যাফে কম্পিউটার ব্যবহার শেষে একাউন্ট থেকে লগ-আউট করা</a:t>
            </a:r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C4BBAD-DFFF-4F75-BA66-73844F7BBB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4" r="22826" b="1774"/>
          <a:stretch/>
        </p:blipFill>
        <p:spPr>
          <a:xfrm>
            <a:off x="1847813" y="1476922"/>
            <a:ext cx="3733800" cy="3733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2" descr="http://a57.foxnews.com/images.foxnews.com/content/fox-news/tech/2012/10/01/iran-unblocks-gmail-plans-own-services/_jcr_content/par/featured-media/media-1.img.jpg/876/493/1446583876303.jpg?ve=1&amp;tl=1">
            <a:extLst>
              <a:ext uri="{FF2B5EF4-FFF2-40B4-BE49-F238E27FC236}">
                <a16:creationId xmlns:a16="http://schemas.microsoft.com/office/drawing/2014/main" id="{0BAC3A16-8DA1-4EFF-A9FF-1884816A9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0389" y="1656737"/>
            <a:ext cx="4495800" cy="3352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005EAC57-0A2B-44E9-AE51-40A20E45608A}"/>
              </a:ext>
            </a:extLst>
          </p:cNvPr>
          <p:cNvSpPr/>
          <p:nvPr/>
        </p:nvSpPr>
        <p:spPr>
          <a:xfrm>
            <a:off x="1530019" y="466875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 ও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সাইট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84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EBD194A-B6FC-44C5-9B59-510017258F82}"/>
              </a:ext>
            </a:extLst>
          </p:cNvPr>
          <p:cNvSpPr/>
          <p:nvPr/>
        </p:nvSpPr>
        <p:spPr>
          <a:xfrm>
            <a:off x="6885411" y="5412401"/>
            <a:ext cx="3428754" cy="769441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51290"/>
              </a:avLst>
            </a:prstTxWarp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ফেসবুকে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বিরত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/>
          </a:p>
        </p:txBody>
      </p:sp>
      <p:pic>
        <p:nvPicPr>
          <p:cNvPr id="10" name="Picture 2" descr="http://vignette3.wikia.nocookie.net/cc71test/images/d/d8/Friend_request.png/revision/latest?cb=20130219020102">
            <a:extLst>
              <a:ext uri="{FF2B5EF4-FFF2-40B4-BE49-F238E27FC236}">
                <a16:creationId xmlns:a16="http://schemas.microsoft.com/office/drawing/2014/main" id="{65F5CDA2-DD23-4031-A506-E336E75C5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588" y="1697644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static1.squarespace.com/static/5229e2ade4b0e666272bd694/523e0e43e4b07afea7f34b23/523e0e48e4b05da14108228f/1385011514295/CampBarnabas_FB.png">
            <a:extLst>
              <a:ext uri="{FF2B5EF4-FFF2-40B4-BE49-F238E27FC236}">
                <a16:creationId xmlns:a16="http://schemas.microsoft.com/office/drawing/2014/main" id="{34AF7095-2DBB-4BA5-99A4-A43992EF1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642" y="1562508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CBE14A-16AC-4BFD-92F4-AEB5A1E6CE50}"/>
              </a:ext>
            </a:extLst>
          </p:cNvPr>
          <p:cNvSpPr txBox="1"/>
          <p:nvPr/>
        </p:nvSpPr>
        <p:spPr>
          <a:xfrm>
            <a:off x="2165690" y="5485213"/>
            <a:ext cx="4194095" cy="70021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বানানোর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নিশ্চিত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হওয়া</a:t>
            </a:r>
            <a:endParaRPr lang="en-US" sz="3600" dirty="0"/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D4E68A8D-0A62-4B58-9AF4-4F708D39F364}"/>
              </a:ext>
            </a:extLst>
          </p:cNvPr>
          <p:cNvSpPr/>
          <p:nvPr/>
        </p:nvSpPr>
        <p:spPr>
          <a:xfrm>
            <a:off x="1524000" y="511784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27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8906532-069A-4C7D-9ADC-18E73B5A064A}"/>
              </a:ext>
            </a:extLst>
          </p:cNvPr>
          <p:cNvSpPr/>
          <p:nvPr/>
        </p:nvSpPr>
        <p:spPr>
          <a:xfrm>
            <a:off x="501445" y="5599211"/>
            <a:ext cx="52584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মোবাইলে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ফেসবুক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লগ-আউট</a:t>
            </a:r>
            <a:r>
              <a:rPr lang="bn-BD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2400" dirty="0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315B984A-6533-4D60-899D-6CF0FBE78AF8}"/>
              </a:ext>
            </a:extLst>
          </p:cNvPr>
          <p:cNvGrpSpPr/>
          <p:nvPr/>
        </p:nvGrpSpPr>
        <p:grpSpPr>
          <a:xfrm>
            <a:off x="1187057" y="1676399"/>
            <a:ext cx="3621213" cy="3505201"/>
            <a:chOff x="346230" y="914399"/>
            <a:chExt cx="3621213" cy="35052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0C5FDE8-1E1F-4F86-AB73-B68BA6196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230" y="914399"/>
              <a:ext cx="3621213" cy="350520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00BD4CA-E289-439B-8727-C251D8975860}"/>
                </a:ext>
              </a:extLst>
            </p:cNvPr>
            <p:cNvCxnSpPr/>
            <p:nvPr/>
          </p:nvCxnSpPr>
          <p:spPr>
            <a:xfrm>
              <a:off x="1204912" y="3071737"/>
              <a:ext cx="468993" cy="539864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3BBB146-1BB2-47AB-AD0E-57A82084B01D}"/>
              </a:ext>
            </a:extLst>
          </p:cNvPr>
          <p:cNvSpPr/>
          <p:nvPr/>
        </p:nvSpPr>
        <p:spPr>
          <a:xfrm>
            <a:off x="6093288" y="5373583"/>
            <a:ext cx="52584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ফেসবুক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এপ্লিকেশন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অনুরোধ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এলে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নিশ্চিত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bn-BD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/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616EEC1A-5999-4075-9356-C4E35A0DCE27}"/>
              </a:ext>
            </a:extLst>
          </p:cNvPr>
          <p:cNvGrpSpPr/>
          <p:nvPr/>
        </p:nvGrpSpPr>
        <p:grpSpPr>
          <a:xfrm>
            <a:off x="6099527" y="1580536"/>
            <a:ext cx="4614011" cy="3505201"/>
            <a:chOff x="4196613" y="914399"/>
            <a:chExt cx="4614011" cy="350520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FF8199B-0FED-4618-A540-6669067649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744" r="2795"/>
            <a:stretch/>
          </p:blipFill>
          <p:spPr>
            <a:xfrm>
              <a:off x="4196613" y="914399"/>
              <a:ext cx="4614011" cy="350520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1324CDB-0E29-40C5-A342-2341CC29B9BC}"/>
                </a:ext>
              </a:extLst>
            </p:cNvPr>
            <p:cNvCxnSpPr/>
            <p:nvPr/>
          </p:nvCxnSpPr>
          <p:spPr>
            <a:xfrm>
              <a:off x="4876800" y="1601014"/>
              <a:ext cx="838200" cy="989786"/>
            </a:xfrm>
            <a:prstGeom prst="straightConnector1">
              <a:avLst/>
            </a:prstGeom>
            <a:ln w="76200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6" name="Rounded Rectangle 1">
            <a:extLst>
              <a:ext uri="{FF2B5EF4-FFF2-40B4-BE49-F238E27FC236}">
                <a16:creationId xmlns:a16="http://schemas.microsoft.com/office/drawing/2014/main" id="{3FF99BC6-FCBF-4457-AB39-81185DB3F44F}"/>
              </a:ext>
            </a:extLst>
          </p:cNvPr>
          <p:cNvSpPr/>
          <p:nvPr/>
        </p:nvSpPr>
        <p:spPr>
          <a:xfrm>
            <a:off x="1412035" y="422634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 </a:t>
            </a:r>
            <a:endParaRPr lang="en-US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9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A6CDD93-C063-491E-B229-534AD5BF1D26}"/>
              </a:ext>
            </a:extLst>
          </p:cNvPr>
          <p:cNvSpPr/>
          <p:nvPr/>
        </p:nvSpPr>
        <p:spPr>
          <a:xfrm>
            <a:off x="2544096" y="5816026"/>
            <a:ext cx="78253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বয়</a:t>
            </a:r>
            <a:r>
              <a:rPr lang="as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 উ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পযোগী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solidFill>
                <a:srgbClr val="7030A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A25ACB-FE49-404B-BA76-766D021863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2137" b="7334"/>
          <a:stretch/>
        </p:blipFill>
        <p:spPr>
          <a:xfrm>
            <a:off x="1354946" y="1992258"/>
            <a:ext cx="3842789" cy="3605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7FF940-267C-4499-A080-2BA42A224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054" y="1992257"/>
            <a:ext cx="4746019" cy="3605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0EB10F5C-AA79-46D1-8B8F-7A2EE6EB6A19}"/>
              </a:ext>
            </a:extLst>
          </p:cNvPr>
          <p:cNvSpPr/>
          <p:nvPr/>
        </p:nvSpPr>
        <p:spPr>
          <a:xfrm>
            <a:off x="1412035" y="629116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বয়সোপযোগী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90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4A2865B5-A41C-480B-94C7-B2C42D4F7A43}"/>
              </a:ext>
            </a:extLst>
          </p:cNvPr>
          <p:cNvSpPr/>
          <p:nvPr/>
        </p:nvSpPr>
        <p:spPr>
          <a:xfrm>
            <a:off x="1607574" y="486686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>
                <a:ln w="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228C3B-280F-4419-B79A-84B9E0164607}"/>
              </a:ext>
            </a:extLst>
          </p:cNvPr>
          <p:cNvSpPr txBox="1"/>
          <p:nvPr/>
        </p:nvSpPr>
        <p:spPr>
          <a:xfrm>
            <a:off x="2102873" y="4450046"/>
            <a:ext cx="8841791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ওয়েবে নিরাপদ থাকার উপায়গুলো ব্যাখ্যা করে লেখ। 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2" descr="http://adesivifacebook.com/wp-content/uploads/2013/04/adesivo-facebook.png">
            <a:extLst>
              <a:ext uri="{FF2B5EF4-FFF2-40B4-BE49-F238E27FC236}">
                <a16:creationId xmlns:a16="http://schemas.microsoft.com/office/drawing/2014/main" id="{61BB9266-55B6-44BC-AE53-6691107F2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7739" y="1402046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D56241-FC21-4ED2-B5A2-80487A5E41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735" y="1678832"/>
            <a:ext cx="3569614" cy="2375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509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8A65AD9-F6B4-4DEC-9FB7-9FA57A2080A8}"/>
              </a:ext>
            </a:extLst>
          </p:cNvPr>
          <p:cNvSpPr/>
          <p:nvPr/>
        </p:nvSpPr>
        <p:spPr>
          <a:xfrm>
            <a:off x="3079265" y="5668327"/>
            <a:ext cx="7158571" cy="52322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as-IN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ওয়েবে নিরাপদ থাকার কয়টি সাইট বর্ণিত হয়েছে</a:t>
            </a:r>
            <a:r>
              <a:rPr lang="as-I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D8CA2C-C166-4D56-B797-BFE8E21747E3}"/>
              </a:ext>
            </a:extLst>
          </p:cNvPr>
          <p:cNvSpPr/>
          <p:nvPr/>
        </p:nvSpPr>
        <p:spPr>
          <a:xfrm>
            <a:off x="3038954" y="3108815"/>
            <a:ext cx="5043161" cy="52322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as-IN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ওয়েবে নিরাপদ থাকা 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কী বুঝায়?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05CC43-3DEC-480E-87CF-8AEF7D207068}"/>
              </a:ext>
            </a:extLst>
          </p:cNvPr>
          <p:cNvSpPr/>
          <p:nvPr/>
        </p:nvSpPr>
        <p:spPr>
          <a:xfrm>
            <a:off x="3037034" y="3928682"/>
            <a:ext cx="6411766" cy="52322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as-IN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 ও ই-মেইল সাই</a:t>
            </a:r>
            <a:r>
              <a:rPr lang="en-US" sz="2800" b="1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</a:t>
            </a: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নিরাপত্তার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প্রয়োজন</a:t>
            </a: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50D6E7-CC37-43CB-B38D-A2FC1BFE4094}"/>
              </a:ext>
            </a:extLst>
          </p:cNvPr>
          <p:cNvSpPr/>
          <p:nvPr/>
        </p:nvSpPr>
        <p:spPr>
          <a:xfrm>
            <a:off x="3037034" y="4782459"/>
            <a:ext cx="7231467" cy="523220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as-IN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 ক্যাফে কম্পিউটার ব্যবহারের পর কী করা প্রয়োজন?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/>
          </a:p>
        </p:txBody>
      </p:sp>
      <p:sp>
        <p:nvSpPr>
          <p:cNvPr id="16" name="Rounded Rectangle 1">
            <a:extLst>
              <a:ext uri="{FF2B5EF4-FFF2-40B4-BE49-F238E27FC236}">
                <a16:creationId xmlns:a16="http://schemas.microsoft.com/office/drawing/2014/main" id="{131146C4-032E-411B-BF64-85A4A51A7467}"/>
              </a:ext>
            </a:extLst>
          </p:cNvPr>
          <p:cNvSpPr/>
          <p:nvPr/>
        </p:nvSpPr>
        <p:spPr>
          <a:xfrm>
            <a:off x="1607574" y="486686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>
                <a:ln w="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মূল্যায়ন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387252-FB0F-4874-9952-AD353157B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2" y="1367084"/>
            <a:ext cx="2619375" cy="1743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278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37A1043-7F1B-4F05-9585-6EFFD47669FA}"/>
              </a:ext>
            </a:extLst>
          </p:cNvPr>
          <p:cNvSpPr/>
          <p:nvPr/>
        </p:nvSpPr>
        <p:spPr>
          <a:xfrm>
            <a:off x="1194619" y="4876800"/>
            <a:ext cx="9748684" cy="1200329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প্রয়োজনে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সাধারনত</a:t>
            </a:r>
            <a:r>
              <a:rPr lang="bn-BD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কী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 ধরণের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ওয়েবসাইট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BD" sz="3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আনবে।</a:t>
            </a:r>
            <a:endParaRPr lang="bn-BD" sz="3600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2" descr="http://4.bp.blogspot.com/-eOd_6nMG2h8/Tw_WFPPO0_I/AAAAAAAABwE/_ELFawxiiAc/s1600/musica+facebook.png">
            <a:extLst>
              <a:ext uri="{FF2B5EF4-FFF2-40B4-BE49-F238E27FC236}">
                <a16:creationId xmlns:a16="http://schemas.microsoft.com/office/drawing/2014/main" id="{8D889E4A-9858-496E-97B6-32478D9DD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6689" y="1371600"/>
            <a:ext cx="2647950" cy="3162301"/>
          </a:xfrm>
          <a:prstGeom prst="rect">
            <a:avLst/>
          </a:prstGeom>
          <a:noFill/>
        </p:spPr>
      </p:pic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37EEA002-3D2D-4334-8C3C-E6495E017AC9}"/>
              </a:ext>
            </a:extLst>
          </p:cNvPr>
          <p:cNvSpPr/>
          <p:nvPr/>
        </p:nvSpPr>
        <p:spPr>
          <a:xfrm>
            <a:off x="1607574" y="486686"/>
            <a:ext cx="9144000" cy="836154"/>
          </a:xfrm>
          <a:prstGeom prst="roundRect">
            <a:avLst>
              <a:gd name="adj" fmla="val 15378"/>
            </a:avLst>
          </a:prstGeom>
          <a:noFill/>
          <a:ln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</a:p>
        </p:txBody>
      </p:sp>
    </p:spTree>
    <p:extLst>
      <p:ext uri="{BB962C8B-B14F-4D97-AF65-F5344CB8AC3E}">
        <p14:creationId xmlns:p14="http://schemas.microsoft.com/office/powerpoint/2010/main" val="289771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862F44-62AC-4DC2-838D-C7E9B6B9D32B}"/>
              </a:ext>
            </a:extLst>
          </p:cNvPr>
          <p:cNvGrpSpPr/>
          <p:nvPr/>
        </p:nvGrpSpPr>
        <p:grpSpPr>
          <a:xfrm>
            <a:off x="309718" y="309717"/>
            <a:ext cx="11572565" cy="6526722"/>
            <a:chOff x="309718" y="309717"/>
            <a:chExt cx="11572565" cy="65267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F41C4F-99D2-410E-B762-6DB3E2D52F9D}"/>
                </a:ext>
              </a:extLst>
            </p:cNvPr>
            <p:cNvSpPr/>
            <p:nvPr/>
          </p:nvSpPr>
          <p:spPr>
            <a:xfrm>
              <a:off x="324465" y="309717"/>
              <a:ext cx="11543070" cy="60468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E30379-3E1D-4418-BA11-BEDDD44D8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9718" y="6400801"/>
              <a:ext cx="11572565" cy="435638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6DA0D8B-7E5F-4175-8C28-1A332D4A1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331" y="2785448"/>
            <a:ext cx="3381375" cy="33813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8B2A0F-4BE9-4F38-81B7-621CD7EFE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88" y="1179869"/>
            <a:ext cx="2305050" cy="1981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A115210-13DD-43ED-BB43-59ABA341FAA6}"/>
              </a:ext>
            </a:extLst>
          </p:cNvPr>
          <p:cNvSpPr/>
          <p:nvPr/>
        </p:nvSpPr>
        <p:spPr>
          <a:xfrm>
            <a:off x="3587262" y="1061885"/>
            <a:ext cx="7751298" cy="1343690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 শ্রেণিতে</a:t>
            </a:r>
            <a:r>
              <a:rPr lang="as-IN" sz="44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সবাইকে</a:t>
            </a:r>
            <a:r>
              <a:rPr lang="bn-IN" sz="44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855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427</Words>
  <Application>Microsoft Office PowerPoint</Application>
  <PresentationFormat>Widescreen</PresentationFormat>
  <Paragraphs>83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gmlhs</dc:creator>
  <cp:lastModifiedBy>gmlhs</cp:lastModifiedBy>
  <cp:revision>92</cp:revision>
  <dcterms:created xsi:type="dcterms:W3CDTF">2019-10-18T03:15:28Z</dcterms:created>
  <dcterms:modified xsi:type="dcterms:W3CDTF">2019-10-18T19:06:56Z</dcterms:modified>
</cp:coreProperties>
</file>