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notesMasterIdLst>
    <p:notesMasterId r:id="rId15"/>
  </p:notesMasterIdLst>
  <p:sldIdLst>
    <p:sldId id="283" r:id="rId2"/>
    <p:sldId id="284" r:id="rId3"/>
    <p:sldId id="282" r:id="rId4"/>
    <p:sldId id="276" r:id="rId5"/>
    <p:sldId id="259" r:id="rId6"/>
    <p:sldId id="258" r:id="rId7"/>
    <p:sldId id="260" r:id="rId8"/>
    <p:sldId id="261" r:id="rId9"/>
    <p:sldId id="262" r:id="rId10"/>
    <p:sldId id="277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84560" autoAdjust="0"/>
  </p:normalViewPr>
  <p:slideViewPr>
    <p:cSldViewPr snapToGrid="0">
      <p:cViewPr varScale="1">
        <p:scale>
          <a:sx n="62" d="100"/>
          <a:sy n="62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31CBA-2744-4E33-9174-2FCE1ADCE44E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6CDC2-6A5C-4C3E-9C10-CBD271E3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0655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442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7702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8937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281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ফোম ও স্প্রিং</a:t>
            </a:r>
            <a:r>
              <a:rPr lang="bn-BD" baseline="0" dirty="0" smtClean="0"/>
              <a:t> </a:t>
            </a:r>
            <a:r>
              <a:rPr lang="bn-BD" baseline="0" smtClean="0"/>
              <a:t>এর একটি বৈশিষ্ট্য নমনীয়তা।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3239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771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684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533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16CDC2-6A5C-4C3E-9C10-CBD271E304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173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7320" y="457200"/>
            <a:ext cx="5593080" cy="2646878"/>
          </a:xfrm>
          <a:prstGeom prst="rect">
            <a:avLst/>
          </a:prstGeom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1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oam-yoga-block461592120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085" y="3219450"/>
            <a:ext cx="3333750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13495" y="1379931"/>
            <a:ext cx="296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0343" y="2476310"/>
            <a:ext cx="5000937" cy="55399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30343" y="3053076"/>
            <a:ext cx="4329752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30343" y="3633906"/>
            <a:ext cx="5330305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</a:t>
            </a:r>
            <a:r>
              <a:rPr lang="bn-BD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চকচক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অধাতু</a:t>
            </a:r>
            <a:r>
              <a:rPr lang="en-US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0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Wave 13"/>
          <p:cNvSpPr/>
          <p:nvPr/>
        </p:nvSpPr>
        <p:spPr>
          <a:xfrm>
            <a:off x="2865120" y="883920"/>
            <a:ext cx="4023360" cy="1341120"/>
          </a:xfrm>
          <a:prstGeom prst="wav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10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9558" y="1081281"/>
            <a:ext cx="1109563" cy="553998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bn-BD" sz="3000" u="sng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0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5682" y="1947535"/>
            <a:ext cx="3557309" cy="5078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মোমবাতি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5682" y="2653786"/>
            <a:ext cx="3557309" cy="5078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রাবার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নমনীয়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অনমনীয়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5682" y="3206354"/>
            <a:ext cx="3557309" cy="507831"/>
          </a:xfrm>
          <a:prstGeom prst="rect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11400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52629" y="769716"/>
            <a:ext cx="3870960" cy="1113734"/>
            <a:chOff x="2252629" y="769716"/>
            <a:chExt cx="3870960" cy="1113734"/>
          </a:xfrm>
        </p:grpSpPr>
        <p:sp>
          <p:nvSpPr>
            <p:cNvPr id="2" name="Folded Corner 1"/>
            <p:cNvSpPr/>
            <p:nvPr/>
          </p:nvSpPr>
          <p:spPr>
            <a:xfrm>
              <a:off x="2252629" y="769716"/>
              <a:ext cx="3870960" cy="1112520"/>
            </a:xfrm>
            <a:prstGeom prst="foldedCorner">
              <a:avLst>
                <a:gd name="adj" fmla="val 50000"/>
              </a:avLst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392681" y="960120"/>
              <a:ext cx="3048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5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বাড়ির কাজ</a:t>
              </a:r>
              <a:endParaRPr lang="en-US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80282" y="2571101"/>
            <a:ext cx="7390263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দেখবে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পৃথক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নমনীয়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অনমনীয়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137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9656" y="805218"/>
            <a:ext cx="7541137" cy="49268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10992" y="1971234"/>
            <a:ext cx="4399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</a:t>
            </a:r>
            <a:r>
              <a:rPr lang="bn-BD" sz="6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 হবে</a:t>
            </a:r>
            <a:endParaRPr lang="en-US" sz="6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62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441960"/>
            <a:ext cx="3337560" cy="8839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983480" y="1935480"/>
            <a:ext cx="3291840" cy="338328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blipFill>
                  <a:blip r:embed="rId2"/>
                  <a:tile tx="0" ty="0" sx="100000" sy="100000" flip="none" algn="tl"/>
                </a:blipFill>
              </a:rPr>
              <a:t>মিমি. </a:t>
            </a:r>
            <a:endParaRPr lang="en-US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13360" y="1920240"/>
            <a:ext cx="3581400" cy="353568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57150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IMG_20190503_1030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79" y="1956741"/>
            <a:ext cx="1051561" cy="14018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9120" y="356616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মোঃ আতিকুজ্জামান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রায়টুটী উচ্চ বিদ্যালয়।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800000" flipH="1" flipV="1">
            <a:off x="5394960" y="2447186"/>
            <a:ext cx="27127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শ্রণিঃ ষষ্ঠ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বিষয়ঃ বিজ্ঞান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অধ্যায়ঃ সপ্তম 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12419" y="339955"/>
            <a:ext cx="7947661" cy="1732800"/>
            <a:chOff x="312419" y="339955"/>
            <a:chExt cx="7947661" cy="17328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12419" y="486779"/>
              <a:ext cx="2548890" cy="158597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943600" y="339955"/>
              <a:ext cx="2316480" cy="1732800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312419" y="2825659"/>
            <a:ext cx="7574056" cy="2080260"/>
            <a:chOff x="-304576" y="2813278"/>
            <a:chExt cx="7574056" cy="208026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04576" y="2899192"/>
              <a:ext cx="3015164" cy="193335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495800" y="2813278"/>
              <a:ext cx="2773680" cy="208026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609600" y="2148876"/>
            <a:ext cx="7421880" cy="658226"/>
            <a:chOff x="609600" y="2148876"/>
            <a:chExt cx="7421880" cy="658226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2222327"/>
              <a:ext cx="11734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তুলা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292793" y="2148877"/>
              <a:ext cx="243744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বৈদ্যুতিক তার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148876"/>
              <a:ext cx="20878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লোহার দন্ড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06566" y="5022855"/>
            <a:ext cx="6452826" cy="644863"/>
            <a:chOff x="1006566" y="5022855"/>
            <a:chExt cx="6452826" cy="644863"/>
          </a:xfrm>
        </p:grpSpPr>
        <p:sp>
          <p:nvSpPr>
            <p:cNvPr id="12" name="TextBox 11"/>
            <p:cNvSpPr txBox="1"/>
            <p:nvPr/>
          </p:nvSpPr>
          <p:spPr>
            <a:xfrm>
              <a:off x="1006566" y="5022855"/>
              <a:ext cx="20878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39878" y="5082943"/>
              <a:ext cx="19195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আলকাতরা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959517" y="5868228"/>
            <a:ext cx="44870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দ্বারা কি বুঝা যায়?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 descr="a86d1ff699b233f89a9be3c98650cb6b-15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2760" y="0"/>
            <a:ext cx="30480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853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23320" y="1627871"/>
            <a:ext cx="5650174" cy="2715904"/>
            <a:chOff x="1414138" y="1436802"/>
            <a:chExt cx="5650174" cy="2715904"/>
          </a:xfrm>
        </p:grpSpPr>
        <p:sp>
          <p:nvSpPr>
            <p:cNvPr id="2" name="Cloud 1"/>
            <p:cNvSpPr/>
            <p:nvPr/>
          </p:nvSpPr>
          <p:spPr>
            <a:xfrm>
              <a:off x="1414138" y="1436802"/>
              <a:ext cx="5650174" cy="2715904"/>
            </a:xfrm>
            <a:prstGeom prst="cloud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180489" y="2379256"/>
              <a:ext cx="4117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</a:t>
              </a:r>
              <a:r>
                <a:rPr lang="en-US" sz="48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bn-BD" sz="48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বিন্যাস</a:t>
              </a:r>
              <a:endParaRPr lang="en-US" sz="48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1448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96685" y="596685"/>
            <a:ext cx="8055170" cy="1639047"/>
            <a:chOff x="596685" y="596685"/>
            <a:chExt cx="8055170" cy="1639047"/>
          </a:xfrm>
        </p:grpSpPr>
        <p:sp>
          <p:nvSpPr>
            <p:cNvPr id="11" name="Curved Down Ribbon 10"/>
            <p:cNvSpPr/>
            <p:nvPr/>
          </p:nvSpPr>
          <p:spPr>
            <a:xfrm>
              <a:off x="596685" y="596685"/>
              <a:ext cx="8055170" cy="1639047"/>
            </a:xfrm>
            <a:prstGeom prst="ellipseRibbon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953182" y="1255564"/>
              <a:ext cx="38307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শিক্ষার্থীরা-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315056" y="2590800"/>
            <a:ext cx="6884064" cy="1203960"/>
            <a:chOff x="170268" y="2284867"/>
            <a:chExt cx="9476008" cy="1404044"/>
          </a:xfrm>
          <a:solidFill>
            <a:schemeClr val="accent3"/>
          </a:solidFill>
        </p:grpSpPr>
        <p:sp>
          <p:nvSpPr>
            <p:cNvPr id="3" name="TextBox 2"/>
            <p:cNvSpPr txBox="1"/>
            <p:nvPr/>
          </p:nvSpPr>
          <p:spPr>
            <a:xfrm>
              <a:off x="170268" y="2284867"/>
              <a:ext cx="9476008" cy="6155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বৈশিষ্ট্যের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উপর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ভিত্তি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শ্রেণিবিন্যাস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0268" y="3073358"/>
              <a:ext cx="9476008" cy="615553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পদার্থের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তাপ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বিদ্যু</a:t>
              </a:r>
              <a:r>
                <a:rPr lang="bn-BD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ৎ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পরিবাহিতা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ব্যাখ্যা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en-US" sz="24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endParaRPr lang="en-US" sz="2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2399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69009" y="2171830"/>
            <a:ext cx="8816781" cy="2345601"/>
            <a:chOff x="375473" y="1793717"/>
            <a:chExt cx="9478212" cy="252156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5473" y="1793717"/>
              <a:ext cx="2886343" cy="246697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095056" y="1848309"/>
              <a:ext cx="2182915" cy="2466975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945306" y="1793717"/>
              <a:ext cx="2908379" cy="2466975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139532" y="5536078"/>
            <a:ext cx="355730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7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7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914400" y="4470500"/>
            <a:ext cx="7362223" cy="742942"/>
            <a:chOff x="796118" y="4599296"/>
            <a:chExt cx="9816296" cy="990589"/>
          </a:xfrm>
        </p:grpSpPr>
        <p:sp>
          <p:nvSpPr>
            <p:cNvPr id="7" name="TextBox 6"/>
            <p:cNvSpPr txBox="1"/>
            <p:nvPr/>
          </p:nvSpPr>
          <p:spPr>
            <a:xfrm>
              <a:off x="796118" y="4647714"/>
              <a:ext cx="1483861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পানি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0249" y="4728111"/>
              <a:ext cx="107817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দুধ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534241" y="4599296"/>
              <a:ext cx="1078173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মধু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25449" y="315570"/>
            <a:ext cx="1433015" cy="1136176"/>
            <a:chOff x="0" y="0"/>
            <a:chExt cx="1910687" cy="1514901"/>
          </a:xfrm>
        </p:grpSpPr>
        <p:sp>
          <p:nvSpPr>
            <p:cNvPr id="12" name="Oval Callout 11"/>
            <p:cNvSpPr/>
            <p:nvPr/>
          </p:nvSpPr>
          <p:spPr>
            <a:xfrm>
              <a:off x="0" y="0"/>
              <a:ext cx="1910687" cy="1514901"/>
            </a:xfrm>
            <a:prstGeom prst="wedgeEllipseCallout">
              <a:avLst>
                <a:gd name="adj1" fmla="val 47681"/>
                <a:gd name="adj2" fmla="val -7266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1664" y="280396"/>
              <a:ext cx="1460311" cy="954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5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ঘনত্ব</a:t>
              </a:r>
              <a:endParaRPr lang="en-US" sz="4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798320" y="618744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পানির চেয়ে দুধ ঘন, দুধের চেয়ে মধু ঘন।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634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767252" y="2069573"/>
            <a:ext cx="5411169" cy="1869030"/>
            <a:chOff x="3689669" y="1616431"/>
            <a:chExt cx="7214892" cy="24920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89669" y="1783968"/>
              <a:ext cx="3103331" cy="232450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727228" y="1616431"/>
              <a:ext cx="3177333" cy="249204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935425" y="4314085"/>
            <a:ext cx="6442960" cy="599955"/>
            <a:chOff x="1247233" y="4609110"/>
            <a:chExt cx="8590612" cy="799939"/>
          </a:xfrm>
        </p:grpSpPr>
        <p:sp>
          <p:nvSpPr>
            <p:cNvPr id="5" name="Rectangle 4"/>
            <p:cNvSpPr/>
            <p:nvPr/>
          </p:nvSpPr>
          <p:spPr>
            <a:xfrm>
              <a:off x="1247233" y="4731941"/>
              <a:ext cx="1276417" cy="6771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প্লাস্টিক</a:t>
              </a:r>
              <a:endParaRPr lang="en-US" sz="27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894551" y="4731941"/>
              <a:ext cx="814753" cy="677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কাঠ</a:t>
              </a:r>
              <a:endParaRPr lang="en-US" sz="27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837144" y="4609110"/>
              <a:ext cx="1000701" cy="677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700" dirty="0" err="1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লোহা</a:t>
              </a:r>
              <a:endParaRPr lang="en-US" sz="27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450863" y="337530"/>
            <a:ext cx="1433015" cy="1136176"/>
            <a:chOff x="0" y="0"/>
            <a:chExt cx="1910687" cy="1514901"/>
          </a:xfrm>
        </p:grpSpPr>
        <p:sp>
          <p:nvSpPr>
            <p:cNvPr id="12" name="Oval Callout 11"/>
            <p:cNvSpPr/>
            <p:nvPr/>
          </p:nvSpPr>
          <p:spPr>
            <a:xfrm>
              <a:off x="0" y="0"/>
              <a:ext cx="1910687" cy="1514901"/>
            </a:xfrm>
            <a:prstGeom prst="wedgeEllipseCallout">
              <a:avLst>
                <a:gd name="adj1" fmla="val 47681"/>
                <a:gd name="adj2" fmla="val 15557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47753" y="419391"/>
              <a:ext cx="1507162" cy="800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3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কাঠিন্য</a:t>
              </a:r>
              <a:endParaRPr lang="en-US" sz="33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1" name="Picture 20" descr="images (2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552" y="2093595"/>
            <a:ext cx="2466975" cy="184785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02920" y="5334000"/>
            <a:ext cx="7894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প্লাস্টিকের চেয়ে কাঠ শক্ত, কাঠের চেয়ে লোহা শক্ত।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32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479834" y="119055"/>
            <a:ext cx="1750206" cy="1307012"/>
            <a:chOff x="600660" y="4699062"/>
            <a:chExt cx="2333608" cy="1742682"/>
          </a:xfrm>
        </p:grpSpPr>
        <p:sp>
          <p:nvSpPr>
            <p:cNvPr id="5" name="Oval Callout 4"/>
            <p:cNvSpPr/>
            <p:nvPr/>
          </p:nvSpPr>
          <p:spPr>
            <a:xfrm>
              <a:off x="600660" y="4699062"/>
              <a:ext cx="2333608" cy="1742682"/>
            </a:xfrm>
            <a:prstGeom prst="wedgeEllipseCallout">
              <a:avLst>
                <a:gd name="adj1" fmla="val 26151"/>
                <a:gd name="adj2" fmla="val -42841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2671" y="5262431"/>
              <a:ext cx="210159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নমনীয়তা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79583" y="3940293"/>
            <a:ext cx="8460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ফোম</a:t>
            </a:r>
            <a:endParaRPr lang="en-US" sz="27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64130" y="3872907"/>
            <a:ext cx="8460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7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স্প্রিং</a:t>
            </a:r>
            <a:endParaRPr lang="en-US" sz="27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 descr="hqdefault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160" y="1276350"/>
            <a:ext cx="3154680" cy="2366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 descr="foam-yoga-block4615921205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685" y="1295399"/>
            <a:ext cx="2642235" cy="26422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45497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558444"/>
            <a:ext cx="5299403" cy="2251690"/>
            <a:chOff x="0" y="934925"/>
            <a:chExt cx="7065871" cy="300225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0" y="934925"/>
              <a:ext cx="3431146" cy="300225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762781" y="934925"/>
              <a:ext cx="3303090" cy="3002253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432213" y="4007238"/>
            <a:ext cx="7578446" cy="750163"/>
            <a:chOff x="576283" y="4199979"/>
            <a:chExt cx="10104594" cy="1000216"/>
          </a:xfrm>
        </p:grpSpPr>
        <p:sp>
          <p:nvSpPr>
            <p:cNvPr id="6" name="TextBox 5"/>
            <p:cNvSpPr txBox="1"/>
            <p:nvPr/>
          </p:nvSpPr>
          <p:spPr>
            <a:xfrm>
              <a:off x="576283" y="4461531"/>
              <a:ext cx="115698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তার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11302" y="4365996"/>
              <a:ext cx="2221509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ধাতব</a:t>
              </a:r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তার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741768" y="4199979"/>
              <a:ext cx="1939109" cy="738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লোহা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079718" y="71121"/>
            <a:ext cx="2123649" cy="1487323"/>
            <a:chOff x="9157348" y="4840077"/>
            <a:chExt cx="2831532" cy="1983097"/>
          </a:xfrm>
        </p:grpSpPr>
        <p:sp>
          <p:nvSpPr>
            <p:cNvPr id="12" name="Oval Callout 11"/>
            <p:cNvSpPr/>
            <p:nvPr/>
          </p:nvSpPr>
          <p:spPr>
            <a:xfrm>
              <a:off x="9157348" y="4840077"/>
              <a:ext cx="2831532" cy="1983097"/>
            </a:xfrm>
            <a:prstGeom prst="wedgeEllipseCallout">
              <a:avLst>
                <a:gd name="adj1" fmla="val -32679"/>
                <a:gd name="adj2" fmla="val -37699"/>
              </a:avLst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90475" y="5591550"/>
              <a:ext cx="196527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পরিবাহিতা</a:t>
              </a:r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9" name="Picture 18" descr="download (25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3092" y="1783080"/>
            <a:ext cx="3241267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887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</TotalTime>
  <Words>205</Words>
  <Application>Microsoft Office PowerPoint</Application>
  <PresentationFormat>On-screen Show (4:3)</PresentationFormat>
  <Paragraphs>64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Enam</dc:creator>
  <cp:lastModifiedBy>JSTV</cp:lastModifiedBy>
  <cp:revision>150</cp:revision>
  <dcterms:created xsi:type="dcterms:W3CDTF">2014-10-26T10:14:23Z</dcterms:created>
  <dcterms:modified xsi:type="dcterms:W3CDTF">2019-10-19T16:36:54Z</dcterms:modified>
</cp:coreProperties>
</file>