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69" r:id="rId3"/>
    <p:sldId id="275" r:id="rId4"/>
    <p:sldId id="276" r:id="rId5"/>
    <p:sldId id="257" r:id="rId6"/>
    <p:sldId id="256" r:id="rId7"/>
    <p:sldId id="258" r:id="rId8"/>
    <p:sldId id="267" r:id="rId9"/>
    <p:sldId id="268" r:id="rId10"/>
    <p:sldId id="266" r:id="rId11"/>
    <p:sldId id="271" r:id="rId12"/>
    <p:sldId id="270" r:id="rId13"/>
    <p:sldId id="272" r:id="rId14"/>
    <p:sldId id="273" r:id="rId15"/>
    <p:sldId id="278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1CCE"/>
    <a:srgbClr val="FD0DEC"/>
    <a:srgbClr val="FD0BEC"/>
    <a:srgbClr val="CCFF33"/>
    <a:srgbClr val="00B050"/>
    <a:srgbClr val="52BDC4"/>
    <a:srgbClr val="BB1554"/>
    <a:srgbClr val="BC9814"/>
    <a:srgbClr val="CB4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>
      <p:cViewPr varScale="1">
        <p:scale>
          <a:sx n="40" d="100"/>
          <a:sy n="40" d="100"/>
        </p:scale>
        <p:origin x="426" y="48"/>
      </p:cViewPr>
      <p:guideLst/>
    </p:cSldViewPr>
  </p:slideViewPr>
  <p:outlineViewPr>
    <p:cViewPr>
      <p:scale>
        <a:sx n="33" d="100"/>
        <a:sy n="33" d="100"/>
      </p:scale>
      <p:origin x="0" y="-2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B3CEE2-4D46-4324-887C-DD2957B5D72E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6BAFD9C2-AC80-461C-B5D9-8CA6041F4DC4}" type="pres">
      <dgm:prSet presAssocID="{1FB3CEE2-4D46-4324-887C-DD2957B5D72E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8B9AD18B-A914-4072-BA27-BDBD3A0C366E}" type="presOf" srcId="{1FB3CEE2-4D46-4324-887C-DD2957B5D72E}" destId="{6BAFD9C2-AC80-461C-B5D9-8CA6041F4DC4}" srcOrd="0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DB42A3-0638-46FD-9ABF-40E2157EE375}" type="doc">
      <dgm:prSet loTypeId="urn:microsoft.com/office/officeart/2005/8/layout/chart3" loCatId="cycle" qsTypeId="urn:microsoft.com/office/officeart/2005/8/quickstyle/3d6" qsCatId="3D" csTypeId="urn:microsoft.com/office/officeart/2005/8/colors/accent1_2" csCatId="accent1" phldr="1"/>
      <dgm:spPr/>
    </dgm:pt>
    <dgm:pt modelId="{41531F2F-233D-4E9A-AA7C-7EB22F7064CA}">
      <dgm:prSet phldrT="[Text]"/>
      <dgm:spPr>
        <a:solidFill>
          <a:srgbClr val="00B050"/>
        </a:solidFill>
      </dgm:spPr>
      <dgm:t>
        <a:bodyPr/>
        <a:lstStyle/>
        <a:p>
          <a:r>
            <a:rPr lang="bn-IN" dirty="0"/>
            <a:t>স্থলভাগ</a:t>
          </a:r>
          <a:endParaRPr lang="en-US" dirty="0"/>
        </a:p>
      </dgm:t>
    </dgm:pt>
    <dgm:pt modelId="{67C4BD81-3028-41DB-A9A2-6C9013BC8749}" type="parTrans" cxnId="{1909FB25-0486-4DA2-8C5E-82755A954609}">
      <dgm:prSet/>
      <dgm:spPr/>
      <dgm:t>
        <a:bodyPr/>
        <a:lstStyle/>
        <a:p>
          <a:endParaRPr lang="en-US"/>
        </a:p>
      </dgm:t>
    </dgm:pt>
    <dgm:pt modelId="{8072FCF0-C100-4B4F-971F-9E0B9EA69C02}" type="sibTrans" cxnId="{1909FB25-0486-4DA2-8C5E-82755A954609}">
      <dgm:prSet/>
      <dgm:spPr/>
      <dgm:t>
        <a:bodyPr/>
        <a:lstStyle/>
        <a:p>
          <a:endParaRPr lang="en-US"/>
        </a:p>
      </dgm:t>
    </dgm:pt>
    <dgm:pt modelId="{1E98FC29-7344-49C3-B2C6-68AAD7816211}">
      <dgm:prSet phldrT="[Text]" custT="1"/>
      <dgm:spPr>
        <a:solidFill>
          <a:srgbClr val="FFFF00"/>
        </a:solidFill>
      </dgm:spPr>
      <dgm:t>
        <a:bodyPr/>
        <a:lstStyle/>
        <a:p>
          <a:r>
            <a:rPr lang="bn-IN" sz="66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গ</a:t>
          </a:r>
          <a:endParaRPr lang="en-US" sz="6600" dirty="0">
            <a:solidFill>
              <a:schemeClr val="bg2">
                <a:lumMod val="1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385B185-9A97-43FE-AB0A-A3B7A60B2675}" type="parTrans" cxnId="{6BDCD096-6DEC-4F3C-B594-27564A89938E}">
      <dgm:prSet/>
      <dgm:spPr/>
      <dgm:t>
        <a:bodyPr/>
        <a:lstStyle/>
        <a:p>
          <a:endParaRPr lang="en-US"/>
        </a:p>
      </dgm:t>
    </dgm:pt>
    <dgm:pt modelId="{A31D3B43-37B8-4FC0-AB2F-BF08D714CE8C}" type="sibTrans" cxnId="{6BDCD096-6DEC-4F3C-B594-27564A89938E}">
      <dgm:prSet/>
      <dgm:spPr/>
      <dgm:t>
        <a:bodyPr/>
        <a:lstStyle/>
        <a:p>
          <a:endParaRPr lang="en-US"/>
        </a:p>
      </dgm:t>
    </dgm:pt>
    <dgm:pt modelId="{5D5859B8-FDA4-4126-9E24-7044572BB079}">
      <dgm:prSet phldrT="[Text]" custT="1"/>
      <dgm:spPr>
        <a:solidFill>
          <a:srgbClr val="FFFF00"/>
        </a:solidFill>
        <a:ln w="38100"/>
      </dgm:spPr>
      <dgm:t>
        <a:bodyPr/>
        <a:lstStyle/>
        <a:p>
          <a:r>
            <a:rPr lang="en-US" sz="66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জল</a:t>
          </a:r>
        </a:p>
      </dgm:t>
    </dgm:pt>
    <dgm:pt modelId="{837A98B1-E742-4D2C-824E-512AF17FE828}" type="parTrans" cxnId="{DC4B3E33-35E5-473A-9208-C318F293358F}">
      <dgm:prSet/>
      <dgm:spPr/>
      <dgm:t>
        <a:bodyPr/>
        <a:lstStyle/>
        <a:p>
          <a:endParaRPr lang="en-US"/>
        </a:p>
      </dgm:t>
    </dgm:pt>
    <dgm:pt modelId="{80687B73-1108-4980-9D35-26E46CB9B4CA}" type="sibTrans" cxnId="{DC4B3E33-35E5-473A-9208-C318F293358F}">
      <dgm:prSet/>
      <dgm:spPr/>
      <dgm:t>
        <a:bodyPr/>
        <a:lstStyle/>
        <a:p>
          <a:endParaRPr lang="en-US"/>
        </a:p>
      </dgm:t>
    </dgm:pt>
    <dgm:pt modelId="{ACE69219-E21E-462E-A0E6-883AB378B22B}">
      <dgm:prSet custT="1"/>
      <dgm:spPr>
        <a:solidFill>
          <a:srgbClr val="FFFF00"/>
        </a:solidFill>
      </dgm:spPr>
      <dgm:t>
        <a:bodyPr/>
        <a:lstStyle/>
        <a:p>
          <a:r>
            <a:rPr lang="bn-IN" sz="66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ভা</a:t>
          </a:r>
          <a:endParaRPr lang="en-US" sz="6600" dirty="0">
            <a:solidFill>
              <a:schemeClr val="bg2">
                <a:lumMod val="1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3B52916-CD86-4277-B4BA-122BE8D72AA0}" type="parTrans" cxnId="{369A5B91-CD4D-4875-9645-7BBF77F24672}">
      <dgm:prSet/>
      <dgm:spPr/>
      <dgm:t>
        <a:bodyPr/>
        <a:lstStyle/>
        <a:p>
          <a:endParaRPr lang="en-US"/>
        </a:p>
      </dgm:t>
    </dgm:pt>
    <dgm:pt modelId="{07728011-ED4C-40E8-8D64-7ED2B2D0F826}" type="sibTrans" cxnId="{369A5B91-CD4D-4875-9645-7BBF77F24672}">
      <dgm:prSet/>
      <dgm:spPr/>
      <dgm:t>
        <a:bodyPr/>
        <a:lstStyle/>
        <a:p>
          <a:endParaRPr lang="en-US"/>
        </a:p>
      </dgm:t>
    </dgm:pt>
    <dgm:pt modelId="{2CB40419-9CE4-4E6B-9979-8FC0B8682A21}" type="pres">
      <dgm:prSet presAssocID="{20DB42A3-0638-46FD-9ABF-40E2157EE375}" presName="compositeShape" presStyleCnt="0">
        <dgm:presLayoutVars>
          <dgm:chMax val="7"/>
          <dgm:dir/>
          <dgm:resizeHandles val="exact"/>
        </dgm:presLayoutVars>
      </dgm:prSet>
      <dgm:spPr/>
    </dgm:pt>
    <dgm:pt modelId="{98B39882-F1F3-4C8B-8CCD-11AC80896E68}" type="pres">
      <dgm:prSet presAssocID="{20DB42A3-0638-46FD-9ABF-40E2157EE375}" presName="wedge1" presStyleLbl="node1" presStyleIdx="0" presStyleCnt="4" custLinFactNeighborX="-3717" custLinFactNeighborY="2012"/>
      <dgm:spPr/>
      <dgm:t>
        <a:bodyPr/>
        <a:lstStyle/>
        <a:p>
          <a:endParaRPr lang="en-US"/>
        </a:p>
      </dgm:t>
    </dgm:pt>
    <dgm:pt modelId="{29569461-3BB0-45AF-9A98-48406FF1E619}" type="pres">
      <dgm:prSet presAssocID="{20DB42A3-0638-46FD-9ABF-40E2157EE375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FFBE5A-48A1-483A-B3AB-B422149A71D5}" type="pres">
      <dgm:prSet presAssocID="{20DB42A3-0638-46FD-9ABF-40E2157EE375}" presName="wedge2" presStyleLbl="node1" presStyleIdx="1" presStyleCnt="4" custLinFactNeighborX="-4527" custLinFactNeighborY="514"/>
      <dgm:spPr/>
      <dgm:t>
        <a:bodyPr/>
        <a:lstStyle/>
        <a:p>
          <a:endParaRPr lang="en-US"/>
        </a:p>
      </dgm:t>
    </dgm:pt>
    <dgm:pt modelId="{7D66DCED-775A-4219-B238-D0CDEB59327E}" type="pres">
      <dgm:prSet presAssocID="{20DB42A3-0638-46FD-9ABF-40E2157EE375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48CA97-B96E-4295-9768-009941BD3394}" type="pres">
      <dgm:prSet presAssocID="{20DB42A3-0638-46FD-9ABF-40E2157EE375}" presName="wedge3" presStyleLbl="node1" presStyleIdx="2" presStyleCnt="4"/>
      <dgm:spPr/>
      <dgm:t>
        <a:bodyPr/>
        <a:lstStyle/>
        <a:p>
          <a:endParaRPr lang="en-US"/>
        </a:p>
      </dgm:t>
    </dgm:pt>
    <dgm:pt modelId="{8A60DA0A-BCCC-45FE-94BD-A9AB4E5B0655}" type="pres">
      <dgm:prSet presAssocID="{20DB42A3-0638-46FD-9ABF-40E2157EE375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2D45F6-4E0D-4D6B-8CF6-84D90C42F95B}" type="pres">
      <dgm:prSet presAssocID="{20DB42A3-0638-46FD-9ABF-40E2157EE375}" presName="wedge4" presStyleLbl="node1" presStyleIdx="3" presStyleCnt="4" custLinFactNeighborX="497" custLinFactNeighborY="1386"/>
      <dgm:spPr/>
      <dgm:t>
        <a:bodyPr/>
        <a:lstStyle/>
        <a:p>
          <a:endParaRPr lang="en-US"/>
        </a:p>
      </dgm:t>
    </dgm:pt>
    <dgm:pt modelId="{C8BD84CB-67A5-4900-A6CA-29C5FBFA2A83}" type="pres">
      <dgm:prSet presAssocID="{20DB42A3-0638-46FD-9ABF-40E2157EE375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FC7A18-08D0-47F1-9F87-661CF6F59133}" type="presOf" srcId="{41531F2F-233D-4E9A-AA7C-7EB22F7064CA}" destId="{98B39882-F1F3-4C8B-8CCD-11AC80896E68}" srcOrd="0" destOrd="0" presId="urn:microsoft.com/office/officeart/2005/8/layout/chart3"/>
    <dgm:cxn modelId="{CCD3A283-35B0-449F-8B09-E69B961F3246}" type="presOf" srcId="{5D5859B8-FDA4-4126-9E24-7044572BB079}" destId="{C8BD84CB-67A5-4900-A6CA-29C5FBFA2A83}" srcOrd="1" destOrd="0" presId="urn:microsoft.com/office/officeart/2005/8/layout/chart3"/>
    <dgm:cxn modelId="{DC4B3E33-35E5-473A-9208-C318F293358F}" srcId="{20DB42A3-0638-46FD-9ABF-40E2157EE375}" destId="{5D5859B8-FDA4-4126-9E24-7044572BB079}" srcOrd="3" destOrd="0" parTransId="{837A98B1-E742-4D2C-824E-512AF17FE828}" sibTransId="{80687B73-1108-4980-9D35-26E46CB9B4CA}"/>
    <dgm:cxn modelId="{AACD1857-9354-45C3-A4BD-EBEAAE32BB28}" type="presOf" srcId="{ACE69219-E21E-462E-A0E6-883AB378B22B}" destId="{8A60DA0A-BCCC-45FE-94BD-A9AB4E5B0655}" srcOrd="1" destOrd="0" presId="urn:microsoft.com/office/officeart/2005/8/layout/chart3"/>
    <dgm:cxn modelId="{1909FB25-0486-4DA2-8C5E-82755A954609}" srcId="{20DB42A3-0638-46FD-9ABF-40E2157EE375}" destId="{41531F2F-233D-4E9A-AA7C-7EB22F7064CA}" srcOrd="0" destOrd="0" parTransId="{67C4BD81-3028-41DB-A9A2-6C9013BC8749}" sibTransId="{8072FCF0-C100-4B4F-971F-9E0B9EA69C02}"/>
    <dgm:cxn modelId="{6BDCD096-6DEC-4F3C-B594-27564A89938E}" srcId="{20DB42A3-0638-46FD-9ABF-40E2157EE375}" destId="{1E98FC29-7344-49C3-B2C6-68AAD7816211}" srcOrd="1" destOrd="0" parTransId="{B385B185-9A97-43FE-AB0A-A3B7A60B2675}" sibTransId="{A31D3B43-37B8-4FC0-AB2F-BF08D714CE8C}"/>
    <dgm:cxn modelId="{369A5B91-CD4D-4875-9645-7BBF77F24672}" srcId="{20DB42A3-0638-46FD-9ABF-40E2157EE375}" destId="{ACE69219-E21E-462E-A0E6-883AB378B22B}" srcOrd="2" destOrd="0" parTransId="{A3B52916-CD86-4277-B4BA-122BE8D72AA0}" sibTransId="{07728011-ED4C-40E8-8D64-7ED2B2D0F826}"/>
    <dgm:cxn modelId="{A0607F33-A026-475C-8EDC-DDDAF2BDC9E5}" type="presOf" srcId="{20DB42A3-0638-46FD-9ABF-40E2157EE375}" destId="{2CB40419-9CE4-4E6B-9979-8FC0B8682A21}" srcOrd="0" destOrd="0" presId="urn:microsoft.com/office/officeart/2005/8/layout/chart3"/>
    <dgm:cxn modelId="{BECB9552-2ADA-466E-B595-9303260B1AB9}" type="presOf" srcId="{1E98FC29-7344-49C3-B2C6-68AAD7816211}" destId="{74FFBE5A-48A1-483A-B3AB-B422149A71D5}" srcOrd="0" destOrd="0" presId="urn:microsoft.com/office/officeart/2005/8/layout/chart3"/>
    <dgm:cxn modelId="{0BB8051F-0E4D-4158-B859-966E0BEBDF59}" type="presOf" srcId="{5D5859B8-FDA4-4126-9E24-7044572BB079}" destId="{432D45F6-4E0D-4D6B-8CF6-84D90C42F95B}" srcOrd="0" destOrd="0" presId="urn:microsoft.com/office/officeart/2005/8/layout/chart3"/>
    <dgm:cxn modelId="{A656406C-96CD-4CFC-856A-01E7F7485B85}" type="presOf" srcId="{41531F2F-233D-4E9A-AA7C-7EB22F7064CA}" destId="{29569461-3BB0-45AF-9A98-48406FF1E619}" srcOrd="1" destOrd="0" presId="urn:microsoft.com/office/officeart/2005/8/layout/chart3"/>
    <dgm:cxn modelId="{8A6EF0BA-F4FF-4947-9D96-928F26A617F3}" type="presOf" srcId="{ACE69219-E21E-462E-A0E6-883AB378B22B}" destId="{6348CA97-B96E-4295-9768-009941BD3394}" srcOrd="0" destOrd="0" presId="urn:microsoft.com/office/officeart/2005/8/layout/chart3"/>
    <dgm:cxn modelId="{A24A87B7-0333-4D1D-8B1D-B2D642CFA26D}" type="presOf" srcId="{1E98FC29-7344-49C3-B2C6-68AAD7816211}" destId="{7D66DCED-775A-4219-B238-D0CDEB59327E}" srcOrd="1" destOrd="0" presId="urn:microsoft.com/office/officeart/2005/8/layout/chart3"/>
    <dgm:cxn modelId="{94D0C508-1337-4E0E-B801-05450AFB5AA7}" type="presParOf" srcId="{2CB40419-9CE4-4E6B-9979-8FC0B8682A21}" destId="{98B39882-F1F3-4C8B-8CCD-11AC80896E68}" srcOrd="0" destOrd="0" presId="urn:microsoft.com/office/officeart/2005/8/layout/chart3"/>
    <dgm:cxn modelId="{7A8A51EE-0BCE-4065-9287-DE38B9061C2B}" type="presParOf" srcId="{2CB40419-9CE4-4E6B-9979-8FC0B8682A21}" destId="{29569461-3BB0-45AF-9A98-48406FF1E619}" srcOrd="1" destOrd="0" presId="urn:microsoft.com/office/officeart/2005/8/layout/chart3"/>
    <dgm:cxn modelId="{E10E5269-3E86-40BF-B583-F5E821F7A09A}" type="presParOf" srcId="{2CB40419-9CE4-4E6B-9979-8FC0B8682A21}" destId="{74FFBE5A-48A1-483A-B3AB-B422149A71D5}" srcOrd="2" destOrd="0" presId="urn:microsoft.com/office/officeart/2005/8/layout/chart3"/>
    <dgm:cxn modelId="{F527AA5D-2683-47E6-B936-91B8833040F9}" type="presParOf" srcId="{2CB40419-9CE4-4E6B-9979-8FC0B8682A21}" destId="{7D66DCED-775A-4219-B238-D0CDEB59327E}" srcOrd="3" destOrd="0" presId="urn:microsoft.com/office/officeart/2005/8/layout/chart3"/>
    <dgm:cxn modelId="{C841727B-147B-4ED0-98F9-A94FE4EBD4D8}" type="presParOf" srcId="{2CB40419-9CE4-4E6B-9979-8FC0B8682A21}" destId="{6348CA97-B96E-4295-9768-009941BD3394}" srcOrd="4" destOrd="0" presId="urn:microsoft.com/office/officeart/2005/8/layout/chart3"/>
    <dgm:cxn modelId="{686F4367-1A69-4432-A1D4-124BE534D883}" type="presParOf" srcId="{2CB40419-9CE4-4E6B-9979-8FC0B8682A21}" destId="{8A60DA0A-BCCC-45FE-94BD-A9AB4E5B0655}" srcOrd="5" destOrd="0" presId="urn:microsoft.com/office/officeart/2005/8/layout/chart3"/>
    <dgm:cxn modelId="{4CEDF047-F70F-4576-A957-7CA3091268A5}" type="presParOf" srcId="{2CB40419-9CE4-4E6B-9979-8FC0B8682A21}" destId="{432D45F6-4E0D-4D6B-8CF6-84D90C42F95B}" srcOrd="6" destOrd="0" presId="urn:microsoft.com/office/officeart/2005/8/layout/chart3"/>
    <dgm:cxn modelId="{66AA1E1C-992E-4B8D-AFD3-F2234876F92A}" type="presParOf" srcId="{2CB40419-9CE4-4E6B-9979-8FC0B8682A21}" destId="{C8BD84CB-67A5-4900-A6CA-29C5FBFA2A83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B39882-F1F3-4C8B-8CCD-11AC80896E68}">
      <dsp:nvSpPr>
        <dsp:cNvPr id="0" name=""/>
        <dsp:cNvSpPr/>
      </dsp:nvSpPr>
      <dsp:spPr>
        <a:xfrm>
          <a:off x="1706881" y="400462"/>
          <a:ext cx="4247286" cy="4247286"/>
        </a:xfrm>
        <a:prstGeom prst="pie">
          <a:avLst>
            <a:gd name="adj1" fmla="val 16200000"/>
            <a:gd name="adj2" fmla="val 0"/>
          </a:avLst>
        </a:prstGeom>
        <a:solidFill>
          <a:srgbClr val="00B050"/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/>
            <a:t>স্থলভাগ</a:t>
          </a:r>
          <a:endParaRPr lang="en-US" sz="3600" kern="1200" dirty="0"/>
        </a:p>
      </dsp:txBody>
      <dsp:txXfrm>
        <a:off x="3879065" y="1186210"/>
        <a:ext cx="1567450" cy="1264073"/>
      </dsp:txXfrm>
    </dsp:sp>
    <dsp:sp modelId="{74FFBE5A-48A1-483A-B3AB-B422149A71D5}">
      <dsp:nvSpPr>
        <dsp:cNvPr id="0" name=""/>
        <dsp:cNvSpPr/>
      </dsp:nvSpPr>
      <dsp:spPr>
        <a:xfrm>
          <a:off x="1493485" y="515830"/>
          <a:ext cx="4247286" cy="4247286"/>
        </a:xfrm>
        <a:prstGeom prst="pie">
          <a:avLst>
            <a:gd name="adj1" fmla="val 0"/>
            <a:gd name="adj2" fmla="val 5400000"/>
          </a:avLst>
        </a:prstGeom>
        <a:solidFill>
          <a:srgbClr val="FFFF00"/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6600" kern="12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গ</a:t>
          </a:r>
          <a:endParaRPr lang="en-US" sz="6600" kern="1200" dirty="0">
            <a:solidFill>
              <a:schemeClr val="bg2">
                <a:lumMod val="1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692973" y="2715318"/>
        <a:ext cx="1567450" cy="1264073"/>
      </dsp:txXfrm>
    </dsp:sp>
    <dsp:sp modelId="{6348CA97-B96E-4295-9768-009941BD3394}">
      <dsp:nvSpPr>
        <dsp:cNvPr id="0" name=""/>
        <dsp:cNvSpPr/>
      </dsp:nvSpPr>
      <dsp:spPr>
        <a:xfrm>
          <a:off x="1685760" y="493999"/>
          <a:ext cx="4247286" cy="4247286"/>
        </a:xfrm>
        <a:prstGeom prst="pie">
          <a:avLst>
            <a:gd name="adj1" fmla="val 5400000"/>
            <a:gd name="adj2" fmla="val 10800000"/>
          </a:avLst>
        </a:prstGeom>
        <a:solidFill>
          <a:srgbClr val="FFFF00"/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6600" kern="12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ভা</a:t>
          </a:r>
          <a:endParaRPr lang="en-US" sz="6600" kern="1200" dirty="0">
            <a:solidFill>
              <a:schemeClr val="bg2">
                <a:lumMod val="1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66108" y="2693487"/>
        <a:ext cx="1567450" cy="1264073"/>
      </dsp:txXfrm>
    </dsp:sp>
    <dsp:sp modelId="{432D45F6-4E0D-4D6B-8CF6-84D90C42F95B}">
      <dsp:nvSpPr>
        <dsp:cNvPr id="0" name=""/>
        <dsp:cNvSpPr/>
      </dsp:nvSpPr>
      <dsp:spPr>
        <a:xfrm>
          <a:off x="1706869" y="552867"/>
          <a:ext cx="4247286" cy="4247286"/>
        </a:xfrm>
        <a:prstGeom prst="pie">
          <a:avLst>
            <a:gd name="adj1" fmla="val 10800000"/>
            <a:gd name="adj2" fmla="val 16200000"/>
          </a:avLst>
        </a:prstGeom>
        <a:solidFill>
          <a:srgbClr val="FFFF00"/>
        </a:solidFill>
        <a:ln w="38100"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600" kern="12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জল</a:t>
          </a:r>
        </a:p>
      </dsp:txBody>
      <dsp:txXfrm>
        <a:off x="2187217" y="1336592"/>
        <a:ext cx="1567450" cy="12640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B912A-4E9C-43A5-A2E3-DA157B67D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FC6743-1E70-44E4-898E-AE36554DC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8FFFF-32EC-48AA-B911-5F4CE7E5B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B44-1F0C-48C4-86A0-0449DABA22B6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9647D-1C7F-4978-AE8D-3A8409BA3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1E96A-29E5-4E28-A5E3-2FBFBC8C5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7990-409B-4D34-957A-BE923E2C7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51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55894-9064-4774-874C-B4C085971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623F-CF30-4832-9545-AFD11F731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66C5E-61DC-494A-B06C-F02C830B9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B44-1F0C-48C4-86A0-0449DABA22B6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DB55C-7368-40B3-ADA0-C4A364DF2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2A20F-419A-4A2E-99A7-8C37EA62C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7990-409B-4D34-957A-BE923E2C7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780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B1273-E902-40C2-97FB-91847352D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F94AD-26E3-4AD1-91BF-3E820811F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01AD8-35C8-497A-A0EF-703973D35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B44-1F0C-48C4-86A0-0449DABA22B6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131E6-FF31-45CA-BD17-CF0B9361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4E98D-08DD-4D16-8EA3-B0C20DA57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7990-409B-4D34-957A-BE923E2C7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6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E7B5E-3480-4D66-8CA4-0BA7586D3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70902-5D17-46A7-9F6F-7E7BD4376C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F4BEC-1D6D-42D7-AD66-B5B0DD2FD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E5D95A-EA51-4D94-9E17-E8D8CE23E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B44-1F0C-48C4-86A0-0449DABA22B6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54AAC4-4D2A-4A9F-9134-A4643730E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23DEA-94AC-4BD6-BB69-7250AF537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7990-409B-4D34-957A-BE923E2C7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816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820EB-889D-4946-9C2E-C5FED4782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223CFF-CCFF-45E2-B8F4-20803614A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1CE3DD-E039-4244-8BCD-E8CC742751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A832E-EA57-4EE1-B460-60719FB8C3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821A4F-A7F1-4DB5-A95A-808E276EC6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A67155-E782-4023-A25D-C73835FEF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B44-1F0C-48C4-86A0-0449DABA22B6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B7B23C-5060-49AD-8E24-1B77C9892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5B45E6-AAFF-4681-97A0-DBF6C5D96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7990-409B-4D34-957A-BE923E2C7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976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42AA2-08A6-43C3-A355-14C8A2264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C9C4AD-4A7A-4963-830D-0C2017414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B44-1F0C-48C4-86A0-0449DABA22B6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11C98B-22FA-40B7-AB8B-E1CD5A4E0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840D81-04DB-4EF0-94E1-A1DEE74C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7990-409B-4D34-957A-BE923E2C7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52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548B7F-173D-497A-BBAF-FD2F44294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B44-1F0C-48C4-86A0-0449DABA22B6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60877A-B41E-4874-91CC-C24C9829C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B5626-E30C-4738-B3B1-B65948342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7990-409B-4D34-957A-BE923E2C7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627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E4427-F1FD-4EE8-809D-B39A851C0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877F2-FEFC-4B3F-BD8C-9F598CF32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B544F-2B09-45B4-95D4-93CC6291E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07C43-C723-4125-9A01-ED4F655B4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B44-1F0C-48C4-86A0-0449DABA22B6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0020E-4731-4EB3-B4D1-6BB135813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1D873-C53B-4577-B059-EABB54B4B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7990-409B-4D34-957A-BE923E2C7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824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1E7D8-6101-423E-A801-7237969E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044B48-D458-4E52-BD2B-D25F0A6D64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32E1B-0A2D-4347-A50F-9D77E1293A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FDB47-D016-48EF-BB3F-5DAB100F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B44-1F0C-48C4-86A0-0449DABA22B6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18D2F-F9EC-49C1-A5C6-444EC812A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DE1A2-AC3B-486B-8444-BA3719967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7990-409B-4D34-957A-BE923E2C7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114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74E7B-BD36-4844-B4E1-AC1B5B613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D9D88D-F51A-4709-8694-DD6EFB600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8372A-2E85-44C7-9D38-A72559836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B44-1F0C-48C4-86A0-0449DABA22B6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9BCB4-9B98-4E39-B1DC-29CED055E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533D4-1AEB-44E3-ACCD-260A682F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7990-409B-4D34-957A-BE923E2C7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120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364E03-FB21-4C0D-BC21-3694382F18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64CCBD-6B3F-4A9A-8993-26C0766BCE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A4ED1-ED6B-4F61-97B1-8887F21B9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AB44-1F0C-48C4-86A0-0449DABA22B6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34595-81E9-4770-B16E-945F8CCE4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06971-CAFC-4FCB-B07D-F7D378B25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7990-409B-4D34-957A-BE923E2C7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465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52000">
              <a:srgbClr val="00B0F0"/>
            </a:gs>
            <a:gs pos="99000">
              <a:schemeClr val="accent4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983DF4-D356-4CCB-AF7C-497B9915C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47ABCF-4555-4D8E-BAE9-C6A757103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1DE6F-21A5-4B74-B464-7C140300EB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4AB44-1F0C-48C4-86A0-0449DABA22B6}" type="datetimeFigureOut">
              <a:rPr lang="en-US" smtClean="0"/>
              <a:t>10/13/2019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CEE1E-9C36-4A0A-B409-A03344E5AC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873A2-AF42-4B92-B617-AB6474405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57990-409B-4D34-957A-BE923E2C73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75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D89483-10BA-4A12-A5DB-7B1018249F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" r="27706"/>
          <a:stretch/>
        </p:blipFill>
        <p:spPr>
          <a:xfrm>
            <a:off x="3589837" y="1255932"/>
            <a:ext cx="2646864" cy="4520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FB04CA-045E-4B13-8314-CBD70CE62F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4"/>
          <a:stretch/>
        </p:blipFill>
        <p:spPr>
          <a:xfrm>
            <a:off x="789038" y="1237566"/>
            <a:ext cx="2954735" cy="45500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2B42CC-6206-490B-B95F-6B0766F4A0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3"/>
          <a:stretch/>
        </p:blipFill>
        <p:spPr>
          <a:xfrm>
            <a:off x="6236701" y="1237566"/>
            <a:ext cx="2646864" cy="45500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BB8118-DEE1-400B-A201-0EEE52BB2D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4" r="14853"/>
          <a:stretch/>
        </p:blipFill>
        <p:spPr>
          <a:xfrm>
            <a:off x="8883565" y="1255932"/>
            <a:ext cx="3000565" cy="45500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A8A9AE-1F81-4E3C-9954-7D895859AC8D}"/>
              </a:ext>
            </a:extLst>
          </p:cNvPr>
          <p:cNvSpPr txBox="1"/>
          <p:nvPr/>
        </p:nvSpPr>
        <p:spPr>
          <a:xfrm>
            <a:off x="2217906" y="2840477"/>
            <a:ext cx="8540885" cy="110799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IN" sz="6600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FF00"/>
                </a:solidFill>
                <a:latin typeface="NikoshBAN"/>
                <a:cs typeface="Siyam Rupali" panose="02000500000000020004" pitchFamily="2" charset="0"/>
              </a:rPr>
              <a:t>স্বাগতম</a:t>
            </a:r>
            <a:endParaRPr lang="en-US" sz="6600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FF00"/>
              </a:solidFill>
              <a:latin typeface="NikoshBAN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59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D181EF-6861-46E8-8F4C-7DB750E360E3}"/>
              </a:ext>
            </a:extLst>
          </p:cNvPr>
          <p:cNvSpPr txBox="1"/>
          <p:nvPr/>
        </p:nvSpPr>
        <p:spPr>
          <a:xfrm>
            <a:off x="2318171" y="2048727"/>
            <a:ext cx="8292662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en-US" sz="4000" b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EC1CCE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শিক্ষ</a:t>
            </a:r>
            <a:r>
              <a:rPr lang="as-IN" sz="4000" b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EC1CCE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ক</a:t>
            </a:r>
            <a:r>
              <a:rPr lang="en-US" sz="4000" b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EC1CCE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as-IN" sz="4000" b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EC1CCE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প</a:t>
            </a:r>
            <a:r>
              <a:rPr lang="en-US" sz="4000" b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EC1CCE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র</a:t>
            </a:r>
            <a:r>
              <a:rPr lang="as-IN" sz="4000" b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EC1CCE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ি</a:t>
            </a:r>
            <a:r>
              <a:rPr lang="en-US" sz="4000" b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EC1CCE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চ</a:t>
            </a:r>
            <a:r>
              <a:rPr lang="as-IN" sz="4000" b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EC1CCE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ি</a:t>
            </a:r>
            <a:r>
              <a:rPr lang="en-US" sz="4000" b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EC1CCE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ত</a:t>
            </a:r>
            <a:r>
              <a:rPr lang="as-IN" sz="4000" b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EC1CCE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ি</a:t>
            </a:r>
            <a:endParaRPr lang="en-US" sz="4000" b="1" dirty="0">
              <a:ln w="13462">
                <a:solidFill>
                  <a:srgbClr val="FFFF00"/>
                </a:solidFill>
                <a:prstDash val="solid"/>
              </a:ln>
              <a:solidFill>
                <a:srgbClr val="EC1CCE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আইনুন নাহার</a:t>
            </a:r>
          </a:p>
          <a:p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সহকারি শিক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্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ষ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ক</a:t>
            </a:r>
            <a:endParaRPr lang="en-U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হাটুরপাড়া সরকারি প্রা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থ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ম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ি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ক 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ব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ি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দ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্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য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ল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য়,</a:t>
            </a:r>
          </a:p>
          <a:p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ক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হ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ল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ু, 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ব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গ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ু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ড়</a:t>
            </a:r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965901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77BD25-4173-4E2B-B9E9-91797C12A3DD}"/>
              </a:ext>
            </a:extLst>
          </p:cNvPr>
          <p:cNvSpPr txBox="1"/>
          <p:nvPr/>
        </p:nvSpPr>
        <p:spPr>
          <a:xfrm>
            <a:off x="1255643" y="1719567"/>
            <a:ext cx="6380922" cy="51706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Lef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bn-IN" sz="6600" dirty="0">
                <a:solidFill>
                  <a:srgbClr val="FF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পাঠ পরিচিতি</a:t>
            </a:r>
          </a:p>
          <a:p>
            <a:r>
              <a:rPr lang="bn-IN" sz="4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শ্রেণি: ৩য়</a:t>
            </a:r>
          </a:p>
          <a:p>
            <a:r>
              <a:rPr lang="bn-IN" sz="4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বিষয়: বাংলাদেশ ও বিশ্ব পরিচয়</a:t>
            </a:r>
          </a:p>
          <a:p>
            <a:r>
              <a:rPr lang="bn-IN" sz="4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পাঠ: মহাদেশ ও মহাসাগর</a:t>
            </a:r>
          </a:p>
          <a:p>
            <a:r>
              <a:rPr lang="bn-IN" sz="4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পাঠ্যংশ: মহাদেশ</a:t>
            </a:r>
            <a:endParaRPr lang="en-US" sz="4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সময়: ৪</a:t>
            </a:r>
            <a:r>
              <a:rPr lang="bn-IN" sz="4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০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bn-IN" sz="4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ম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ি</a:t>
            </a:r>
            <a:r>
              <a:rPr lang="bn-IN" sz="4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ন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ি</a:t>
            </a:r>
            <a:r>
              <a:rPr lang="bn-IN" sz="4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ট</a:t>
            </a:r>
            <a:endParaRPr lang="en-US" sz="4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F355E4-70D6-4015-BAD9-72225F88A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79" y="1719567"/>
            <a:ext cx="3033920" cy="39781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8161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2000">
              <a:srgbClr val="FD0BEC"/>
            </a:gs>
            <a:gs pos="99000">
              <a:schemeClr val="accent4">
                <a:lumMod val="60000"/>
                <a:lumOff val="40000"/>
              </a:schemeClr>
            </a:gs>
            <a:gs pos="83000">
              <a:srgbClr val="FFFF00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AA3572-3E23-4BFA-A8C0-6B63BE65AA71}"/>
              </a:ext>
            </a:extLst>
          </p:cNvPr>
          <p:cNvSpPr txBox="1"/>
          <p:nvPr/>
        </p:nvSpPr>
        <p:spPr>
          <a:xfrm>
            <a:off x="611901" y="1592710"/>
            <a:ext cx="113100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শ</a:t>
            </a:r>
            <a:r>
              <a:rPr lang="bn-IN" sz="48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ি</a:t>
            </a:r>
            <a:r>
              <a:rPr lang="en-US" sz="48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খনফল:</a:t>
            </a:r>
          </a:p>
          <a:p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১৩.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১.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১ 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প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ৃথিবীর মহাদে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শ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গ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ু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ল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ো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র 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ন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ম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ব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ল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ত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ে 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প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র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ব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।</a:t>
            </a:r>
          </a:p>
          <a:p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১৩.১.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৩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ম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ন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চ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ি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ত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্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র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ম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হ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দ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শগুলোর অবস্থান 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ব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ল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ত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ে 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প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র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ব</a:t>
            </a:r>
            <a:r>
              <a:rPr lang="bn-IN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4000" dirty="0">
                <a:latin typeface="Siyam Rupali" panose="02000500000000020004" pitchFamily="2" charset="0"/>
                <a:cs typeface="Siyam Rupali" panose="02000500000000020004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07689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CEFA88-21CE-4D57-80D5-47477382A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254" y="1082040"/>
            <a:ext cx="3777916" cy="42628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E6ECE7-065A-4B12-86C6-2323D1CDD30E}"/>
              </a:ext>
            </a:extLst>
          </p:cNvPr>
          <p:cNvSpPr txBox="1"/>
          <p:nvPr/>
        </p:nvSpPr>
        <p:spPr>
          <a:xfrm>
            <a:off x="1685222" y="121920"/>
            <a:ext cx="5570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Siyam Rupali" panose="02000500000000020004" pitchFamily="2" charset="0"/>
                <a:cs typeface="Siyam Rupali" panose="02000500000000020004" pitchFamily="2" charset="0"/>
              </a:rPr>
              <a:t>এসো</a:t>
            </a:r>
            <a:r>
              <a:rPr lang="en-US" sz="48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4800" dirty="0" err="1">
                <a:latin typeface="Siyam Rupali" panose="02000500000000020004" pitchFamily="2" charset="0"/>
                <a:cs typeface="Siyam Rupali" panose="02000500000000020004" pitchFamily="2" charset="0"/>
              </a:rPr>
              <a:t>কিছু</a:t>
            </a:r>
            <a:r>
              <a:rPr lang="en-US" sz="48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bn-IN" sz="4800" dirty="0">
                <a:latin typeface="Siyam Rupali" panose="02000500000000020004" pitchFamily="2" charset="0"/>
                <a:cs typeface="Siyam Rupali" panose="02000500000000020004" pitchFamily="2" charset="0"/>
              </a:rPr>
              <a:t>ছ</a:t>
            </a:r>
            <a:r>
              <a:rPr lang="en-US" sz="4800" dirty="0">
                <a:latin typeface="Siyam Rupali" panose="02000500000000020004" pitchFamily="2" charset="0"/>
                <a:cs typeface="Siyam Rupali" panose="02000500000000020004" pitchFamily="2" charset="0"/>
              </a:rPr>
              <a:t>ব</a:t>
            </a:r>
            <a:r>
              <a:rPr lang="bn-IN" sz="4800" dirty="0">
                <a:latin typeface="Siyam Rupali" panose="02000500000000020004" pitchFamily="2" charset="0"/>
                <a:cs typeface="Siyam Rupali" panose="02000500000000020004" pitchFamily="2" charset="0"/>
              </a:rPr>
              <a:t>ি</a:t>
            </a:r>
            <a:r>
              <a:rPr lang="en-US" sz="48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bn-IN" sz="4800" dirty="0">
                <a:latin typeface="Siyam Rupali" panose="02000500000000020004" pitchFamily="2" charset="0"/>
                <a:cs typeface="Siyam Rupali" panose="02000500000000020004" pitchFamily="2" charset="0"/>
              </a:rPr>
              <a:t>দ</a:t>
            </a:r>
            <a:r>
              <a:rPr lang="en-US" sz="4800" dirty="0" err="1">
                <a:latin typeface="Siyam Rupali" panose="02000500000000020004" pitchFamily="2" charset="0"/>
                <a:cs typeface="Siyam Rupali" panose="02000500000000020004" pitchFamily="2" charset="0"/>
              </a:rPr>
              <a:t>েখি</a:t>
            </a:r>
            <a:r>
              <a:rPr lang="en-US" sz="4800" dirty="0">
                <a:latin typeface="Siyam Rupali" panose="02000500000000020004" pitchFamily="2" charset="0"/>
                <a:cs typeface="Siyam Rupali" panose="02000500000000020004" pitchFamily="2" charset="0"/>
              </a:rPr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504308-D1BC-438D-A081-A7A8BC47B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09" y="1082039"/>
            <a:ext cx="5500831" cy="42628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3A0A8B-FEC1-4E8B-91A7-2ED786968D96}"/>
              </a:ext>
            </a:extLst>
          </p:cNvPr>
          <p:cNvSpPr txBox="1"/>
          <p:nvPr/>
        </p:nvSpPr>
        <p:spPr>
          <a:xfrm>
            <a:off x="7985760" y="5836920"/>
            <a:ext cx="2164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83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2000">
              <a:srgbClr val="00B0F0"/>
            </a:gs>
            <a:gs pos="99000">
              <a:schemeClr val="accent4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D32F116-3286-4EC2-8FB3-7B8311BF2DBD}"/>
              </a:ext>
            </a:extLst>
          </p:cNvPr>
          <p:cNvSpPr/>
          <p:nvPr/>
        </p:nvSpPr>
        <p:spPr>
          <a:xfrm>
            <a:off x="3823821" y="4852563"/>
            <a:ext cx="85205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আমরা </a:t>
            </a:r>
            <a:r>
              <a:rPr lang="bn-IN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পৃথিবীতে বাস করি। </a:t>
            </a:r>
            <a:r>
              <a:rPr lang="bn-IN" sz="3600" b="1" dirty="0" smtClean="0">
                <a:ln w="6600">
                  <a:solidFill>
                    <a:srgbClr val="00206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এটি </a:t>
            </a:r>
            <a:r>
              <a:rPr lang="bn-IN" sz="36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দেখতে গোলাকার তবে উপরে ও নিচে কিছুটা চাপা।</a:t>
            </a:r>
            <a:endParaRPr lang="en-US" sz="36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BAA809-912D-4918-A0A4-DCBF366C532F}"/>
              </a:ext>
            </a:extLst>
          </p:cNvPr>
          <p:cNvSpPr txBox="1"/>
          <p:nvPr/>
        </p:nvSpPr>
        <p:spPr>
          <a:xfrm>
            <a:off x="2240280" y="3847531"/>
            <a:ext cx="23175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92FFE-684D-4921-99F4-49E9F4DEA0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09"/>
          <a:stretch/>
        </p:blipFill>
        <p:spPr>
          <a:xfrm>
            <a:off x="518160" y="853440"/>
            <a:ext cx="4982513" cy="2758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2FE916-C61D-4968-897D-EB82A9F3BCDE}"/>
              </a:ext>
            </a:extLst>
          </p:cNvPr>
          <p:cNvSpPr txBox="1"/>
          <p:nvPr/>
        </p:nvSpPr>
        <p:spPr>
          <a:xfrm>
            <a:off x="5745480" y="853440"/>
            <a:ext cx="6598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FF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১। আমরা কোন গ্রহে বাস করি?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DC7B8D-414B-43AE-9CD5-2CE1E4B35353}"/>
              </a:ext>
            </a:extLst>
          </p:cNvPr>
          <p:cNvSpPr txBox="1"/>
          <p:nvPr/>
        </p:nvSpPr>
        <p:spPr>
          <a:xfrm>
            <a:off x="5745480" y="1622881"/>
            <a:ext cx="6598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FF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২। এটি দেখতে কেমন আকৃতির?</a:t>
            </a:r>
            <a:endParaRPr lang="en-US" sz="3600" dirty="0">
              <a:solidFill>
                <a:srgbClr val="FF0000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353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3000">
              <a:srgbClr val="FF0000"/>
            </a:gs>
            <a:gs pos="99000">
              <a:schemeClr val="accent4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B2A91B-2E46-4A13-8A5B-8637DB80D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414440"/>
            <a:ext cx="2945130" cy="195274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A54B76-4A1A-4010-89AB-7BC13C2D2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428" y="1885062"/>
            <a:ext cx="2898961" cy="202422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90D551-CA23-493E-82EB-F7640F6630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28"/>
          <a:stretch/>
        </p:blipFill>
        <p:spPr>
          <a:xfrm>
            <a:off x="7025639" y="400725"/>
            <a:ext cx="2974785" cy="195274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05FC3BE-8C61-4B13-BE3C-F804DF6AAD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5"/>
          <a:stretch/>
        </p:blipFill>
        <p:spPr>
          <a:xfrm>
            <a:off x="3629979" y="400725"/>
            <a:ext cx="2945131" cy="196646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ABD3FFD-4199-4EF9-931A-6EC75E71F8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3" r="14940" b="12173"/>
          <a:stretch/>
        </p:blipFill>
        <p:spPr>
          <a:xfrm>
            <a:off x="217499" y="1877552"/>
            <a:ext cx="3187216" cy="207392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999CADA-FE7D-403D-9948-056CA48115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39" y="1877553"/>
            <a:ext cx="2924175" cy="202422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1F38BB3-6160-4895-B19B-67576177C976}"/>
              </a:ext>
            </a:extLst>
          </p:cNvPr>
          <p:cNvSpPr txBox="1"/>
          <p:nvPr/>
        </p:nvSpPr>
        <p:spPr>
          <a:xfrm>
            <a:off x="922682" y="2599474"/>
            <a:ext cx="2372967" cy="584775"/>
          </a:xfrm>
          <a:prstGeom prst="rect">
            <a:avLst/>
          </a:prstGeom>
          <a:solidFill>
            <a:srgbClr val="CCFF33"/>
          </a:solidFill>
          <a:ln w="28575">
            <a:solidFill>
              <a:srgbClr val="00206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সমভূমি</a:t>
            </a: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229255-8EEC-4459-98CF-ECD7203FC2FD}"/>
              </a:ext>
            </a:extLst>
          </p:cNvPr>
          <p:cNvSpPr txBox="1"/>
          <p:nvPr/>
        </p:nvSpPr>
        <p:spPr>
          <a:xfrm>
            <a:off x="7409740" y="2622356"/>
            <a:ext cx="2601289" cy="584775"/>
          </a:xfrm>
          <a:prstGeom prst="rect">
            <a:avLst/>
          </a:prstGeom>
          <a:solidFill>
            <a:srgbClr val="CCFF33"/>
          </a:solidFill>
          <a:ln w="28575">
            <a:solidFill>
              <a:srgbClr val="00206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পাহাড়-পর্বত</a:t>
            </a: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F45A6B-6092-4821-A6BA-0B95A510FC2E}"/>
              </a:ext>
            </a:extLst>
          </p:cNvPr>
          <p:cNvSpPr txBox="1"/>
          <p:nvPr/>
        </p:nvSpPr>
        <p:spPr>
          <a:xfrm>
            <a:off x="4333242" y="2659559"/>
            <a:ext cx="1800804" cy="584775"/>
          </a:xfrm>
          <a:prstGeom prst="rect">
            <a:avLst/>
          </a:prstGeom>
          <a:solidFill>
            <a:srgbClr val="CCFF33"/>
          </a:solidFill>
          <a:ln w="28575">
            <a:solidFill>
              <a:srgbClr val="00206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মরুভূমি</a:t>
            </a: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36B4C6F-480C-40A2-A717-127A3666CECC}"/>
              </a:ext>
            </a:extLst>
          </p:cNvPr>
          <p:cNvSpPr txBox="1"/>
          <p:nvPr/>
        </p:nvSpPr>
        <p:spPr>
          <a:xfrm>
            <a:off x="8001607" y="4609163"/>
            <a:ext cx="2009421" cy="646331"/>
          </a:xfrm>
          <a:prstGeom prst="rect">
            <a:avLst/>
          </a:prstGeom>
          <a:solidFill>
            <a:srgbClr val="CCFF33"/>
          </a:solidFill>
          <a:ln w="28575">
            <a:solidFill>
              <a:srgbClr val="00206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মহাসাগর</a:t>
            </a:r>
            <a:endParaRPr lang="en-US" sz="36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10C2CA6-106F-4D30-AAA6-3F6EA36427B6}"/>
              </a:ext>
            </a:extLst>
          </p:cNvPr>
          <p:cNvSpPr txBox="1"/>
          <p:nvPr/>
        </p:nvSpPr>
        <p:spPr>
          <a:xfrm>
            <a:off x="4920473" y="4742836"/>
            <a:ext cx="1305558" cy="646331"/>
          </a:xfrm>
          <a:prstGeom prst="rect">
            <a:avLst/>
          </a:prstGeom>
          <a:solidFill>
            <a:srgbClr val="CCFF33"/>
          </a:solidFill>
          <a:ln w="28575">
            <a:solidFill>
              <a:srgbClr val="00206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সাগর</a:t>
            </a:r>
            <a:endParaRPr lang="en-US" sz="36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B0499E-F5A7-4BBC-9164-8F3215735AB8}"/>
              </a:ext>
            </a:extLst>
          </p:cNvPr>
          <p:cNvSpPr txBox="1"/>
          <p:nvPr/>
        </p:nvSpPr>
        <p:spPr>
          <a:xfrm>
            <a:off x="1533184" y="4571107"/>
            <a:ext cx="1431241" cy="769441"/>
          </a:xfrm>
          <a:prstGeom prst="rect">
            <a:avLst/>
          </a:prstGeom>
          <a:solidFill>
            <a:srgbClr val="CCFF33"/>
          </a:solidFill>
          <a:ln w="28575">
            <a:solidFill>
              <a:srgbClr val="00206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Siyam Rupali" panose="02000500000000020004" pitchFamily="2" charset="0"/>
                <a:cs typeface="Siyam Rupali" panose="02000500000000020004" pitchFamily="2" charset="0"/>
              </a:rPr>
              <a:t>নদী</a:t>
            </a:r>
            <a:endParaRPr lang="en-US" sz="44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939E5F-1D86-4788-9BA6-F6A8C43D5EEC}"/>
              </a:ext>
            </a:extLst>
          </p:cNvPr>
          <p:cNvSpPr txBox="1"/>
          <p:nvPr/>
        </p:nvSpPr>
        <p:spPr>
          <a:xfrm>
            <a:off x="789996" y="3914274"/>
            <a:ext cx="9364657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স্থলভাগ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CB2E217D-7DFB-4FDB-B0B7-A4FB01CEF3E8}"/>
              </a:ext>
            </a:extLst>
          </p:cNvPr>
          <p:cNvSpPr/>
          <p:nvPr/>
        </p:nvSpPr>
        <p:spPr>
          <a:xfrm>
            <a:off x="4732799" y="3429000"/>
            <a:ext cx="840453" cy="522477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723EFC5A-FBA3-4CF1-B49F-44F21F0E7FAD}"/>
              </a:ext>
            </a:extLst>
          </p:cNvPr>
          <p:cNvSpPr/>
          <p:nvPr/>
        </p:nvSpPr>
        <p:spPr>
          <a:xfrm>
            <a:off x="8492231" y="3429000"/>
            <a:ext cx="840453" cy="522477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ABD7C49A-A2B0-42F0-B9EB-4FCE2FB2D2C3}"/>
              </a:ext>
            </a:extLst>
          </p:cNvPr>
          <p:cNvSpPr/>
          <p:nvPr/>
        </p:nvSpPr>
        <p:spPr>
          <a:xfrm>
            <a:off x="1402858" y="3322376"/>
            <a:ext cx="840453" cy="522477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7EF5DD-921D-4531-A3EF-EAF60DFD888F}"/>
              </a:ext>
            </a:extLst>
          </p:cNvPr>
          <p:cNvSpPr txBox="1"/>
          <p:nvPr/>
        </p:nvSpPr>
        <p:spPr>
          <a:xfrm>
            <a:off x="922683" y="5995610"/>
            <a:ext cx="9364657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জ</a:t>
            </a:r>
            <a:r>
              <a:rPr lang="bn-IN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লভাগ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ACBFE3AC-AF07-4028-88B1-FD9DC1F3C8CE}"/>
              </a:ext>
            </a:extLst>
          </p:cNvPr>
          <p:cNvSpPr/>
          <p:nvPr/>
        </p:nvSpPr>
        <p:spPr>
          <a:xfrm>
            <a:off x="1642303" y="5448627"/>
            <a:ext cx="630508" cy="57226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5155FFC3-93B1-484B-B336-D7872A68AEB3}"/>
              </a:ext>
            </a:extLst>
          </p:cNvPr>
          <p:cNvSpPr/>
          <p:nvPr/>
        </p:nvSpPr>
        <p:spPr>
          <a:xfrm>
            <a:off x="5263908" y="5554522"/>
            <a:ext cx="630508" cy="43867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A062023B-64F9-454C-A160-2D342180C542}"/>
              </a:ext>
            </a:extLst>
          </p:cNvPr>
          <p:cNvSpPr/>
          <p:nvPr/>
        </p:nvSpPr>
        <p:spPr>
          <a:xfrm>
            <a:off x="8702176" y="5448861"/>
            <a:ext cx="630508" cy="43867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919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4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4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9" grpId="0" animBg="1"/>
      <p:bldP spid="30" grpId="0" animBg="1"/>
      <p:bldP spid="14" grpId="0" animBg="1"/>
      <p:bldP spid="2" grpId="0" animBg="1"/>
      <p:bldP spid="2" grpId="1" animBg="1"/>
      <p:bldP spid="5" grpId="0" animBg="1"/>
      <p:bldP spid="5" grpId="1" animBg="1"/>
      <p:bldP spid="17" grpId="0" animBg="1"/>
      <p:bldP spid="17" grpId="1" animBg="1"/>
      <p:bldP spid="18" grpId="0" animBg="1"/>
      <p:bldP spid="18" grpId="1" animBg="1"/>
      <p:bldP spid="20" grpId="0" animBg="1"/>
      <p:bldP spid="3" grpId="0" animBg="1"/>
      <p:bldP spid="31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3A1C02-87B7-44BF-899B-2B906D8412C5}"/>
              </a:ext>
            </a:extLst>
          </p:cNvPr>
          <p:cNvSpPr txBox="1"/>
          <p:nvPr/>
        </p:nvSpPr>
        <p:spPr>
          <a:xfrm>
            <a:off x="838200" y="1082040"/>
            <a:ext cx="8595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পৃথিবীর চার ভাগের এক ভাগ হলো স্থলভাগ।বাকি তিন ভাগ হলো পানি।</a:t>
            </a:r>
            <a:endParaRPr lang="en-US" sz="36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7BF5D1A-5965-4D7E-B43A-0A7BABC54D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5287537"/>
              </p:ext>
            </p:extLst>
          </p:nvPr>
        </p:nvGraphicFramePr>
        <p:xfrm>
          <a:off x="2032000" y="719667"/>
          <a:ext cx="8128000" cy="4888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EEE735B-6C5F-4B84-BFA0-0D8C7F5662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8235054"/>
              </p:ext>
            </p:extLst>
          </p:nvPr>
        </p:nvGraphicFramePr>
        <p:xfrm>
          <a:off x="1805539" y="1540309"/>
          <a:ext cx="7797800" cy="5056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F95E92B-24B2-434A-AE39-80408A880DA9}"/>
              </a:ext>
            </a:extLst>
          </p:cNvPr>
          <p:cNvSpPr txBox="1"/>
          <p:nvPr/>
        </p:nvSpPr>
        <p:spPr>
          <a:xfrm>
            <a:off x="8072120" y="3529846"/>
            <a:ext cx="3619099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effectLst>
            <a:glow rad="228600">
              <a:srgbClr val="FF0000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১ ভাগ </a:t>
            </a:r>
            <a:r>
              <a:rPr lang="as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স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্থল।</a:t>
            </a:r>
          </a:p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৩ ভাগ জল।</a:t>
            </a: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660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  <p:bldP spid="5" grpId="0" animBg="1"/>
      <p:bldP spid="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47C1D7-AEC5-4D95-8A01-449027108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78" y="1874520"/>
            <a:ext cx="7388949" cy="4526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1DD035-8BF5-4A20-96AE-A5C1B26028FB}"/>
              </a:ext>
            </a:extLst>
          </p:cNvPr>
          <p:cNvSpPr txBox="1"/>
          <p:nvPr/>
        </p:nvSpPr>
        <p:spPr>
          <a:xfrm>
            <a:off x="594195" y="586919"/>
            <a:ext cx="4008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এটি কিসের মানচিত্র?</a:t>
            </a: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9A1609-1022-4F70-AC3F-D7C635710726}"/>
              </a:ext>
            </a:extLst>
          </p:cNvPr>
          <p:cNvSpPr txBox="1"/>
          <p:nvPr/>
        </p:nvSpPr>
        <p:spPr>
          <a:xfrm>
            <a:off x="8108663" y="2591783"/>
            <a:ext cx="4206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মানচিত্র দেখে বলি, স্থলভাগকে কয়টি ভাগে ভাগ করা হয়েছে?এবং কি কি?</a:t>
            </a:r>
            <a:endParaRPr lang="en-US" sz="3600" b="1" dirty="0">
              <a:ln w="22225">
                <a:solidFill>
                  <a:srgbClr val="FFFF00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B3BFDB-A0E4-4855-88D2-20041AD74BFE}"/>
              </a:ext>
            </a:extLst>
          </p:cNvPr>
          <p:cNvSpPr txBox="1"/>
          <p:nvPr/>
        </p:nvSpPr>
        <p:spPr>
          <a:xfrm>
            <a:off x="1411705" y="3153435"/>
            <a:ext cx="96092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প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ৃ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থিবীর স্থল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ভ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গ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ক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স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ত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ট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ি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ম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হ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দ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শ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ভ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গ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ক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র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হ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য়</a:t>
            </a:r>
            <a:r>
              <a:rPr lang="as-IN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4400" dirty="0">
                <a:ln w="0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ছে।</a:t>
            </a:r>
            <a:endParaRPr lang="en-US" sz="4400" dirty="0">
              <a:ln w="0">
                <a:solidFill>
                  <a:sysClr val="windowText" lastClr="00000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019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1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1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6" grpId="0"/>
      <p:bldP spid="6" grpId="1"/>
      <p:bldP spid="6" grpId="2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52000">
              <a:srgbClr val="FD0BEC"/>
            </a:gs>
            <a:gs pos="99000">
              <a:schemeClr val="accent4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40CF3A-A1ED-4443-882E-A258AFE878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1" r="8911"/>
          <a:stretch/>
        </p:blipFill>
        <p:spPr>
          <a:xfrm>
            <a:off x="1409195" y="2651726"/>
            <a:ext cx="2662990" cy="1847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B723BA-9A0A-499D-A777-E56880488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979" y="451475"/>
            <a:ext cx="2746709" cy="15920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B787C6E-EDF9-4492-AA72-104A88E037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2" r="11898"/>
          <a:stretch/>
        </p:blipFill>
        <p:spPr>
          <a:xfrm>
            <a:off x="1196012" y="395035"/>
            <a:ext cx="2887579" cy="18470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190A3A9-357F-4D46-929C-E9C90F1596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71" r="-9207"/>
          <a:stretch/>
        </p:blipFill>
        <p:spPr>
          <a:xfrm>
            <a:off x="8885576" y="2246874"/>
            <a:ext cx="1887078" cy="19792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DEC6DA-83A0-4399-AF5A-4342B36104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741" y="4882925"/>
            <a:ext cx="2791326" cy="15478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AFFD32F-2FE1-4E83-B1ED-4E13CA67CD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552" y="4779678"/>
            <a:ext cx="2662990" cy="17543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C28139-24F8-4D3D-AAB7-BFEC5D470A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066" y="395035"/>
            <a:ext cx="2667000" cy="171450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07173E03-683F-4A60-9D58-CA5B70BDE4A0}"/>
              </a:ext>
            </a:extLst>
          </p:cNvPr>
          <p:cNvSpPr/>
          <p:nvPr/>
        </p:nvSpPr>
        <p:spPr>
          <a:xfrm>
            <a:off x="5085942" y="2589375"/>
            <a:ext cx="2561225" cy="154786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EC1CCE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মহাদেশ</a:t>
            </a:r>
            <a:endParaRPr lang="en-US" sz="3600" dirty="0">
              <a:solidFill>
                <a:srgbClr val="EC1CCE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25" name="Arrow: Up 24">
            <a:extLst>
              <a:ext uri="{FF2B5EF4-FFF2-40B4-BE49-F238E27FC236}">
                <a16:creationId xmlns:a16="http://schemas.microsoft.com/office/drawing/2014/main" id="{06BAC38C-D224-45AB-A6F6-C4942FDA4628}"/>
              </a:ext>
            </a:extLst>
          </p:cNvPr>
          <p:cNvSpPr/>
          <p:nvPr/>
        </p:nvSpPr>
        <p:spPr>
          <a:xfrm>
            <a:off x="6432884" y="1997833"/>
            <a:ext cx="45719" cy="457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4A5EA04-68B5-4E61-B91D-DEF1D947E534}"/>
              </a:ext>
            </a:extLst>
          </p:cNvPr>
          <p:cNvCxnSpPr>
            <a:cxnSpLocks/>
          </p:cNvCxnSpPr>
          <p:nvPr/>
        </p:nvCxnSpPr>
        <p:spPr>
          <a:xfrm>
            <a:off x="6186741" y="2043552"/>
            <a:ext cx="0" cy="545823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1BC7C59-B02B-44D5-B445-D022E5021260}"/>
              </a:ext>
            </a:extLst>
          </p:cNvPr>
          <p:cNvCxnSpPr>
            <a:cxnSpLocks/>
          </p:cNvCxnSpPr>
          <p:nvPr/>
        </p:nvCxnSpPr>
        <p:spPr>
          <a:xfrm flipH="1">
            <a:off x="7647167" y="3236494"/>
            <a:ext cx="1111822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BE55C5C-8124-4282-83E2-E5BA3A67AD1B}"/>
              </a:ext>
            </a:extLst>
          </p:cNvPr>
          <p:cNvCxnSpPr>
            <a:cxnSpLocks/>
            <a:endCxn id="24" idx="7"/>
          </p:cNvCxnSpPr>
          <p:nvPr/>
        </p:nvCxnSpPr>
        <p:spPr>
          <a:xfrm flipH="1">
            <a:off x="7272084" y="2043552"/>
            <a:ext cx="1486906" cy="772502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29CC8F4-59C1-43E4-A3D5-4F2AE8E95EFE}"/>
              </a:ext>
            </a:extLst>
          </p:cNvPr>
          <p:cNvCxnSpPr>
            <a:cxnSpLocks/>
          </p:cNvCxnSpPr>
          <p:nvPr/>
        </p:nvCxnSpPr>
        <p:spPr>
          <a:xfrm>
            <a:off x="3451803" y="2242124"/>
            <a:ext cx="1852826" cy="70890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EAC3EDB-3198-4244-AD4F-EB536E2536FF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4083591" y="3363305"/>
            <a:ext cx="1002351" cy="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1EE0376-14EC-4978-81C7-1B1B928AADC6}"/>
              </a:ext>
            </a:extLst>
          </p:cNvPr>
          <p:cNvCxnSpPr>
            <a:cxnSpLocks/>
            <a:stCxn id="21" idx="0"/>
            <a:endCxn id="24" idx="3"/>
          </p:cNvCxnSpPr>
          <p:nvPr/>
        </p:nvCxnSpPr>
        <p:spPr>
          <a:xfrm flipV="1">
            <a:off x="4352047" y="3910556"/>
            <a:ext cx="1108978" cy="869122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2A5C1F3-9736-4DA7-9D68-36896FBA0B03}"/>
              </a:ext>
            </a:extLst>
          </p:cNvPr>
          <p:cNvCxnSpPr>
            <a:cxnSpLocks/>
          </p:cNvCxnSpPr>
          <p:nvPr/>
        </p:nvCxnSpPr>
        <p:spPr>
          <a:xfrm flipH="1" flipV="1">
            <a:off x="7015037" y="4010224"/>
            <a:ext cx="964030" cy="872702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9A0CC7-A439-48CD-B257-C7CBBC86561F}"/>
              </a:ext>
            </a:extLst>
          </p:cNvPr>
          <p:cNvSpPr txBox="1"/>
          <p:nvPr/>
        </p:nvSpPr>
        <p:spPr>
          <a:xfrm>
            <a:off x="8878840" y="3101695"/>
            <a:ext cx="203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দক্ষিন আমেরিকা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20162A-B92D-4BF3-B457-0D352AC8835E}"/>
              </a:ext>
            </a:extLst>
          </p:cNvPr>
          <p:cNvSpPr txBox="1"/>
          <p:nvPr/>
        </p:nvSpPr>
        <p:spPr>
          <a:xfrm>
            <a:off x="6455743" y="4811047"/>
            <a:ext cx="2276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এন্টার্কটিকা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FF99DEF-259E-4028-AEB8-D862EFCBA139}"/>
              </a:ext>
            </a:extLst>
          </p:cNvPr>
          <p:cNvSpPr txBox="1"/>
          <p:nvPr/>
        </p:nvSpPr>
        <p:spPr>
          <a:xfrm>
            <a:off x="3079181" y="4848295"/>
            <a:ext cx="2276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অস্ট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68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0BEC"/>
            </a:gs>
            <a:gs pos="52000">
              <a:srgbClr val="FFFF00"/>
            </a:gs>
            <a:gs pos="99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5B4165-01E8-4BF0-B19A-45352A28B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5" y="1337671"/>
            <a:ext cx="2487930" cy="32622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7F9927-EE6F-4CE4-8EEA-7746615FC7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0" r="44448"/>
          <a:stretch/>
        </p:blipFill>
        <p:spPr>
          <a:xfrm>
            <a:off x="9347835" y="1063351"/>
            <a:ext cx="2630170" cy="33719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A32EE7-FC5F-4772-937D-899FD6CA4E2E}"/>
              </a:ext>
            </a:extLst>
          </p:cNvPr>
          <p:cNvSpPr txBox="1"/>
          <p:nvPr/>
        </p:nvSpPr>
        <p:spPr>
          <a:xfrm>
            <a:off x="2796540" y="2333815"/>
            <a:ext cx="6598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প</a:t>
            </a:r>
            <a:r>
              <a:rPr lang="bn-IN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en-US" sz="36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ঠ্য</a:t>
            </a:r>
            <a:r>
              <a:rPr lang="en-US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ব</a:t>
            </a:r>
            <a:r>
              <a:rPr lang="bn-IN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ই</a:t>
            </a:r>
            <a:r>
              <a:rPr lang="en-US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য়</a:t>
            </a:r>
            <a:r>
              <a:rPr lang="bn-IN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র </a:t>
            </a:r>
            <a:r>
              <a:rPr lang="bn-IN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৪</a:t>
            </a:r>
            <a:r>
              <a:rPr lang="en-US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৪ </a:t>
            </a:r>
            <a:r>
              <a:rPr lang="bn-IN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ন</a:t>
            </a:r>
            <a:r>
              <a:rPr lang="en-US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ং প</a:t>
            </a:r>
            <a:r>
              <a:rPr lang="bn-IN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ৃ</a:t>
            </a:r>
            <a:r>
              <a:rPr lang="en-US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ষ্ঠা </a:t>
            </a:r>
            <a:r>
              <a:rPr lang="en-US" sz="3600" dirty="0" err="1">
                <a:latin typeface="Siyam Rupali" panose="02000500000000020004" pitchFamily="2" charset="0"/>
                <a:cs typeface="Siyam Rupali" panose="02000500000000020004" pitchFamily="2" charset="0"/>
              </a:rPr>
              <a:t>বের</a:t>
            </a:r>
            <a:r>
              <a:rPr lang="en-US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36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কর</a:t>
            </a:r>
            <a:r>
              <a:rPr lang="en-US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এ</a:t>
            </a:r>
            <a:r>
              <a:rPr lang="bn-IN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ব</a:t>
            </a:r>
            <a:r>
              <a:rPr lang="en-US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ং পড়।</a:t>
            </a:r>
          </a:p>
        </p:txBody>
      </p:sp>
    </p:spTree>
    <p:extLst>
      <p:ext uri="{BB962C8B-B14F-4D97-AF65-F5344CB8AC3E}">
        <p14:creationId xmlns:p14="http://schemas.microsoft.com/office/powerpoint/2010/main" val="3285461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2000">
              <a:srgbClr val="00B0F0"/>
            </a:gs>
            <a:gs pos="99000">
              <a:schemeClr val="accent4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549BFD-86EA-4DC3-A6A1-A7A84B41545F}"/>
              </a:ext>
            </a:extLst>
          </p:cNvPr>
          <p:cNvSpPr txBox="1"/>
          <p:nvPr/>
        </p:nvSpPr>
        <p:spPr>
          <a:xfrm>
            <a:off x="5720615" y="797154"/>
            <a:ext cx="4459705" cy="156966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139700">
              <a:srgbClr val="FD0BEC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মানচিত্রে মহাদেশগুলো খুঁজে বের কর এবং এদের নাম লিখ।</a:t>
            </a: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28FCCC-1120-4647-823E-FA9473657AAE}"/>
              </a:ext>
            </a:extLst>
          </p:cNvPr>
          <p:cNvSpPr txBox="1"/>
          <p:nvPr/>
        </p:nvSpPr>
        <p:spPr>
          <a:xfrm>
            <a:off x="1295400" y="1555641"/>
            <a:ext cx="1645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মহাদেশ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EB83E3-85C4-430C-8939-625855FF3A28}"/>
              </a:ext>
            </a:extLst>
          </p:cNvPr>
          <p:cNvSpPr txBox="1"/>
          <p:nvPr/>
        </p:nvSpPr>
        <p:spPr>
          <a:xfrm>
            <a:off x="1349542" y="3671124"/>
            <a:ext cx="1841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মহা</a:t>
            </a:r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স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গ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র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52F8BFA-2F91-4D67-8660-A2F31F92D4E0}"/>
              </a:ext>
            </a:extLst>
          </p:cNvPr>
          <p:cNvSpPr/>
          <p:nvPr/>
        </p:nvSpPr>
        <p:spPr>
          <a:xfrm>
            <a:off x="899160" y="1313515"/>
            <a:ext cx="2392680" cy="1253691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538DE64-9EB0-4553-8EA3-FBE37F6F962F}"/>
              </a:ext>
            </a:extLst>
          </p:cNvPr>
          <p:cNvSpPr/>
          <p:nvPr/>
        </p:nvSpPr>
        <p:spPr>
          <a:xfrm>
            <a:off x="922020" y="3429000"/>
            <a:ext cx="2392680" cy="1253691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4A88E39-1CE5-4153-8330-618CD45EA2AB}"/>
              </a:ext>
            </a:extLst>
          </p:cNvPr>
          <p:cNvSpPr/>
          <p:nvPr/>
        </p:nvSpPr>
        <p:spPr>
          <a:xfrm>
            <a:off x="3327935" y="1766650"/>
            <a:ext cx="2087880" cy="27551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B047933-A8DA-4F30-A216-6D0A3062D907}"/>
              </a:ext>
            </a:extLst>
          </p:cNvPr>
          <p:cNvSpPr/>
          <p:nvPr/>
        </p:nvSpPr>
        <p:spPr>
          <a:xfrm>
            <a:off x="3314700" y="3918089"/>
            <a:ext cx="2087880" cy="27551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29332-26C9-4ABC-A4C6-A02228C09803}"/>
              </a:ext>
            </a:extLst>
          </p:cNvPr>
          <p:cNvSpPr txBox="1"/>
          <p:nvPr/>
        </p:nvSpPr>
        <p:spPr>
          <a:xfrm>
            <a:off x="5720615" y="3224103"/>
            <a:ext cx="4459705" cy="2062103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139700">
              <a:srgbClr val="FD0BEC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মানচিত্রে মহাদেশগুলো খুঁজে বের কর এবং ছোট ও বড় মহাদেশের নাম লিখ।</a:t>
            </a: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BEAA30-A6DD-44CB-BC28-DEC80D7ED2E2}"/>
              </a:ext>
            </a:extLst>
          </p:cNvPr>
          <p:cNvSpPr txBox="1"/>
          <p:nvPr/>
        </p:nvSpPr>
        <p:spPr>
          <a:xfrm>
            <a:off x="922020" y="213360"/>
            <a:ext cx="3025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n w="66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দলীয় কাজ</a:t>
            </a:r>
            <a:endParaRPr lang="en-US" sz="3600" b="1" dirty="0">
              <a:ln w="66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625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94E3D6-E3E9-4ACB-BB44-8677B77D4E52}"/>
              </a:ext>
            </a:extLst>
          </p:cNvPr>
          <p:cNvSpPr txBox="1"/>
          <p:nvPr/>
        </p:nvSpPr>
        <p:spPr>
          <a:xfrm>
            <a:off x="3192377" y="628146"/>
            <a:ext cx="6438320" cy="707886"/>
          </a:xfrm>
          <a:prstGeom prst="rect">
            <a:avLst/>
          </a:prstGeom>
          <a:solidFill>
            <a:srgbClr val="EC1CCE"/>
          </a:solidFill>
          <a:ln w="57150">
            <a:solidFill>
              <a:schemeClr val="tx1"/>
            </a:solidFill>
            <a:prstDash val="lgDashDotDot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মৌখিক মূল্যায়ন</a:t>
            </a:r>
            <a:endParaRPr lang="en-US" sz="4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097EEB-BBA7-4C7B-8DE3-2A84F75A25B2}"/>
              </a:ext>
            </a:extLst>
          </p:cNvPr>
          <p:cNvSpPr txBox="1"/>
          <p:nvPr/>
        </p:nvSpPr>
        <p:spPr>
          <a:xfrm>
            <a:off x="1586873" y="2424945"/>
            <a:ext cx="9649328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১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।</a:t>
            </a:r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প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ৃথিবীর উপরিভা</a:t>
            </a:r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গ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ে </a:t>
            </a:r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ক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ি আছে?</a:t>
            </a:r>
          </a:p>
          <a:p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২। প</a:t>
            </a:r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ৃ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থিবীতে কয়টি মহাদেশ আ</a:t>
            </a:r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ছ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ে?</a:t>
            </a:r>
          </a:p>
          <a:p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৩। সবচেয়ে বড় মহাদেশের নাম কি?</a:t>
            </a:r>
          </a:p>
          <a:p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৪। সবচেয়ে ছোট মহাদেশের নাম কি?</a:t>
            </a:r>
          </a:p>
          <a:p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৫। তুমি কোন মহাদেশে বাস কর।</a:t>
            </a:r>
          </a:p>
        </p:txBody>
      </p:sp>
    </p:spTree>
    <p:extLst>
      <p:ext uri="{BB962C8B-B14F-4D97-AF65-F5344CB8AC3E}">
        <p14:creationId xmlns:p14="http://schemas.microsoft.com/office/powerpoint/2010/main" val="22612208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107DB8-A2B6-47FC-80BD-2E864A5D36E5}"/>
              </a:ext>
            </a:extLst>
          </p:cNvPr>
          <p:cNvSpPr txBox="1"/>
          <p:nvPr/>
        </p:nvSpPr>
        <p:spPr>
          <a:xfrm>
            <a:off x="753977" y="2533037"/>
            <a:ext cx="10013549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১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। প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ৃ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থিবী সৌরজগতের এক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ট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ি ……।</a:t>
            </a:r>
          </a:p>
          <a:p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২। 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প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ৃথিবীর 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স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্থলভাগকে……</a:t>
            </a:r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...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..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ম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হ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দ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শ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ভ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গ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ক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র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হ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য়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ছ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।</a:t>
            </a:r>
          </a:p>
          <a:p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৩। প্র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ত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ি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ট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ি 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ম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হ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া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দ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শ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র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য়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ে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ছে বিভিন্ন……।</a:t>
            </a:r>
          </a:p>
          <a:p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৪। প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ৃ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থিবীর………</a:t>
            </a:r>
            <a:r>
              <a:rPr lang="bn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........................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হ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ল</a:t>
            </a:r>
            <a:r>
              <a:rPr lang="as-IN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ো</a:t>
            </a:r>
            <a:r>
              <a:rPr lang="en-US" sz="3200" dirty="0">
                <a:latin typeface="Siyam Rupali" panose="02000500000000020004" pitchFamily="2" charset="0"/>
                <a:cs typeface="Siyam Rupali" panose="02000500000000020004" pitchFamily="2" charset="0"/>
              </a:rPr>
              <a:t> স্থলভাগ।</a:t>
            </a:r>
            <a:endParaRPr lang="bn-IN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D626DF-DC84-497C-8E5B-87743E3E6D54}"/>
              </a:ext>
            </a:extLst>
          </p:cNvPr>
          <p:cNvSpPr txBox="1"/>
          <p:nvPr/>
        </p:nvSpPr>
        <p:spPr>
          <a:xfrm>
            <a:off x="753978" y="766732"/>
            <a:ext cx="676270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00B05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শ</a:t>
            </a:r>
            <a:r>
              <a:rPr lang="as-IN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ু</a:t>
            </a:r>
            <a:r>
              <a:rPr lang="en-US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ণ</a:t>
            </a:r>
            <a:r>
              <a:rPr lang="as-IN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্</a:t>
            </a:r>
            <a:r>
              <a:rPr lang="en-US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য</a:t>
            </a:r>
            <a:r>
              <a:rPr lang="as-IN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স</a:t>
            </a:r>
            <a:r>
              <a:rPr lang="en-US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্থান প</a:t>
            </a:r>
            <a:r>
              <a:rPr lang="as-IN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ূ</a:t>
            </a:r>
            <a:r>
              <a:rPr lang="en-US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র</a:t>
            </a:r>
            <a:r>
              <a:rPr lang="as-IN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ণ</a:t>
            </a:r>
            <a:r>
              <a:rPr lang="en-US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as-IN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ক</a:t>
            </a:r>
            <a:r>
              <a:rPr lang="en-US" sz="54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D0DEC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EE011-44EA-42F0-8821-6DACF893B70F}"/>
              </a:ext>
            </a:extLst>
          </p:cNvPr>
          <p:cNvSpPr txBox="1"/>
          <p:nvPr/>
        </p:nvSpPr>
        <p:spPr>
          <a:xfrm>
            <a:off x="13864389" y="116215"/>
            <a:ext cx="1860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FF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গ্রহ</a:t>
            </a:r>
            <a:endParaRPr lang="en-US" sz="3200" dirty="0">
              <a:solidFill>
                <a:srgbClr val="FF0000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C95C04-179B-48B6-85AF-C325585B80EF}"/>
              </a:ext>
            </a:extLst>
          </p:cNvPr>
          <p:cNvSpPr txBox="1"/>
          <p:nvPr/>
        </p:nvSpPr>
        <p:spPr>
          <a:xfrm>
            <a:off x="13699959" y="1261544"/>
            <a:ext cx="2201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FF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সাতটি</a:t>
            </a:r>
            <a:endParaRPr lang="en-US" sz="3200" dirty="0">
              <a:solidFill>
                <a:srgbClr val="FF0000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5D6D9B-97AE-4B23-A488-F484F29DD738}"/>
              </a:ext>
            </a:extLst>
          </p:cNvPr>
          <p:cNvSpPr txBox="1"/>
          <p:nvPr/>
        </p:nvSpPr>
        <p:spPr>
          <a:xfrm>
            <a:off x="13864389" y="2456093"/>
            <a:ext cx="1860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FF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দেশ</a:t>
            </a:r>
            <a:endParaRPr lang="en-US" sz="3200" dirty="0">
              <a:solidFill>
                <a:srgbClr val="FF0000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B8B272-5613-4060-BB3A-70CB9D8B28A9}"/>
              </a:ext>
            </a:extLst>
          </p:cNvPr>
          <p:cNvSpPr txBox="1"/>
          <p:nvPr/>
        </p:nvSpPr>
        <p:spPr>
          <a:xfrm>
            <a:off x="12429640" y="3766223"/>
            <a:ext cx="5749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FF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চার ভাগের এক ভাগ</a:t>
            </a:r>
            <a:endParaRPr lang="en-US" sz="3200" dirty="0">
              <a:solidFill>
                <a:srgbClr val="FF0000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109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7.40741E-7 L -0.64271 0.3562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35" y="1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-0.7487 0.25255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435" y="1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44444E-6 L -0.61719 0.1483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59" y="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-0.76341 0.0208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77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1F8FEC-611A-4EB7-9022-3A6AFC17E1AD}"/>
              </a:ext>
            </a:extLst>
          </p:cNvPr>
          <p:cNvSpPr txBox="1"/>
          <p:nvPr/>
        </p:nvSpPr>
        <p:spPr>
          <a:xfrm>
            <a:off x="1429143" y="2601518"/>
            <a:ext cx="94891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বাড়ির</a:t>
            </a:r>
            <a:r>
              <a: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4400" dirty="0" err="1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কাজ</a:t>
            </a:r>
            <a:endParaRPr lang="en-US" sz="44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r>
              <a:rPr lang="bn-IN" sz="4400" dirty="0">
                <a:latin typeface="Siyam Rupali" panose="02000500000000020004" pitchFamily="2" charset="0"/>
                <a:cs typeface="Siyam Rupali" panose="02000500000000020004" pitchFamily="2" charset="0"/>
              </a:rPr>
              <a:t>তুমি যে মহাদেশে বাস কর সে সর্ম্পকে তিনটি বাক্য লিখে নিয়ে এসো।</a:t>
            </a:r>
            <a:endParaRPr lang="en-US" sz="44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28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3A8B94-DC2A-4237-A6CC-92AD18AFF9ED}"/>
              </a:ext>
            </a:extLst>
          </p:cNvPr>
          <p:cNvSpPr txBox="1"/>
          <p:nvPr/>
        </p:nvSpPr>
        <p:spPr>
          <a:xfrm>
            <a:off x="2423160" y="2621280"/>
            <a:ext cx="8625840" cy="132343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D0BEC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iyam Rupali" panose="02000500000000020004" pitchFamily="2" charset="0"/>
                <a:cs typeface="Siyam Rupali" panose="02000500000000020004" pitchFamily="2" charset="0"/>
              </a:rPr>
              <a:t>ধন্যবাদ</a:t>
            </a:r>
          </a:p>
        </p:txBody>
      </p:sp>
    </p:spTree>
    <p:extLst>
      <p:ext uri="{BB962C8B-B14F-4D97-AF65-F5344CB8AC3E}">
        <p14:creationId xmlns:p14="http://schemas.microsoft.com/office/powerpoint/2010/main" val="190932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477</Words>
  <Application>Microsoft Office PowerPoint</Application>
  <PresentationFormat>Widescreen</PresentationFormat>
  <Paragraphs>67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Siyam Rupali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pdf</dc:creator>
  <cp:lastModifiedBy>Romon</cp:lastModifiedBy>
  <cp:revision>90</cp:revision>
  <dcterms:created xsi:type="dcterms:W3CDTF">2019-06-22T08:16:11Z</dcterms:created>
  <dcterms:modified xsi:type="dcterms:W3CDTF">2019-10-13T14:38:54Z</dcterms:modified>
</cp:coreProperties>
</file>