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91" r:id="rId3"/>
    <p:sldId id="288" r:id="rId4"/>
    <p:sldId id="285" r:id="rId5"/>
    <p:sldId id="286" r:id="rId6"/>
    <p:sldId id="261" r:id="rId7"/>
    <p:sldId id="264" r:id="rId8"/>
    <p:sldId id="262" r:id="rId9"/>
    <p:sldId id="267" r:id="rId10"/>
    <p:sldId id="284" r:id="rId11"/>
    <p:sldId id="281" r:id="rId12"/>
    <p:sldId id="268" r:id="rId13"/>
    <p:sldId id="278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9130" autoAdjust="0"/>
  </p:normalViewPr>
  <p:slideViewPr>
    <p:cSldViewPr>
      <p:cViewPr varScale="1">
        <p:scale>
          <a:sx n="78" d="100"/>
          <a:sy n="78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bn-IN" baseline="0" dirty="0"/>
              <a:t>শিক্ষার্থীদের এ জাতীয় প্রশ্ন করার মাধ্যমে পাঠ ঘোষণা আসতে পারে।  নিজের মত করে আরো প্রশ্ন সংযোজন করে নিতে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300" y="304800"/>
            <a:ext cx="3581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চল দেখি কী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33104"/>
              </p:ext>
            </p:extLst>
          </p:nvPr>
        </p:nvGraphicFramePr>
        <p:xfrm>
          <a:off x="3602484" y="2117912"/>
          <a:ext cx="1651000" cy="131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ackager Shell Object" showAsIcon="1" r:id="rId4" imgW="863640" imgH="685800" progId="Package">
                  <p:embed/>
                </p:oleObj>
              </mc:Choice>
              <mc:Fallback>
                <p:oleObj name="Packager Shell Object" showAsIcon="1" r:id="rId4" imgW="863640" imgH="685800" progId="Package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484" y="2117912"/>
                        <a:ext cx="1651000" cy="131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4111"/>
            <a:ext cx="2798440" cy="2386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3252" y="6119293"/>
            <a:ext cx="243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প্যাপিলোমা ভাইরাস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124744"/>
            <a:ext cx="7696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নিয়ন্ত্রনহীন কোষ বিভাজন হয়, তবে বিভিন্ন প্রকার প্যাপিলোমা ভাইরাস এই ক্যান্সার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 সহায়তা করে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53203"/>
            <a:ext cx="2573620" cy="2364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2718862" cy="2310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27984" y="6138882"/>
            <a:ext cx="243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সাধারন টিউমার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49" y="-25021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411760" y="262078"/>
            <a:ext cx="5092688" cy="828386"/>
            <a:chOff x="-1650476" y="2886999"/>
            <a:chExt cx="7687077" cy="1469787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1650476" y="3139986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6225" y="4941168"/>
            <a:ext cx="7489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ফুল থেকে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সৃষ্টি হওয়া কীধরনের বিভাজনের কারন – ব্যাখ্যা কর।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34977"/>
            <a:ext cx="5184576" cy="34901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613532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1286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কোন বিভাজন ঘটে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680888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নিয়ন্ত্রনহীন কোষ বিভাজন 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54410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টিউমার কীভাবে সৃষ্টি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599"/>
            <a:ext cx="6096000" cy="685801"/>
            <a:chOff x="0" y="2599000"/>
            <a:chExt cx="6096000" cy="13860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5990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95500" y="2474893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অস্তিত্ব রক্ষায় মাটোসিস কোষ বিভাজনের ভূমিকা ব্যাখ্যা 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0" y="2132856"/>
            <a:ext cx="3959652" cy="2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YJ\Desktop\New folder (ma5)\picture-61393-1431283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2500307"/>
            <a:ext cx="1562104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4678740"/>
            <a:ext cx="70104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1643050"/>
            <a:ext cx="3352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201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1044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67359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2140" y="5526932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না হলে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হতো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14" y="1205670"/>
            <a:ext cx="5714996" cy="32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38969" cy="6434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085060"/>
            <a:ext cx="4572000" cy="15481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</a:t>
            </a:r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4200" y="400527"/>
            <a:ext cx="26670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পূর্ণ জীবে পরিণত হওয়ার কৌশল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কোষের অস্বাভাবিক বৃদ্ধির ফলাফল ব্যাখ্যা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12878" y="334659"/>
            <a:ext cx="5337158" cy="1103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অপত্য কোষে ক্রোমোজোম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5" y="2246494"/>
            <a:ext cx="2503117" cy="27179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80679" y="2322282"/>
            <a:ext cx="2747848" cy="3011717"/>
            <a:chOff x="4232894" y="1216349"/>
            <a:chExt cx="2322146" cy="1950733"/>
          </a:xfrm>
        </p:grpSpPr>
        <p:grpSp>
          <p:nvGrpSpPr>
            <p:cNvPr id="12" name="Group 1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55" name="Freeform 5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Freeform 4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" name="Freeform 3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7" name="Freeform 2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3" name="Freeform 22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57" name="Group 56"/>
          <p:cNvGrpSpPr/>
          <p:nvPr/>
        </p:nvGrpSpPr>
        <p:grpSpPr>
          <a:xfrm>
            <a:off x="6014582" y="1441854"/>
            <a:ext cx="2666543" cy="2085436"/>
            <a:chOff x="4232894" y="1216349"/>
            <a:chExt cx="2322146" cy="1950733"/>
          </a:xfrm>
        </p:grpSpPr>
        <p:grpSp>
          <p:nvGrpSpPr>
            <p:cNvPr id="58" name="Group 5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80" name="Group 7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5" name="Freeform 9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9" name="Group 5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73" name="Freeform 7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68" name="Freeform 6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reeform 6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97" name="Group 96"/>
          <p:cNvGrpSpPr/>
          <p:nvPr/>
        </p:nvGrpSpPr>
        <p:grpSpPr>
          <a:xfrm>
            <a:off x="6000511" y="3502208"/>
            <a:ext cx="2497754" cy="2517592"/>
            <a:chOff x="4232894" y="1216349"/>
            <a:chExt cx="2322146" cy="1950733"/>
          </a:xfrm>
        </p:grpSpPr>
        <p:grpSp>
          <p:nvGrpSpPr>
            <p:cNvPr id="98" name="Group 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25" name="Freeform 12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9" name="Group 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16" name="Freeform 11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Freeform 11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13" name="Freeform 11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Freeform 11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08" name="Freeform 1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37" name="Right Arrow 136"/>
          <p:cNvSpPr/>
          <p:nvPr/>
        </p:nvSpPr>
        <p:spPr>
          <a:xfrm rot="20748896">
            <a:off x="5299265" y="2650210"/>
            <a:ext cx="1159114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>
            <a:off x="2973842" y="3193030"/>
            <a:ext cx="745309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4849">
            <a:off x="5218579" y="3433062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03529" y="5439280"/>
            <a:ext cx="5257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 সমীকরণ বিভাজন বলে কেন?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7" grpId="0" animBg="1"/>
      <p:bldP spid="138" grpId="0" animBg="1"/>
      <p:bldP spid="9" grpId="0" animBg="1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8" y="914401"/>
            <a:ext cx="7326630" cy="186652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699" y="6074147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অপত্য কোষে নিউক্লিয়াস ও সাইটোপ্লাজমের মধ্যকার আয়তন 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888" y="5427816"/>
            <a:ext cx="574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প্রকয়ায়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সৃষ্ট অপত্য কোষ দুটি দেখতে কেমন?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2"/>
          <a:stretch/>
        </p:blipFill>
        <p:spPr>
          <a:xfrm flipH="1">
            <a:off x="1380570" y="2780929"/>
            <a:ext cx="6984622" cy="244827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38400" y="1805611"/>
            <a:ext cx="508227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54348" y="1998218"/>
            <a:ext cx="558914" cy="173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139970" y="3525540"/>
            <a:ext cx="80766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78578" y="1996111"/>
            <a:ext cx="508227" cy="15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6532693" y="4804857"/>
            <a:ext cx="477366" cy="1848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772108" y="4662603"/>
            <a:ext cx="508179" cy="240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819400" y="4265252"/>
            <a:ext cx="482708" cy="140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9" grpId="0" animBg="1"/>
      <p:bldP spid="10" grpId="0" animBg="1"/>
      <p:bldP spid="11" grpId="0" animBg="1"/>
      <p:bldP spid="14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322" y="2563081"/>
            <a:ext cx="70866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জাইগোট 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য়ায় বিভাজিত হয়ে পূর্ণ জীবে পরিণত হয়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579" y="838200"/>
            <a:ext cx="3276600" cy="2520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20572451">
            <a:off x="3662725" y="3344410"/>
            <a:ext cx="1786390" cy="882492"/>
          </a:xfrm>
          <a:prstGeom prst="wedgeEllipseCallout">
            <a:avLst>
              <a:gd name="adj1" fmla="val 122403"/>
              <a:gd name="adj2" fmla="val -749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410200" cy="14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333233" y="3086301"/>
            <a:ext cx="1447800" cy="1111742"/>
          </a:xfrm>
          <a:prstGeom prst="wedgeEllipseCallout">
            <a:avLst>
              <a:gd name="adj1" fmla="val -13340"/>
              <a:gd name="adj2" fmla="val -1824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 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3" y="4322272"/>
            <a:ext cx="602946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এই ক্ষতস্থান পূর্ণ হবে কোন প্রক্রিয়ায়?</a:t>
            </a:r>
            <a:endParaRPr lang="en-US" sz="2800" dirty="0"/>
          </a:p>
        </p:txBody>
      </p:sp>
      <p:pic>
        <p:nvPicPr>
          <p:cNvPr id="12" name="Picture 2" descr="Peter the bloody. (Petey P) Tags: finger cut blood dirt bleed mac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43" y="3429000"/>
            <a:ext cx="3638266" cy="26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384802" y="3125273"/>
            <a:ext cx="1371600" cy="1091550"/>
            <a:chOff x="3650558" y="2255694"/>
            <a:chExt cx="1593468" cy="1110233"/>
          </a:xfrm>
        </p:grpSpPr>
        <p:pic>
          <p:nvPicPr>
            <p:cNvPr id="14" name="Picture 2" descr="Peter the bloody. (Petey P) Tags: finger cut blood dirt bleed macr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67200" r="37168" b="5920"/>
            <a:stretch/>
          </p:blipFill>
          <p:spPr bwMode="auto">
            <a:xfrm>
              <a:off x="3650558" y="2255694"/>
              <a:ext cx="1593468" cy="11102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Peter the bloody. (Petey P) Tags: finger cut blood dirt bleed macr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3" t="61168" r="25399" b="20216"/>
            <a:stretch/>
          </p:blipFill>
          <p:spPr bwMode="auto">
            <a:xfrm rot="690981">
              <a:off x="3927129" y="2727875"/>
              <a:ext cx="1040327" cy="53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528566" y="6108798"/>
            <a:ext cx="732486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এই স্থান যদি অনিয়ন্ত্রিত মাইটোসিস বিভাজন হয় তবে কী ঘটবে?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279</Words>
  <Application>Microsoft Office PowerPoint</Application>
  <PresentationFormat>On-screen Show (4:3)</PresentationFormat>
  <Paragraphs>54</Paragraphs>
  <Slides>14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cp</cp:lastModifiedBy>
  <cp:revision>487</cp:revision>
  <dcterms:created xsi:type="dcterms:W3CDTF">2006-08-16T00:00:00Z</dcterms:created>
  <dcterms:modified xsi:type="dcterms:W3CDTF">2019-10-19T13:22:14Z</dcterms:modified>
</cp:coreProperties>
</file>