
<file path=[Content_Types].xml><?xml version="1.0" encoding="utf-8"?>
<Types xmlns="http://schemas.openxmlformats.org/package/2006/content-types">
  <Default Extension="png" ContentType="image/png"/>
  <Default Extension="svg" ContentType="image/svg+xml"/>
  <Default Extension="m4a" ContentType="audio/mp4"/>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478" r:id="rId4"/>
  </p:sldMasterIdLst>
  <p:notesMasterIdLst>
    <p:notesMasterId r:id="rId29"/>
  </p:notesMasterIdLst>
  <p:sldIdLst>
    <p:sldId id="271" r:id="rId5"/>
    <p:sldId id="260" r:id="rId6"/>
    <p:sldId id="272" r:id="rId7"/>
    <p:sldId id="257" r:id="rId8"/>
    <p:sldId id="278" r:id="rId9"/>
    <p:sldId id="280" r:id="rId10"/>
    <p:sldId id="283" r:id="rId11"/>
    <p:sldId id="282" r:id="rId12"/>
    <p:sldId id="281" r:id="rId13"/>
    <p:sldId id="284" r:id="rId14"/>
    <p:sldId id="256" r:id="rId15"/>
    <p:sldId id="269" r:id="rId16"/>
    <p:sldId id="270" r:id="rId17"/>
    <p:sldId id="267" r:id="rId18"/>
    <p:sldId id="266" r:id="rId19"/>
    <p:sldId id="279" r:id="rId20"/>
    <p:sldId id="263" r:id="rId21"/>
    <p:sldId id="276" r:id="rId22"/>
    <p:sldId id="268" r:id="rId23"/>
    <p:sldId id="273" r:id="rId24"/>
    <p:sldId id="274" r:id="rId25"/>
    <p:sldId id="277" r:id="rId26"/>
    <p:sldId id="285" r:id="rId27"/>
    <p:sldId id="275"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6357" autoAdjust="0"/>
  </p:normalViewPr>
  <p:slideViewPr>
    <p:cSldViewPr snapToGrid="0">
      <p:cViewPr varScale="1">
        <p:scale>
          <a:sx n="64" d="100"/>
          <a:sy n="64" d="100"/>
        </p:scale>
        <p:origin x="102" y="372"/>
      </p:cViewPr>
      <p:guideLst/>
    </p:cSldViewPr>
  </p:slideViewPr>
  <p:outlineViewPr>
    <p:cViewPr>
      <p:scale>
        <a:sx n="33" d="100"/>
        <a:sy n="33" d="100"/>
      </p:scale>
      <p:origin x="0" y="-47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diagrams/_rels/data2.xml.rels><?xml version="1.0" encoding="UTF-8" standalone="yes"?>
<Relationships xmlns="http://schemas.openxmlformats.org/package/2006/relationships"><Relationship Id="rId1" Type="http://schemas.openxmlformats.org/officeDocument/2006/relationships/image" Target="../media/image8.jpg"/></Relationships>
</file>

<file path=ppt/diagrams/_rels/drawing2.xml.rels><?xml version="1.0" encoding="UTF-8" standalone="yes"?>
<Relationships xmlns="http://schemas.openxmlformats.org/package/2006/relationships"><Relationship Id="rId1" Type="http://schemas.openxmlformats.org/officeDocument/2006/relationships/image" Target="../media/image8.jpg"/></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08BA36-A16A-4C16-8F63-9AEE3FB76278}" type="doc">
      <dgm:prSet loTypeId="urn:microsoft.com/office/officeart/2016/7/layout/HexagonTimeline" loCatId="process" qsTypeId="urn:microsoft.com/office/officeart/2005/8/quickstyle/simple5" qsCatId="simple" csTypeId="urn:microsoft.com/office/officeart/2005/8/colors/accent5_2" csCatId="accent5" phldr="1"/>
      <dgm:spPr/>
      <dgm:t>
        <a:bodyPr/>
        <a:lstStyle/>
        <a:p>
          <a:endParaRPr lang="en-US"/>
        </a:p>
      </dgm:t>
    </dgm:pt>
    <dgm:pt modelId="{79D5E37C-6EE5-46B4-B136-E5E388C14C15}">
      <dgm:prSet custT="1"/>
      <dgm:spPr>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bn-IN" sz="2000" dirty="0" smtClean="0">
              <a:latin typeface="NikoshBAN" panose="02000000000000000000" pitchFamily="2" charset="0"/>
              <a:cs typeface="NikoshBAN" panose="02000000000000000000" pitchFamily="2" charset="0"/>
            </a:rPr>
            <a:t>১৯৬৬ সাল</a:t>
          </a:r>
          <a:endParaRPr lang="en-US" sz="2000" dirty="0">
            <a:latin typeface="NikoshBAN" panose="02000000000000000000" pitchFamily="2" charset="0"/>
            <a:cs typeface="NikoshBAN" panose="02000000000000000000" pitchFamily="2" charset="0"/>
          </a:endParaRPr>
        </a:p>
      </dgm:t>
    </dgm:pt>
    <dgm:pt modelId="{BE57F84A-B207-4C0D-8E09-A4D38A4F8E76}" type="parTrans" cxnId="{BCE39BB1-C22E-497B-987C-BCBDA5A4375D}">
      <dgm:prSet/>
      <dgm:spPr/>
      <dgm:t>
        <a:bodyPr/>
        <a:lstStyle/>
        <a:p>
          <a:endParaRPr lang="en-US"/>
        </a:p>
      </dgm:t>
    </dgm:pt>
    <dgm:pt modelId="{5D7642E4-C295-4232-A0B9-FFB60ECA314A}" type="sibTrans" cxnId="{BCE39BB1-C22E-497B-987C-BCBDA5A4375D}">
      <dgm:prSet/>
      <dgm:spPr/>
      <dgm:t>
        <a:bodyPr/>
        <a:lstStyle/>
        <a:p>
          <a:endParaRPr lang="en-US"/>
        </a:p>
      </dgm:t>
    </dgm:pt>
    <dgm:pt modelId="{3E75349A-CDC7-4946-94A4-E34887B449BA}">
      <dgm:prSet custT="1"/>
      <dgm:spPr/>
      <dgm:t>
        <a:bodyPr/>
        <a:lstStyle/>
        <a:p>
          <a:r>
            <a:rPr lang="bn-IN" sz="4000" dirty="0" smtClean="0">
              <a:solidFill>
                <a:srgbClr val="FF0000"/>
              </a:solidFill>
              <a:latin typeface="NikoshBAN" panose="02000000000000000000" pitchFamily="2" charset="0"/>
              <a:cs typeface="NikoshBAN" panose="02000000000000000000" pitchFamily="2" charset="0"/>
            </a:rPr>
            <a:t>ছয়দফা পেশ করেন</a:t>
          </a:r>
          <a:endParaRPr lang="en-US" sz="4000" dirty="0">
            <a:solidFill>
              <a:srgbClr val="FF0000"/>
            </a:solidFill>
            <a:latin typeface="NikoshBAN" panose="02000000000000000000" pitchFamily="2" charset="0"/>
            <a:cs typeface="NikoshBAN" panose="02000000000000000000" pitchFamily="2" charset="0"/>
          </a:endParaRPr>
        </a:p>
      </dgm:t>
    </dgm:pt>
    <dgm:pt modelId="{6A082C22-5B54-4131-AEF5-F8B4CD621D35}" type="parTrans" cxnId="{87C2CCCD-2503-438C-8922-672436A9A51E}">
      <dgm:prSet/>
      <dgm:spPr/>
      <dgm:t>
        <a:bodyPr/>
        <a:lstStyle/>
        <a:p>
          <a:endParaRPr lang="en-US"/>
        </a:p>
      </dgm:t>
    </dgm:pt>
    <dgm:pt modelId="{18BA5848-4D28-4878-98D0-6627678AB161}" type="sibTrans" cxnId="{87C2CCCD-2503-438C-8922-672436A9A51E}">
      <dgm:prSet/>
      <dgm:spPr/>
      <dgm:t>
        <a:bodyPr/>
        <a:lstStyle/>
        <a:p>
          <a:endParaRPr lang="en-US"/>
        </a:p>
      </dgm:t>
    </dgm:pt>
    <dgm:pt modelId="{5A7CD7F9-CA4B-4E8F-A1BF-F25860D96E9D}">
      <dgm:prSet custT="1"/>
      <dgm:spPr>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bn-IN" sz="2400" dirty="0" smtClean="0">
              <a:latin typeface="NikoshBAN" panose="02000000000000000000" pitchFamily="2" charset="0"/>
              <a:cs typeface="NikoshBAN" panose="02000000000000000000" pitchFamily="2" charset="0"/>
            </a:rPr>
            <a:t>১৯৭০ সাল</a:t>
          </a:r>
          <a:endParaRPr lang="en-US" sz="2400" dirty="0">
            <a:latin typeface="NikoshBAN" panose="02000000000000000000" pitchFamily="2" charset="0"/>
            <a:cs typeface="NikoshBAN" panose="02000000000000000000" pitchFamily="2" charset="0"/>
          </a:endParaRPr>
        </a:p>
      </dgm:t>
    </dgm:pt>
    <dgm:pt modelId="{D4EECE8E-3013-448B-9DF7-8C096854C02A}" type="parTrans" cxnId="{8668B309-818E-4D64-A43A-A3D51BDFF9E4}">
      <dgm:prSet/>
      <dgm:spPr/>
      <dgm:t>
        <a:bodyPr/>
        <a:lstStyle/>
        <a:p>
          <a:endParaRPr lang="en-US"/>
        </a:p>
      </dgm:t>
    </dgm:pt>
    <dgm:pt modelId="{22778933-56E6-4E89-B68E-F8578CFE0734}" type="sibTrans" cxnId="{8668B309-818E-4D64-A43A-A3D51BDFF9E4}">
      <dgm:prSet/>
      <dgm:spPr/>
      <dgm:t>
        <a:bodyPr/>
        <a:lstStyle/>
        <a:p>
          <a:endParaRPr lang="en-US"/>
        </a:p>
      </dgm:t>
    </dgm:pt>
    <dgm:pt modelId="{721865A7-48DF-48AF-B013-2706AB04AECB}">
      <dgm:prSet custT="1"/>
      <dgm:spPr/>
      <dgm:t>
        <a:bodyPr/>
        <a:lstStyle/>
        <a:p>
          <a:r>
            <a:rPr lang="bn-IN" sz="4000" noProof="0" dirty="0" smtClean="0">
              <a:solidFill>
                <a:srgbClr val="92D050"/>
              </a:solidFill>
              <a:latin typeface="NikoshBAN" panose="02000000000000000000" pitchFamily="2" charset="0"/>
              <a:cs typeface="NikoshBAN" panose="02000000000000000000" pitchFamily="2" charset="0"/>
            </a:rPr>
            <a:t>নির্বাচনে জয় লাভ করেন</a:t>
          </a:r>
          <a:endParaRPr lang="en-US" sz="4000" noProof="0" dirty="0">
            <a:solidFill>
              <a:srgbClr val="92D050"/>
            </a:solidFill>
            <a:latin typeface="NikoshBAN" panose="02000000000000000000" pitchFamily="2" charset="0"/>
            <a:cs typeface="NikoshBAN" panose="02000000000000000000" pitchFamily="2" charset="0"/>
          </a:endParaRPr>
        </a:p>
      </dgm:t>
    </dgm:pt>
    <dgm:pt modelId="{9867F13E-F6DE-45B4-9F66-F9748662E707}" type="parTrans" cxnId="{CD5F7384-F42E-47EB-A5DD-AC4847277DA6}">
      <dgm:prSet/>
      <dgm:spPr/>
      <dgm:t>
        <a:bodyPr/>
        <a:lstStyle/>
        <a:p>
          <a:endParaRPr lang="en-US"/>
        </a:p>
      </dgm:t>
    </dgm:pt>
    <dgm:pt modelId="{C10D6369-C1DA-4ABD-A9C2-1793F41241FC}" type="sibTrans" cxnId="{CD5F7384-F42E-47EB-A5DD-AC4847277DA6}">
      <dgm:prSet/>
      <dgm:spPr/>
      <dgm:t>
        <a:bodyPr/>
        <a:lstStyle/>
        <a:p>
          <a:endParaRPr lang="en-US"/>
        </a:p>
      </dgm:t>
    </dgm:pt>
    <dgm:pt modelId="{6EC236B8-3DCD-4D3B-BA1A-4DDB2D1D0501}">
      <dgm:prSet custT="1"/>
      <dgm:spPr>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bn-IN" sz="2400" dirty="0" smtClean="0">
              <a:solidFill>
                <a:schemeClr val="bg1"/>
              </a:solidFill>
              <a:latin typeface="NikoshBAN" panose="02000000000000000000" pitchFamily="2" charset="0"/>
              <a:cs typeface="NikoshBAN" panose="02000000000000000000" pitchFamily="2" charset="0"/>
            </a:rPr>
            <a:t>১৯৭০ সাল</a:t>
          </a:r>
          <a:endParaRPr lang="en-US" sz="2400" dirty="0">
            <a:solidFill>
              <a:schemeClr val="bg1"/>
            </a:solidFill>
            <a:latin typeface="NikoshBAN" panose="02000000000000000000" pitchFamily="2" charset="0"/>
            <a:cs typeface="NikoshBAN" panose="02000000000000000000" pitchFamily="2" charset="0"/>
          </a:endParaRPr>
        </a:p>
      </dgm:t>
    </dgm:pt>
    <dgm:pt modelId="{A089C88B-5621-431F-9218-EEAA3DB4532B}" type="parTrans" cxnId="{DEBF011F-DBF0-41C7-AD96-98CB1261F1E6}">
      <dgm:prSet/>
      <dgm:spPr/>
      <dgm:t>
        <a:bodyPr/>
        <a:lstStyle/>
        <a:p>
          <a:endParaRPr lang="en-US"/>
        </a:p>
      </dgm:t>
    </dgm:pt>
    <dgm:pt modelId="{0392B523-7A12-4227-AFCC-1ECAFEDF80F5}" type="sibTrans" cxnId="{DEBF011F-DBF0-41C7-AD96-98CB1261F1E6}">
      <dgm:prSet/>
      <dgm:spPr/>
      <dgm:t>
        <a:bodyPr/>
        <a:lstStyle/>
        <a:p>
          <a:endParaRPr lang="en-US"/>
        </a:p>
      </dgm:t>
    </dgm:pt>
    <dgm:pt modelId="{77CFE12A-47BC-4C5B-8B19-9A3624B335DE}">
      <dgm:prSet custT="1"/>
      <dgm:spPr/>
      <dgm:t>
        <a:bodyPr/>
        <a:lstStyle/>
        <a:p>
          <a:r>
            <a:rPr lang="bn-IN" sz="3200" dirty="0" smtClean="0">
              <a:solidFill>
                <a:schemeClr val="tx2"/>
              </a:solidFill>
              <a:latin typeface="NikoshBAN" panose="02000000000000000000" pitchFamily="2" charset="0"/>
              <a:cs typeface="NikoshBAN" panose="02000000000000000000" pitchFamily="2" charset="0"/>
            </a:rPr>
            <a:t>জয় লাভ করেও  সরকার গঠন করতে পারেননি </a:t>
          </a:r>
          <a:r>
            <a:rPr lang="bn-IN" sz="3200" dirty="0" smtClean="0">
              <a:solidFill>
                <a:schemeClr val="tx2"/>
              </a:solidFill>
            </a:rPr>
            <a:t> </a:t>
          </a:r>
          <a:r>
            <a:rPr lang="en-ZA" sz="3200" dirty="0" smtClean="0">
              <a:solidFill>
                <a:schemeClr val="tx2"/>
              </a:solidFill>
            </a:rPr>
            <a:t> </a:t>
          </a:r>
          <a:endParaRPr lang="en-US" sz="4400" dirty="0">
            <a:solidFill>
              <a:schemeClr val="tx2"/>
            </a:solidFill>
          </a:endParaRPr>
        </a:p>
      </dgm:t>
    </dgm:pt>
    <dgm:pt modelId="{EA77DA41-DCDA-4F52-8093-032D4584C46B}" type="parTrans" cxnId="{E619F6D2-AB4E-4568-AA0D-DD5B723984E4}">
      <dgm:prSet/>
      <dgm:spPr/>
      <dgm:t>
        <a:bodyPr/>
        <a:lstStyle/>
        <a:p>
          <a:endParaRPr lang="en-US"/>
        </a:p>
      </dgm:t>
    </dgm:pt>
    <dgm:pt modelId="{2063576C-C2E8-4611-9778-BA81802BB256}" type="sibTrans" cxnId="{E619F6D2-AB4E-4568-AA0D-DD5B723984E4}">
      <dgm:prSet/>
      <dgm:spPr/>
      <dgm:t>
        <a:bodyPr/>
        <a:lstStyle/>
        <a:p>
          <a:endParaRPr lang="en-US"/>
        </a:p>
      </dgm:t>
    </dgm:pt>
    <dgm:pt modelId="{BA270F43-0C36-4246-8BB8-6065D927DFD3}" type="pres">
      <dgm:prSet presAssocID="{AB08BA36-A16A-4C16-8F63-9AEE3FB76278}" presName="Name0" presStyleCnt="0">
        <dgm:presLayoutVars>
          <dgm:chMax/>
          <dgm:chPref/>
          <dgm:animLvl val="lvl"/>
        </dgm:presLayoutVars>
      </dgm:prSet>
      <dgm:spPr/>
      <dgm:t>
        <a:bodyPr/>
        <a:lstStyle/>
        <a:p>
          <a:endParaRPr lang="en-US"/>
        </a:p>
      </dgm:t>
    </dgm:pt>
    <dgm:pt modelId="{DB77968F-28AC-402A-ADE0-64611B01B33F}" type="pres">
      <dgm:prSet presAssocID="{79D5E37C-6EE5-46B4-B136-E5E388C14C15}" presName="composite" presStyleCnt="0"/>
      <dgm:spPr/>
    </dgm:pt>
    <dgm:pt modelId="{87197975-52CC-4703-B090-3C0D7101D171}" type="pres">
      <dgm:prSet presAssocID="{79D5E37C-6EE5-46B4-B136-E5E388C14C15}" presName="Parent1" presStyleLbl="alignNode1" presStyleIdx="0" presStyleCnt="3" custScaleX="89419">
        <dgm:presLayoutVars>
          <dgm:chMax val="1"/>
          <dgm:chPref val="1"/>
          <dgm:bulletEnabled val="1"/>
        </dgm:presLayoutVars>
      </dgm:prSet>
      <dgm:spPr/>
      <dgm:t>
        <a:bodyPr/>
        <a:lstStyle/>
        <a:p>
          <a:endParaRPr lang="en-US"/>
        </a:p>
      </dgm:t>
    </dgm:pt>
    <dgm:pt modelId="{95FCF055-303A-4445-9813-7E8E825042F7}" type="pres">
      <dgm:prSet presAssocID="{79D5E37C-6EE5-46B4-B136-E5E388C14C15}" presName="Childtext1" presStyleLbl="revTx" presStyleIdx="0" presStyleCnt="3">
        <dgm:presLayoutVars>
          <dgm:chMax val="0"/>
          <dgm:chPref val="0"/>
          <dgm:bulletEnabled/>
        </dgm:presLayoutVars>
      </dgm:prSet>
      <dgm:spPr/>
      <dgm:t>
        <a:bodyPr/>
        <a:lstStyle/>
        <a:p>
          <a:endParaRPr lang="en-US"/>
        </a:p>
      </dgm:t>
    </dgm:pt>
    <dgm:pt modelId="{D01E2BCD-A874-4A1C-89AC-5538E4157620}" type="pres">
      <dgm:prSet presAssocID="{79D5E37C-6EE5-46B4-B136-E5E388C14C15}" presName="ConnectLine" presStyleLbl="sibTrans1D1" presStyleIdx="0" presStyleCnt="3"/>
      <dgm:spPr>
        <a:noFill/>
        <a:ln w="12700" cap="flat" cmpd="sng" algn="in">
          <a:solidFill>
            <a:schemeClr val="accent5">
              <a:hueOff val="0"/>
              <a:satOff val="0"/>
              <a:lumOff val="0"/>
              <a:alphaOff val="0"/>
            </a:schemeClr>
          </a:solidFill>
          <a:prstDash val="dash"/>
        </a:ln>
        <a:effectLst/>
      </dgm:spPr>
    </dgm:pt>
    <dgm:pt modelId="{42FDB9A9-E4A8-41C4-8D31-90A173B96E5C}" type="pres">
      <dgm:prSet presAssocID="{79D5E37C-6EE5-46B4-B136-E5E388C14C15}" presName="ConnectLineEnd" presStyleLbl="node1" presStyleIdx="0" presStyleCnt="3"/>
      <dgm:spPr>
        <a:solidFill>
          <a:schemeClr val="accent1">
            <a:lumMod val="50000"/>
          </a:schemeClr>
        </a:solidFill>
        <a:effectLst/>
      </dgm:spPr>
    </dgm:pt>
    <dgm:pt modelId="{3D54F6D0-2057-4B25-8365-ED10A3FE5FAC}" type="pres">
      <dgm:prSet presAssocID="{79D5E37C-6EE5-46B4-B136-E5E388C14C15}" presName="EmptyPane" presStyleCnt="0"/>
      <dgm:spPr/>
    </dgm:pt>
    <dgm:pt modelId="{9B8552CD-49EF-4C0D-A1E0-14E2B93937C6}" type="pres">
      <dgm:prSet presAssocID="{5D7642E4-C295-4232-A0B9-FFB60ECA314A}" presName="spaceBetweenRectangles" presStyleLbl="fgAcc1" presStyleIdx="0" presStyleCnt="2"/>
      <dgm:spPr/>
    </dgm:pt>
    <dgm:pt modelId="{B9613699-D389-47DE-94A2-9874595052A1}" type="pres">
      <dgm:prSet presAssocID="{5A7CD7F9-CA4B-4E8F-A1BF-F25860D96E9D}" presName="composite" presStyleCnt="0"/>
      <dgm:spPr/>
    </dgm:pt>
    <dgm:pt modelId="{26B4BD2F-FDF2-43F2-B16B-BEB2D2725732}" type="pres">
      <dgm:prSet presAssocID="{5A7CD7F9-CA4B-4E8F-A1BF-F25860D96E9D}" presName="Parent1" presStyleLbl="alignNode1" presStyleIdx="1" presStyleCnt="3">
        <dgm:presLayoutVars>
          <dgm:chMax val="1"/>
          <dgm:chPref val="1"/>
          <dgm:bulletEnabled val="1"/>
        </dgm:presLayoutVars>
      </dgm:prSet>
      <dgm:spPr/>
      <dgm:t>
        <a:bodyPr/>
        <a:lstStyle/>
        <a:p>
          <a:endParaRPr lang="en-US"/>
        </a:p>
      </dgm:t>
    </dgm:pt>
    <dgm:pt modelId="{6C70F55F-492B-43E5-837C-20655AECEE3D}" type="pres">
      <dgm:prSet presAssocID="{5A7CD7F9-CA4B-4E8F-A1BF-F25860D96E9D}" presName="Childtext1" presStyleLbl="revTx" presStyleIdx="1" presStyleCnt="3">
        <dgm:presLayoutVars>
          <dgm:chMax val="0"/>
          <dgm:chPref val="0"/>
          <dgm:bulletEnabled/>
        </dgm:presLayoutVars>
      </dgm:prSet>
      <dgm:spPr/>
      <dgm:t>
        <a:bodyPr/>
        <a:lstStyle/>
        <a:p>
          <a:endParaRPr lang="en-US"/>
        </a:p>
      </dgm:t>
    </dgm:pt>
    <dgm:pt modelId="{EFE2D3E2-1871-4306-945A-082E4C6DFF62}" type="pres">
      <dgm:prSet presAssocID="{5A7CD7F9-CA4B-4E8F-A1BF-F25860D96E9D}" presName="ConnectLine" presStyleLbl="sibTrans1D1" presStyleIdx="1" presStyleCnt="3"/>
      <dgm:spPr>
        <a:noFill/>
        <a:ln w="12700" cap="flat" cmpd="sng" algn="in">
          <a:solidFill>
            <a:schemeClr val="accent5">
              <a:hueOff val="0"/>
              <a:satOff val="0"/>
              <a:lumOff val="0"/>
              <a:alphaOff val="0"/>
            </a:schemeClr>
          </a:solidFill>
          <a:prstDash val="dash"/>
        </a:ln>
        <a:effectLst/>
      </dgm:spPr>
    </dgm:pt>
    <dgm:pt modelId="{1FA22CC1-F421-42D7-B327-A0748A5CA8CA}" type="pres">
      <dgm:prSet presAssocID="{5A7CD7F9-CA4B-4E8F-A1BF-F25860D96E9D}" presName="ConnectLineEnd" presStyleLbl="node1" presStyleIdx="1" presStyleCnt="3"/>
      <dgm:spPr>
        <a:solidFill>
          <a:schemeClr val="tx1">
            <a:lumMod val="85000"/>
            <a:lumOff val="15000"/>
          </a:schemeClr>
        </a:solidFill>
        <a:effectLst/>
      </dgm:spPr>
    </dgm:pt>
    <dgm:pt modelId="{B9AAF34C-316B-4600-BE86-CE8E2DB2A167}" type="pres">
      <dgm:prSet presAssocID="{5A7CD7F9-CA4B-4E8F-A1BF-F25860D96E9D}" presName="EmptyPane" presStyleCnt="0"/>
      <dgm:spPr/>
    </dgm:pt>
    <dgm:pt modelId="{237EB574-03EA-4B5E-A071-20BFF7A94025}" type="pres">
      <dgm:prSet presAssocID="{22778933-56E6-4E89-B68E-F8578CFE0734}" presName="spaceBetweenRectangles" presStyleLbl="fgAcc1" presStyleIdx="1" presStyleCnt="2"/>
      <dgm:spPr/>
    </dgm:pt>
    <dgm:pt modelId="{8713FAAE-A94E-4C45-80CC-D0CADC2C45F5}" type="pres">
      <dgm:prSet presAssocID="{6EC236B8-3DCD-4D3B-BA1A-4DDB2D1D0501}" presName="composite" presStyleCnt="0"/>
      <dgm:spPr/>
    </dgm:pt>
    <dgm:pt modelId="{42647E7A-7F8D-43C5-B7AA-DB1A84D62562}" type="pres">
      <dgm:prSet presAssocID="{6EC236B8-3DCD-4D3B-BA1A-4DDB2D1D0501}" presName="Parent1" presStyleLbl="alignNode1" presStyleIdx="2" presStyleCnt="3">
        <dgm:presLayoutVars>
          <dgm:chMax val="1"/>
          <dgm:chPref val="1"/>
          <dgm:bulletEnabled val="1"/>
        </dgm:presLayoutVars>
      </dgm:prSet>
      <dgm:spPr/>
      <dgm:t>
        <a:bodyPr/>
        <a:lstStyle/>
        <a:p>
          <a:endParaRPr lang="en-US"/>
        </a:p>
      </dgm:t>
    </dgm:pt>
    <dgm:pt modelId="{6459495F-68A2-4439-A9B3-5DDACF24ECD9}" type="pres">
      <dgm:prSet presAssocID="{6EC236B8-3DCD-4D3B-BA1A-4DDB2D1D0501}" presName="Childtext1" presStyleLbl="revTx" presStyleIdx="2" presStyleCnt="3">
        <dgm:presLayoutVars>
          <dgm:chMax val="0"/>
          <dgm:chPref val="0"/>
          <dgm:bulletEnabled/>
        </dgm:presLayoutVars>
      </dgm:prSet>
      <dgm:spPr/>
      <dgm:t>
        <a:bodyPr/>
        <a:lstStyle/>
        <a:p>
          <a:endParaRPr lang="en-US"/>
        </a:p>
      </dgm:t>
    </dgm:pt>
    <dgm:pt modelId="{DA9415BC-5F5D-427A-8E4A-15DE1DCD00EC}" type="pres">
      <dgm:prSet presAssocID="{6EC236B8-3DCD-4D3B-BA1A-4DDB2D1D0501}" presName="ConnectLine" presStyleLbl="sibTrans1D1" presStyleIdx="2" presStyleCnt="3"/>
      <dgm:spPr>
        <a:noFill/>
        <a:ln w="12700" cap="flat" cmpd="sng" algn="in">
          <a:solidFill>
            <a:schemeClr val="accent5">
              <a:hueOff val="0"/>
              <a:satOff val="0"/>
              <a:lumOff val="0"/>
              <a:alphaOff val="0"/>
            </a:schemeClr>
          </a:solidFill>
          <a:prstDash val="dash"/>
        </a:ln>
        <a:effectLst/>
      </dgm:spPr>
    </dgm:pt>
    <dgm:pt modelId="{66283014-8366-4F80-A66F-FA0C7794F36F}" type="pres">
      <dgm:prSet presAssocID="{6EC236B8-3DCD-4D3B-BA1A-4DDB2D1D0501}" presName="ConnectLineEnd" presStyleLbl="node1" presStyleIdx="2" presStyleCnt="3"/>
      <dgm:spPr>
        <a:solidFill>
          <a:schemeClr val="bg1">
            <a:lumMod val="75000"/>
          </a:schemeClr>
        </a:solidFill>
        <a:effectLst/>
      </dgm:spPr>
    </dgm:pt>
    <dgm:pt modelId="{AF0F2ED6-BC80-4E40-B2CD-6C12B31151D5}" type="pres">
      <dgm:prSet presAssocID="{6EC236B8-3DCD-4D3B-BA1A-4DDB2D1D0501}" presName="EmptyPane" presStyleCnt="0"/>
      <dgm:spPr/>
    </dgm:pt>
  </dgm:ptLst>
  <dgm:cxnLst>
    <dgm:cxn modelId="{BCE39BB1-C22E-497B-987C-BCBDA5A4375D}" srcId="{AB08BA36-A16A-4C16-8F63-9AEE3FB76278}" destId="{79D5E37C-6EE5-46B4-B136-E5E388C14C15}" srcOrd="0" destOrd="0" parTransId="{BE57F84A-B207-4C0D-8E09-A4D38A4F8E76}" sibTransId="{5D7642E4-C295-4232-A0B9-FFB60ECA314A}"/>
    <dgm:cxn modelId="{DEBF011F-DBF0-41C7-AD96-98CB1261F1E6}" srcId="{AB08BA36-A16A-4C16-8F63-9AEE3FB76278}" destId="{6EC236B8-3DCD-4D3B-BA1A-4DDB2D1D0501}" srcOrd="2" destOrd="0" parTransId="{A089C88B-5621-431F-9218-EEAA3DB4532B}" sibTransId="{0392B523-7A12-4227-AFCC-1ECAFEDF80F5}"/>
    <dgm:cxn modelId="{87C2CCCD-2503-438C-8922-672436A9A51E}" srcId="{79D5E37C-6EE5-46B4-B136-E5E388C14C15}" destId="{3E75349A-CDC7-4946-94A4-E34887B449BA}" srcOrd="0" destOrd="0" parTransId="{6A082C22-5B54-4131-AEF5-F8B4CD621D35}" sibTransId="{18BA5848-4D28-4878-98D0-6627678AB161}"/>
    <dgm:cxn modelId="{BBC024AB-6643-4926-91A5-93900D44CDD9}" type="presOf" srcId="{721865A7-48DF-48AF-B013-2706AB04AECB}" destId="{6C70F55F-492B-43E5-837C-20655AECEE3D}" srcOrd="0" destOrd="0" presId="urn:microsoft.com/office/officeart/2016/7/layout/HexagonTimeline"/>
    <dgm:cxn modelId="{CD5F7384-F42E-47EB-A5DD-AC4847277DA6}" srcId="{5A7CD7F9-CA4B-4E8F-A1BF-F25860D96E9D}" destId="{721865A7-48DF-48AF-B013-2706AB04AECB}" srcOrd="0" destOrd="0" parTransId="{9867F13E-F6DE-45B4-9F66-F9748662E707}" sibTransId="{C10D6369-C1DA-4ABD-A9C2-1793F41241FC}"/>
    <dgm:cxn modelId="{56BFC82A-B3C7-4D8B-B364-019866A43DF2}" type="presOf" srcId="{79D5E37C-6EE5-46B4-B136-E5E388C14C15}" destId="{87197975-52CC-4703-B090-3C0D7101D171}" srcOrd="0" destOrd="0" presId="urn:microsoft.com/office/officeart/2016/7/layout/HexagonTimeline"/>
    <dgm:cxn modelId="{F8DCE64F-0CDA-4F47-A51D-A37BFD6B9D59}" type="presOf" srcId="{AB08BA36-A16A-4C16-8F63-9AEE3FB76278}" destId="{BA270F43-0C36-4246-8BB8-6065D927DFD3}" srcOrd="0" destOrd="0" presId="urn:microsoft.com/office/officeart/2016/7/layout/HexagonTimeline"/>
    <dgm:cxn modelId="{37D9742D-B407-42C5-B0AF-29F531C5FE4B}" type="presOf" srcId="{77CFE12A-47BC-4C5B-8B19-9A3624B335DE}" destId="{6459495F-68A2-4439-A9B3-5DDACF24ECD9}" srcOrd="0" destOrd="0" presId="urn:microsoft.com/office/officeart/2016/7/layout/HexagonTimeline"/>
    <dgm:cxn modelId="{5F68CEE0-D8AC-420D-A3D8-E0DBA8791EB8}" type="presOf" srcId="{5A7CD7F9-CA4B-4E8F-A1BF-F25860D96E9D}" destId="{26B4BD2F-FDF2-43F2-B16B-BEB2D2725732}" srcOrd="0" destOrd="0" presId="urn:microsoft.com/office/officeart/2016/7/layout/HexagonTimeline"/>
    <dgm:cxn modelId="{8668B309-818E-4D64-A43A-A3D51BDFF9E4}" srcId="{AB08BA36-A16A-4C16-8F63-9AEE3FB76278}" destId="{5A7CD7F9-CA4B-4E8F-A1BF-F25860D96E9D}" srcOrd="1" destOrd="0" parTransId="{D4EECE8E-3013-448B-9DF7-8C096854C02A}" sibTransId="{22778933-56E6-4E89-B68E-F8578CFE0734}"/>
    <dgm:cxn modelId="{AD80E6F2-38FF-45B8-94E2-E6E589FE6739}" type="presOf" srcId="{6EC236B8-3DCD-4D3B-BA1A-4DDB2D1D0501}" destId="{42647E7A-7F8D-43C5-B7AA-DB1A84D62562}" srcOrd="0" destOrd="0" presId="urn:microsoft.com/office/officeart/2016/7/layout/HexagonTimeline"/>
    <dgm:cxn modelId="{EBDB614A-5533-4D48-BD82-CD12634648C8}" type="presOf" srcId="{3E75349A-CDC7-4946-94A4-E34887B449BA}" destId="{95FCF055-303A-4445-9813-7E8E825042F7}" srcOrd="0" destOrd="0" presId="urn:microsoft.com/office/officeart/2016/7/layout/HexagonTimeline"/>
    <dgm:cxn modelId="{E619F6D2-AB4E-4568-AA0D-DD5B723984E4}" srcId="{6EC236B8-3DCD-4D3B-BA1A-4DDB2D1D0501}" destId="{77CFE12A-47BC-4C5B-8B19-9A3624B335DE}" srcOrd="0" destOrd="0" parTransId="{EA77DA41-DCDA-4F52-8093-032D4584C46B}" sibTransId="{2063576C-C2E8-4611-9778-BA81802BB256}"/>
    <dgm:cxn modelId="{B88E1EBD-801F-4C31-BE75-DBBD8A06DC99}" type="presParOf" srcId="{BA270F43-0C36-4246-8BB8-6065D927DFD3}" destId="{DB77968F-28AC-402A-ADE0-64611B01B33F}" srcOrd="0" destOrd="0" presId="urn:microsoft.com/office/officeart/2016/7/layout/HexagonTimeline"/>
    <dgm:cxn modelId="{D2B6F50D-D050-47D7-87AB-B741677EF213}" type="presParOf" srcId="{DB77968F-28AC-402A-ADE0-64611B01B33F}" destId="{87197975-52CC-4703-B090-3C0D7101D171}" srcOrd="0" destOrd="0" presId="urn:microsoft.com/office/officeart/2016/7/layout/HexagonTimeline"/>
    <dgm:cxn modelId="{E7B89C9F-BC39-4F7E-B9F4-FCD18352F6D1}" type="presParOf" srcId="{DB77968F-28AC-402A-ADE0-64611B01B33F}" destId="{95FCF055-303A-4445-9813-7E8E825042F7}" srcOrd="1" destOrd="0" presId="urn:microsoft.com/office/officeart/2016/7/layout/HexagonTimeline"/>
    <dgm:cxn modelId="{B66F869E-BCF8-434A-977B-F92DEBD2D74E}" type="presParOf" srcId="{DB77968F-28AC-402A-ADE0-64611B01B33F}" destId="{D01E2BCD-A874-4A1C-89AC-5538E4157620}" srcOrd="2" destOrd="0" presId="urn:microsoft.com/office/officeart/2016/7/layout/HexagonTimeline"/>
    <dgm:cxn modelId="{DEA4149D-1D31-4367-AAA4-C3A793C12B52}" type="presParOf" srcId="{DB77968F-28AC-402A-ADE0-64611B01B33F}" destId="{42FDB9A9-E4A8-41C4-8D31-90A173B96E5C}" srcOrd="3" destOrd="0" presId="urn:microsoft.com/office/officeart/2016/7/layout/HexagonTimeline"/>
    <dgm:cxn modelId="{02E1726A-92D2-42E5-B2C8-D25A44469517}" type="presParOf" srcId="{DB77968F-28AC-402A-ADE0-64611B01B33F}" destId="{3D54F6D0-2057-4B25-8365-ED10A3FE5FAC}" srcOrd="4" destOrd="0" presId="urn:microsoft.com/office/officeart/2016/7/layout/HexagonTimeline"/>
    <dgm:cxn modelId="{49F734AF-39AD-4CCA-B2FA-9633454D1D8D}" type="presParOf" srcId="{BA270F43-0C36-4246-8BB8-6065D927DFD3}" destId="{9B8552CD-49EF-4C0D-A1E0-14E2B93937C6}" srcOrd="1" destOrd="0" presId="urn:microsoft.com/office/officeart/2016/7/layout/HexagonTimeline"/>
    <dgm:cxn modelId="{E0AE7E7D-B690-4553-A347-052F2D67E1C7}" type="presParOf" srcId="{BA270F43-0C36-4246-8BB8-6065D927DFD3}" destId="{B9613699-D389-47DE-94A2-9874595052A1}" srcOrd="2" destOrd="0" presId="urn:microsoft.com/office/officeart/2016/7/layout/HexagonTimeline"/>
    <dgm:cxn modelId="{549A0D3D-F32A-4EB0-B8A9-B6A9E9177C3A}" type="presParOf" srcId="{B9613699-D389-47DE-94A2-9874595052A1}" destId="{26B4BD2F-FDF2-43F2-B16B-BEB2D2725732}" srcOrd="0" destOrd="0" presId="urn:microsoft.com/office/officeart/2016/7/layout/HexagonTimeline"/>
    <dgm:cxn modelId="{2BF5E4F5-C1B7-457A-AAE7-8385CAD99FC1}" type="presParOf" srcId="{B9613699-D389-47DE-94A2-9874595052A1}" destId="{6C70F55F-492B-43E5-837C-20655AECEE3D}" srcOrd="1" destOrd="0" presId="urn:microsoft.com/office/officeart/2016/7/layout/HexagonTimeline"/>
    <dgm:cxn modelId="{63C06404-3690-4964-B886-10BBA95BCCEC}" type="presParOf" srcId="{B9613699-D389-47DE-94A2-9874595052A1}" destId="{EFE2D3E2-1871-4306-945A-082E4C6DFF62}" srcOrd="2" destOrd="0" presId="urn:microsoft.com/office/officeart/2016/7/layout/HexagonTimeline"/>
    <dgm:cxn modelId="{2F2DDBDE-F1FC-41A5-905E-531E19AA631B}" type="presParOf" srcId="{B9613699-D389-47DE-94A2-9874595052A1}" destId="{1FA22CC1-F421-42D7-B327-A0748A5CA8CA}" srcOrd="3" destOrd="0" presId="urn:microsoft.com/office/officeart/2016/7/layout/HexagonTimeline"/>
    <dgm:cxn modelId="{D20EFF5F-B5DA-452C-A36F-6CA0A783032E}" type="presParOf" srcId="{B9613699-D389-47DE-94A2-9874595052A1}" destId="{B9AAF34C-316B-4600-BE86-CE8E2DB2A167}" srcOrd="4" destOrd="0" presId="urn:microsoft.com/office/officeart/2016/7/layout/HexagonTimeline"/>
    <dgm:cxn modelId="{58A13DBD-6EE7-46A3-93A2-57A7073EC670}" type="presParOf" srcId="{BA270F43-0C36-4246-8BB8-6065D927DFD3}" destId="{237EB574-03EA-4B5E-A071-20BFF7A94025}" srcOrd="3" destOrd="0" presId="urn:microsoft.com/office/officeart/2016/7/layout/HexagonTimeline"/>
    <dgm:cxn modelId="{5CFE21CE-9216-4262-88DE-8E74347B84A1}" type="presParOf" srcId="{BA270F43-0C36-4246-8BB8-6065D927DFD3}" destId="{8713FAAE-A94E-4C45-80CC-D0CADC2C45F5}" srcOrd="4" destOrd="0" presId="urn:microsoft.com/office/officeart/2016/7/layout/HexagonTimeline"/>
    <dgm:cxn modelId="{9767D93C-1927-4E18-9B06-9C9922515002}" type="presParOf" srcId="{8713FAAE-A94E-4C45-80CC-D0CADC2C45F5}" destId="{42647E7A-7F8D-43C5-B7AA-DB1A84D62562}" srcOrd="0" destOrd="0" presId="urn:microsoft.com/office/officeart/2016/7/layout/HexagonTimeline"/>
    <dgm:cxn modelId="{A0BC8C4E-9631-4C4D-B1B5-67F3D8039D9D}" type="presParOf" srcId="{8713FAAE-A94E-4C45-80CC-D0CADC2C45F5}" destId="{6459495F-68A2-4439-A9B3-5DDACF24ECD9}" srcOrd="1" destOrd="0" presId="urn:microsoft.com/office/officeart/2016/7/layout/HexagonTimeline"/>
    <dgm:cxn modelId="{2AC3F135-61F4-4121-93E8-68BCF3AE7F1F}" type="presParOf" srcId="{8713FAAE-A94E-4C45-80CC-D0CADC2C45F5}" destId="{DA9415BC-5F5D-427A-8E4A-15DE1DCD00EC}" srcOrd="2" destOrd="0" presId="urn:microsoft.com/office/officeart/2016/7/layout/HexagonTimeline"/>
    <dgm:cxn modelId="{2B07FAA7-1259-4427-830E-DC787E62C767}" type="presParOf" srcId="{8713FAAE-A94E-4C45-80CC-D0CADC2C45F5}" destId="{66283014-8366-4F80-A66F-FA0C7794F36F}" srcOrd="3" destOrd="0" presId="urn:microsoft.com/office/officeart/2016/7/layout/HexagonTimeline"/>
    <dgm:cxn modelId="{3CACEA81-F876-4956-86AA-EB1B446D4EE8}" type="presParOf" srcId="{8713FAAE-A94E-4C45-80CC-D0CADC2C45F5}" destId="{AF0F2ED6-BC80-4E40-B2CD-6C12B31151D5}" srcOrd="4" destOrd="0" presId="urn:microsoft.com/office/officeart/2016/7/layout/HexagonTimeline"/>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61DB9E-CAA8-4065-A537-FA658F9E5E14}"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15FBE90C-A1F7-41BD-9484-7F10788DEFC7}">
      <dgm:prSet phldrT="[Text]" phldr="1"/>
      <dgm:spPr/>
      <dgm:t>
        <a:bodyPr/>
        <a:lstStyle/>
        <a:p>
          <a:endParaRPr lang="en-US" dirty="0"/>
        </a:p>
      </dgm:t>
    </dgm:pt>
    <dgm:pt modelId="{51C128E0-321C-40D9-9EB2-97F6F2DC5971}" type="parTrans" cxnId="{472F23FF-056D-4AB4-B89C-3AA1E2B2285E}">
      <dgm:prSet/>
      <dgm:spPr/>
      <dgm:t>
        <a:bodyPr/>
        <a:lstStyle/>
        <a:p>
          <a:endParaRPr lang="en-US"/>
        </a:p>
      </dgm:t>
    </dgm:pt>
    <dgm:pt modelId="{BCAFB518-047D-4DFB-9AFB-CFFA8E0A3D0D}" type="sibTrans" cxnId="{472F23FF-056D-4AB4-B89C-3AA1E2B2285E}">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76200">
          <a:solidFill>
            <a:srgbClr val="FF0000"/>
          </a:solidFill>
        </a:ln>
      </dgm:spPr>
      <dgm:t>
        <a:bodyPr/>
        <a:lstStyle/>
        <a:p>
          <a:endParaRPr lang="en-US"/>
        </a:p>
      </dgm:t>
    </dgm:pt>
    <dgm:pt modelId="{2D55815A-E55A-4B43-BDAA-2171A23BA20C}" type="pres">
      <dgm:prSet presAssocID="{A261DB9E-CAA8-4065-A537-FA658F9E5E14}" presName="Name0" presStyleCnt="0">
        <dgm:presLayoutVars>
          <dgm:chMax val="7"/>
          <dgm:chPref val="7"/>
          <dgm:dir/>
        </dgm:presLayoutVars>
      </dgm:prSet>
      <dgm:spPr/>
    </dgm:pt>
    <dgm:pt modelId="{B811758D-8CEC-496E-A1C8-F9D06E770E13}" type="pres">
      <dgm:prSet presAssocID="{A261DB9E-CAA8-4065-A537-FA658F9E5E14}" presName="Name1" presStyleCnt="0"/>
      <dgm:spPr/>
    </dgm:pt>
    <dgm:pt modelId="{42458D52-FA59-4147-B05B-D5F68BB3B10B}" type="pres">
      <dgm:prSet presAssocID="{BCAFB518-047D-4DFB-9AFB-CFFA8E0A3D0D}" presName="picture_1" presStyleCnt="0"/>
      <dgm:spPr/>
    </dgm:pt>
    <dgm:pt modelId="{63E80D9A-8178-433E-A6BC-FA84A1CE9E25}" type="pres">
      <dgm:prSet presAssocID="{BCAFB518-047D-4DFB-9AFB-CFFA8E0A3D0D}" presName="pictureRepeatNode" presStyleLbl="alignImgPlace1" presStyleIdx="0" presStyleCnt="1" custScaleX="187037" custScaleY="174666" custLinFactNeighborX="-6481" custLinFactNeighborY="-2620"/>
      <dgm:spPr/>
      <dgm:t>
        <a:bodyPr/>
        <a:lstStyle/>
        <a:p>
          <a:endParaRPr lang="en-US"/>
        </a:p>
      </dgm:t>
    </dgm:pt>
    <dgm:pt modelId="{969C0BBF-5461-442D-9851-5522CC4E5A86}" type="pres">
      <dgm:prSet presAssocID="{15FBE90C-A1F7-41BD-9484-7F10788DEFC7}" presName="text_1" presStyleLbl="node1" presStyleIdx="0" presStyleCnt="0" custScaleX="285763" custScaleY="311322">
        <dgm:presLayoutVars>
          <dgm:bulletEnabled val="1"/>
        </dgm:presLayoutVars>
      </dgm:prSet>
      <dgm:spPr/>
      <dgm:t>
        <a:bodyPr/>
        <a:lstStyle/>
        <a:p>
          <a:endParaRPr lang="en-US"/>
        </a:p>
      </dgm:t>
    </dgm:pt>
  </dgm:ptLst>
  <dgm:cxnLst>
    <dgm:cxn modelId="{472F23FF-056D-4AB4-B89C-3AA1E2B2285E}" srcId="{A261DB9E-CAA8-4065-A537-FA658F9E5E14}" destId="{15FBE90C-A1F7-41BD-9484-7F10788DEFC7}" srcOrd="0" destOrd="0" parTransId="{51C128E0-321C-40D9-9EB2-97F6F2DC5971}" sibTransId="{BCAFB518-047D-4DFB-9AFB-CFFA8E0A3D0D}"/>
    <dgm:cxn modelId="{9185F24D-F95D-4284-A5DB-BBDC449B6C13}" type="presOf" srcId="{A261DB9E-CAA8-4065-A537-FA658F9E5E14}" destId="{2D55815A-E55A-4B43-BDAA-2171A23BA20C}" srcOrd="0" destOrd="0" presId="urn:microsoft.com/office/officeart/2008/layout/CircularPictureCallout"/>
    <dgm:cxn modelId="{64AC9122-20CE-4FDA-AE18-6CB191084A51}" type="presOf" srcId="{BCAFB518-047D-4DFB-9AFB-CFFA8E0A3D0D}" destId="{63E80D9A-8178-433E-A6BC-FA84A1CE9E25}" srcOrd="0" destOrd="0" presId="urn:microsoft.com/office/officeart/2008/layout/CircularPictureCallout"/>
    <dgm:cxn modelId="{A677B328-E9EC-48F0-8374-552FAF0B19B1}" type="presOf" srcId="{15FBE90C-A1F7-41BD-9484-7F10788DEFC7}" destId="{969C0BBF-5461-442D-9851-5522CC4E5A86}" srcOrd="0" destOrd="0" presId="urn:microsoft.com/office/officeart/2008/layout/CircularPictureCallout"/>
    <dgm:cxn modelId="{DE1CD010-06E8-42E5-80DE-C2FC56CE0130}" type="presParOf" srcId="{2D55815A-E55A-4B43-BDAA-2171A23BA20C}" destId="{B811758D-8CEC-496E-A1C8-F9D06E770E13}" srcOrd="0" destOrd="0" presId="urn:microsoft.com/office/officeart/2008/layout/CircularPictureCallout"/>
    <dgm:cxn modelId="{05CFFD2D-071A-4305-87E3-D8302C3B984F}" type="presParOf" srcId="{B811758D-8CEC-496E-A1C8-F9D06E770E13}" destId="{42458D52-FA59-4147-B05B-D5F68BB3B10B}" srcOrd="0" destOrd="0" presId="urn:microsoft.com/office/officeart/2008/layout/CircularPictureCallout"/>
    <dgm:cxn modelId="{8A947A47-A279-4533-AD80-C576D8CA06D4}" type="presParOf" srcId="{42458D52-FA59-4147-B05B-D5F68BB3B10B}" destId="{63E80D9A-8178-433E-A6BC-FA84A1CE9E25}" srcOrd="0" destOrd="0" presId="urn:microsoft.com/office/officeart/2008/layout/CircularPictureCallout"/>
    <dgm:cxn modelId="{1438F5DA-3F65-41B7-80B1-33C642DB4279}" type="presParOf" srcId="{B811758D-8CEC-496E-A1C8-F9D06E770E13}" destId="{969C0BBF-5461-442D-9851-5522CC4E5A86}" srcOrd="1" destOrd="0" presId="urn:microsoft.com/office/officeart/2008/layout/CircularPictureCallou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197975-52CC-4703-B090-3C0D7101D171}">
      <dsp:nvSpPr>
        <dsp:cNvPr id="0" name=""/>
        <dsp:cNvSpPr/>
      </dsp:nvSpPr>
      <dsp:spPr>
        <a:xfrm>
          <a:off x="272790" y="2488755"/>
          <a:ext cx="1388738" cy="678751"/>
        </a:xfrm>
        <a:prstGeom prst="homePlate">
          <a:avLst>
            <a:gd name="adj" fmla="val 40000"/>
          </a:avLst>
        </a:prstGeom>
        <a:solidFill>
          <a:schemeClr val="tx2"/>
        </a:solidFill>
        <a:ln w="6350" cap="flat" cmpd="sng" algn="in">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rgbClr r="0" g="0" b="0"/>
        </a:lnRef>
        <a:fillRef idx="3">
          <a:scrgbClr r="0" g="0" b="0"/>
        </a:fillRef>
        <a:effectRef idx="3">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889000">
            <a:lnSpc>
              <a:spcPct val="90000"/>
            </a:lnSpc>
            <a:spcBef>
              <a:spcPct val="0"/>
            </a:spcBef>
            <a:spcAft>
              <a:spcPct val="35000"/>
            </a:spcAft>
          </a:pPr>
          <a:r>
            <a:rPr lang="bn-IN" sz="2000" kern="1200" dirty="0" smtClean="0">
              <a:latin typeface="NikoshBAN" panose="02000000000000000000" pitchFamily="2" charset="0"/>
              <a:cs typeface="NikoshBAN" panose="02000000000000000000" pitchFamily="2" charset="0"/>
            </a:rPr>
            <a:t>১৯৬৬ সাল</a:t>
          </a:r>
          <a:endParaRPr lang="en-US" sz="2000" kern="1200" dirty="0">
            <a:latin typeface="NikoshBAN" panose="02000000000000000000" pitchFamily="2" charset="0"/>
            <a:cs typeface="NikoshBAN" panose="02000000000000000000" pitchFamily="2" charset="0"/>
          </a:endParaRPr>
        </a:p>
      </dsp:txBody>
      <dsp:txXfrm>
        <a:off x="272790" y="2488755"/>
        <a:ext cx="1252988" cy="678751"/>
      </dsp:txXfrm>
    </dsp:sp>
    <dsp:sp modelId="{95FCF055-303A-4445-9813-7E8E825042F7}">
      <dsp:nvSpPr>
        <dsp:cNvPr id="0" name=""/>
        <dsp:cNvSpPr/>
      </dsp:nvSpPr>
      <dsp:spPr>
        <a:xfrm>
          <a:off x="2757" y="0"/>
          <a:ext cx="1928803" cy="1810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55600" rIns="0" bIns="355600" numCol="1" spcCol="1270" anchor="b" anchorCtr="1">
          <a:noAutofit/>
        </a:bodyPr>
        <a:lstStyle/>
        <a:p>
          <a:pPr lvl="0" algn="ctr" defTabSz="1778000">
            <a:lnSpc>
              <a:spcPct val="90000"/>
            </a:lnSpc>
            <a:spcBef>
              <a:spcPct val="0"/>
            </a:spcBef>
            <a:spcAft>
              <a:spcPct val="35000"/>
            </a:spcAft>
          </a:pPr>
          <a:r>
            <a:rPr lang="bn-IN" sz="4000" kern="1200" dirty="0" smtClean="0">
              <a:solidFill>
                <a:srgbClr val="FF0000"/>
              </a:solidFill>
              <a:latin typeface="NikoshBAN" panose="02000000000000000000" pitchFamily="2" charset="0"/>
              <a:cs typeface="NikoshBAN" panose="02000000000000000000" pitchFamily="2" charset="0"/>
            </a:rPr>
            <a:t>ছয়দফা পেশ করেন</a:t>
          </a:r>
          <a:endParaRPr lang="en-US" sz="4000" kern="1200" dirty="0">
            <a:solidFill>
              <a:srgbClr val="FF0000"/>
            </a:solidFill>
            <a:latin typeface="NikoshBAN" panose="02000000000000000000" pitchFamily="2" charset="0"/>
            <a:cs typeface="NikoshBAN" panose="02000000000000000000" pitchFamily="2" charset="0"/>
          </a:endParaRPr>
        </a:p>
      </dsp:txBody>
      <dsp:txXfrm>
        <a:off x="2757" y="0"/>
        <a:ext cx="1928803" cy="1810004"/>
      </dsp:txXfrm>
    </dsp:sp>
    <dsp:sp modelId="{9B8552CD-49EF-4C0D-A1E0-14E2B93937C6}">
      <dsp:nvSpPr>
        <dsp:cNvPr id="0" name=""/>
        <dsp:cNvSpPr/>
      </dsp:nvSpPr>
      <dsp:spPr>
        <a:xfrm>
          <a:off x="1661529" y="2828131"/>
          <a:ext cx="572018" cy="0"/>
        </a:xfrm>
        <a:custGeom>
          <a:avLst/>
          <a:gdLst/>
          <a:ahLst/>
          <a:cxnLst/>
          <a:rect l="0" t="0" r="0" b="0"/>
          <a:pathLst>
            <a:path>
              <a:moveTo>
                <a:pt x="0" y="0"/>
              </a:moveTo>
              <a:lnTo>
                <a:pt x="572018" y="0"/>
              </a:lnTo>
            </a:path>
          </a:pathLst>
        </a:custGeom>
        <a:noFill/>
        <a:ln w="6350" cap="flat" cmpd="sng" algn="in">
          <a:solidFill>
            <a:schemeClr val="accent5">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sp>
    <dsp:sp modelId="{D01E2BCD-A874-4A1C-89AC-5538E4157620}">
      <dsp:nvSpPr>
        <dsp:cNvPr id="0" name=""/>
        <dsp:cNvSpPr/>
      </dsp:nvSpPr>
      <dsp:spPr>
        <a:xfrm>
          <a:off x="967159" y="1923129"/>
          <a:ext cx="0" cy="565626"/>
        </a:xfrm>
        <a:prstGeom prst="line">
          <a:avLst/>
        </a:prstGeom>
        <a:noFill/>
        <a:ln w="12700" cap="flat" cmpd="sng" algn="in">
          <a:solidFill>
            <a:schemeClr val="accent5">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42FDB9A9-E4A8-41C4-8D31-90A173B96E5C}">
      <dsp:nvSpPr>
        <dsp:cNvPr id="0" name=""/>
        <dsp:cNvSpPr/>
      </dsp:nvSpPr>
      <dsp:spPr>
        <a:xfrm>
          <a:off x="916581" y="1810004"/>
          <a:ext cx="101155" cy="113125"/>
        </a:xfrm>
        <a:prstGeom prst="rect">
          <a:avLst/>
        </a:prstGeom>
        <a:solidFill>
          <a:schemeClr val="accent1">
            <a:lumMod val="50000"/>
          </a:schemeClr>
        </a:solidFill>
        <a:ln>
          <a:noFill/>
        </a:ln>
        <a:effectLst/>
      </dsp:spPr>
      <dsp:style>
        <a:lnRef idx="0">
          <a:scrgbClr r="0" g="0" b="0"/>
        </a:lnRef>
        <a:fillRef idx="3">
          <a:scrgbClr r="0" g="0" b="0"/>
        </a:fillRef>
        <a:effectRef idx="3">
          <a:scrgbClr r="0" g="0" b="0"/>
        </a:effectRef>
        <a:fontRef idx="minor">
          <a:schemeClr val="lt1"/>
        </a:fontRef>
      </dsp:style>
    </dsp:sp>
    <dsp:sp modelId="{26B4BD2F-FDF2-43F2-B16B-BEB2D2725732}">
      <dsp:nvSpPr>
        <dsp:cNvPr id="0" name=""/>
        <dsp:cNvSpPr/>
      </dsp:nvSpPr>
      <dsp:spPr>
        <a:xfrm>
          <a:off x="2233547" y="2488755"/>
          <a:ext cx="1553069" cy="678751"/>
        </a:xfrm>
        <a:prstGeom prst="hexagon">
          <a:avLst>
            <a:gd name="adj" fmla="val 40000"/>
            <a:gd name="vf" fmla="val 115470"/>
          </a:avLst>
        </a:prstGeom>
        <a:solidFill>
          <a:srgbClr val="FF0000"/>
        </a:solidFill>
        <a:ln w="6350" cap="flat" cmpd="sng" algn="in">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rgbClr r="0" g="0" b="0"/>
        </a:lnRef>
        <a:fillRef idx="3">
          <a:scrgbClr r="0" g="0" b="0"/>
        </a:fillRef>
        <a:effectRef idx="3">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1066800">
            <a:lnSpc>
              <a:spcPct val="90000"/>
            </a:lnSpc>
            <a:spcBef>
              <a:spcPct val="0"/>
            </a:spcBef>
            <a:spcAft>
              <a:spcPct val="35000"/>
            </a:spcAft>
          </a:pPr>
          <a:r>
            <a:rPr lang="bn-IN" sz="2400" kern="1200" dirty="0" smtClean="0">
              <a:latin typeface="NikoshBAN" panose="02000000000000000000" pitchFamily="2" charset="0"/>
              <a:cs typeface="NikoshBAN" panose="02000000000000000000" pitchFamily="2" charset="0"/>
            </a:rPr>
            <a:t>১৯৭০ সাল</a:t>
          </a:r>
          <a:endParaRPr lang="en-US" sz="2400" kern="1200" dirty="0">
            <a:latin typeface="NikoshBAN" panose="02000000000000000000" pitchFamily="2" charset="0"/>
            <a:cs typeface="NikoshBAN" panose="02000000000000000000" pitchFamily="2" charset="0"/>
          </a:endParaRPr>
        </a:p>
      </dsp:txBody>
      <dsp:txXfrm>
        <a:off x="2453470" y="2584870"/>
        <a:ext cx="1113223" cy="486521"/>
      </dsp:txXfrm>
    </dsp:sp>
    <dsp:sp modelId="{6C70F55F-492B-43E5-837C-20655AECEE3D}">
      <dsp:nvSpPr>
        <dsp:cNvPr id="0" name=""/>
        <dsp:cNvSpPr/>
      </dsp:nvSpPr>
      <dsp:spPr>
        <a:xfrm>
          <a:off x="1931561" y="3846258"/>
          <a:ext cx="2157040" cy="1810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55600" rIns="0" bIns="355600" numCol="1" spcCol="1270" anchor="t" anchorCtr="1">
          <a:noAutofit/>
        </a:bodyPr>
        <a:lstStyle/>
        <a:p>
          <a:pPr lvl="0" algn="ctr" defTabSz="1778000">
            <a:lnSpc>
              <a:spcPct val="90000"/>
            </a:lnSpc>
            <a:spcBef>
              <a:spcPct val="0"/>
            </a:spcBef>
            <a:spcAft>
              <a:spcPct val="35000"/>
            </a:spcAft>
          </a:pPr>
          <a:r>
            <a:rPr lang="bn-IN" sz="4000" kern="1200" noProof="0" dirty="0" smtClean="0">
              <a:solidFill>
                <a:srgbClr val="92D050"/>
              </a:solidFill>
              <a:latin typeface="NikoshBAN" panose="02000000000000000000" pitchFamily="2" charset="0"/>
              <a:cs typeface="NikoshBAN" panose="02000000000000000000" pitchFamily="2" charset="0"/>
            </a:rPr>
            <a:t>নির্বাচনে জয় লাভ করেন</a:t>
          </a:r>
          <a:endParaRPr lang="en-US" sz="4000" kern="1200" noProof="0" dirty="0">
            <a:solidFill>
              <a:srgbClr val="92D050"/>
            </a:solidFill>
            <a:latin typeface="NikoshBAN" panose="02000000000000000000" pitchFamily="2" charset="0"/>
            <a:cs typeface="NikoshBAN" panose="02000000000000000000" pitchFamily="2" charset="0"/>
          </a:endParaRPr>
        </a:p>
      </dsp:txBody>
      <dsp:txXfrm>
        <a:off x="1931561" y="3846258"/>
        <a:ext cx="2157040" cy="1810004"/>
      </dsp:txXfrm>
    </dsp:sp>
    <dsp:sp modelId="{237EB574-03EA-4B5E-A071-20BFF7A94025}">
      <dsp:nvSpPr>
        <dsp:cNvPr id="0" name=""/>
        <dsp:cNvSpPr/>
      </dsp:nvSpPr>
      <dsp:spPr>
        <a:xfrm>
          <a:off x="3786616" y="2828131"/>
          <a:ext cx="603971" cy="0"/>
        </a:xfrm>
        <a:custGeom>
          <a:avLst/>
          <a:gdLst/>
          <a:ahLst/>
          <a:cxnLst/>
          <a:rect l="0" t="0" r="0" b="0"/>
          <a:pathLst>
            <a:path>
              <a:moveTo>
                <a:pt x="0" y="0"/>
              </a:moveTo>
              <a:lnTo>
                <a:pt x="603971" y="0"/>
              </a:lnTo>
            </a:path>
          </a:pathLst>
        </a:custGeom>
        <a:noFill/>
        <a:ln w="6350" cap="flat" cmpd="sng" algn="in">
          <a:solidFill>
            <a:schemeClr val="accent5">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sp>
    <dsp:sp modelId="{EFE2D3E2-1871-4306-945A-082E4C6DFF62}">
      <dsp:nvSpPr>
        <dsp:cNvPr id="0" name=""/>
        <dsp:cNvSpPr/>
      </dsp:nvSpPr>
      <dsp:spPr>
        <a:xfrm>
          <a:off x="3010081" y="3167507"/>
          <a:ext cx="0" cy="565626"/>
        </a:xfrm>
        <a:prstGeom prst="line">
          <a:avLst/>
        </a:prstGeom>
        <a:noFill/>
        <a:ln w="12700" cap="flat" cmpd="sng" algn="in">
          <a:solidFill>
            <a:schemeClr val="accent5">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1FA22CC1-F421-42D7-B327-A0748A5CA8CA}">
      <dsp:nvSpPr>
        <dsp:cNvPr id="0" name=""/>
        <dsp:cNvSpPr/>
      </dsp:nvSpPr>
      <dsp:spPr>
        <a:xfrm>
          <a:off x="2953519" y="3733133"/>
          <a:ext cx="113125" cy="113125"/>
        </a:xfrm>
        <a:prstGeom prst="rect">
          <a:avLst/>
        </a:prstGeom>
        <a:solidFill>
          <a:schemeClr val="tx1">
            <a:lumMod val="85000"/>
            <a:lumOff val="15000"/>
          </a:schemeClr>
        </a:solidFill>
        <a:ln>
          <a:noFill/>
        </a:ln>
        <a:effectLst/>
      </dsp:spPr>
      <dsp:style>
        <a:lnRef idx="0">
          <a:scrgbClr r="0" g="0" b="0"/>
        </a:lnRef>
        <a:fillRef idx="3">
          <a:scrgbClr r="0" g="0" b="0"/>
        </a:fillRef>
        <a:effectRef idx="3">
          <a:scrgbClr r="0" g="0" b="0"/>
        </a:effectRef>
        <a:fontRef idx="minor">
          <a:schemeClr val="lt1"/>
        </a:fontRef>
      </dsp:style>
    </dsp:sp>
    <dsp:sp modelId="{42647E7A-7F8D-43C5-B7AA-DB1A84D62562}">
      <dsp:nvSpPr>
        <dsp:cNvPr id="0" name=""/>
        <dsp:cNvSpPr/>
      </dsp:nvSpPr>
      <dsp:spPr>
        <a:xfrm rot="10800000">
          <a:off x="4390587" y="2488755"/>
          <a:ext cx="1553069" cy="678751"/>
        </a:xfrm>
        <a:prstGeom prst="homePlate">
          <a:avLst>
            <a:gd name="adj" fmla="val 40000"/>
          </a:avLst>
        </a:prstGeom>
        <a:solidFill>
          <a:schemeClr val="tx2"/>
        </a:solidFill>
        <a:ln w="6350" cap="flat" cmpd="sng" algn="in">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rgbClr r="0" g="0" b="0"/>
        </a:lnRef>
        <a:fillRef idx="3">
          <a:scrgbClr r="0" g="0" b="0"/>
        </a:fillRef>
        <a:effectRef idx="3">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1066800">
            <a:lnSpc>
              <a:spcPct val="90000"/>
            </a:lnSpc>
            <a:spcBef>
              <a:spcPct val="0"/>
            </a:spcBef>
            <a:spcAft>
              <a:spcPct val="35000"/>
            </a:spcAft>
          </a:pPr>
          <a:r>
            <a:rPr lang="bn-IN" sz="2400" kern="1200" dirty="0" smtClean="0">
              <a:solidFill>
                <a:schemeClr val="bg1"/>
              </a:solidFill>
              <a:latin typeface="NikoshBAN" panose="02000000000000000000" pitchFamily="2" charset="0"/>
              <a:cs typeface="NikoshBAN" panose="02000000000000000000" pitchFamily="2" charset="0"/>
            </a:rPr>
            <a:t>১৯৭০ সাল</a:t>
          </a:r>
          <a:endParaRPr lang="en-US" sz="2400" kern="1200" dirty="0">
            <a:solidFill>
              <a:schemeClr val="bg1"/>
            </a:solidFill>
            <a:latin typeface="NikoshBAN" panose="02000000000000000000" pitchFamily="2" charset="0"/>
            <a:cs typeface="NikoshBAN" panose="02000000000000000000" pitchFamily="2" charset="0"/>
          </a:endParaRPr>
        </a:p>
      </dsp:txBody>
      <dsp:txXfrm rot="10800000">
        <a:off x="4526337" y="2488755"/>
        <a:ext cx="1417319" cy="678751"/>
      </dsp:txXfrm>
    </dsp:sp>
    <dsp:sp modelId="{6459495F-68A2-4439-A9B3-5DDACF24ECD9}">
      <dsp:nvSpPr>
        <dsp:cNvPr id="0" name=""/>
        <dsp:cNvSpPr/>
      </dsp:nvSpPr>
      <dsp:spPr>
        <a:xfrm>
          <a:off x="4088601" y="0"/>
          <a:ext cx="2157040" cy="1810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84480" rIns="0" bIns="284480" numCol="1" spcCol="1270" anchor="b" anchorCtr="1">
          <a:noAutofit/>
        </a:bodyPr>
        <a:lstStyle/>
        <a:p>
          <a:pPr lvl="0" algn="ctr" defTabSz="1422400">
            <a:lnSpc>
              <a:spcPct val="90000"/>
            </a:lnSpc>
            <a:spcBef>
              <a:spcPct val="0"/>
            </a:spcBef>
            <a:spcAft>
              <a:spcPct val="35000"/>
            </a:spcAft>
          </a:pPr>
          <a:r>
            <a:rPr lang="bn-IN" sz="3200" kern="1200" dirty="0" smtClean="0">
              <a:solidFill>
                <a:schemeClr val="tx2"/>
              </a:solidFill>
              <a:latin typeface="NikoshBAN" panose="02000000000000000000" pitchFamily="2" charset="0"/>
              <a:cs typeface="NikoshBAN" panose="02000000000000000000" pitchFamily="2" charset="0"/>
            </a:rPr>
            <a:t>জয় লাভ করেও  সরকার গঠন করতে পারেননি </a:t>
          </a:r>
          <a:r>
            <a:rPr lang="bn-IN" sz="3200" kern="1200" dirty="0" smtClean="0">
              <a:solidFill>
                <a:schemeClr val="tx2"/>
              </a:solidFill>
            </a:rPr>
            <a:t> </a:t>
          </a:r>
          <a:r>
            <a:rPr lang="en-ZA" sz="3200" kern="1200" dirty="0" smtClean="0">
              <a:solidFill>
                <a:schemeClr val="tx2"/>
              </a:solidFill>
            </a:rPr>
            <a:t> </a:t>
          </a:r>
          <a:endParaRPr lang="en-US" sz="4400" kern="1200" dirty="0">
            <a:solidFill>
              <a:schemeClr val="tx2"/>
            </a:solidFill>
          </a:endParaRPr>
        </a:p>
      </dsp:txBody>
      <dsp:txXfrm>
        <a:off x="4088601" y="0"/>
        <a:ext cx="2157040" cy="1810004"/>
      </dsp:txXfrm>
    </dsp:sp>
    <dsp:sp modelId="{DA9415BC-5F5D-427A-8E4A-15DE1DCD00EC}">
      <dsp:nvSpPr>
        <dsp:cNvPr id="0" name=""/>
        <dsp:cNvSpPr/>
      </dsp:nvSpPr>
      <dsp:spPr>
        <a:xfrm>
          <a:off x="5167122" y="1923129"/>
          <a:ext cx="0" cy="565626"/>
        </a:xfrm>
        <a:prstGeom prst="line">
          <a:avLst/>
        </a:prstGeom>
        <a:noFill/>
        <a:ln w="12700" cap="flat" cmpd="sng" algn="in">
          <a:solidFill>
            <a:schemeClr val="accent5">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66283014-8366-4F80-A66F-FA0C7794F36F}">
      <dsp:nvSpPr>
        <dsp:cNvPr id="0" name=""/>
        <dsp:cNvSpPr/>
      </dsp:nvSpPr>
      <dsp:spPr>
        <a:xfrm>
          <a:off x="5110559" y="1810004"/>
          <a:ext cx="113125" cy="113125"/>
        </a:xfrm>
        <a:prstGeom prst="rect">
          <a:avLst/>
        </a:prstGeom>
        <a:solidFill>
          <a:schemeClr val="bg1">
            <a:lumMod val="75000"/>
          </a:schemeClr>
        </a:solidFill>
        <a:ln>
          <a:noFill/>
        </a:ln>
        <a:effectLst/>
      </dsp:spPr>
      <dsp:style>
        <a:lnRef idx="0">
          <a:scrgbClr r="0" g="0" b="0"/>
        </a:lnRef>
        <a:fillRef idx="3">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E80D9A-8178-433E-A6BC-FA84A1CE9E25}">
      <dsp:nvSpPr>
        <dsp:cNvPr id="0" name=""/>
        <dsp:cNvSpPr/>
      </dsp:nvSpPr>
      <dsp:spPr>
        <a:xfrm>
          <a:off x="11" y="70601"/>
          <a:ext cx="4450579" cy="415620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76200" cap="flat" cmpd="sng" algn="in">
          <a:solidFill>
            <a:srgbClr val="FF0000"/>
          </a:solidFill>
          <a:prstDash val="solid"/>
        </a:ln>
        <a:effectLst/>
      </dsp:spPr>
      <dsp:style>
        <a:lnRef idx="2">
          <a:scrgbClr r="0" g="0" b="0"/>
        </a:lnRef>
        <a:fillRef idx="1">
          <a:scrgbClr r="0" g="0" b="0"/>
        </a:fillRef>
        <a:effectRef idx="0">
          <a:scrgbClr r="0" g="0" b="0"/>
        </a:effectRef>
        <a:fontRef idx="minor"/>
      </dsp:style>
    </dsp:sp>
    <dsp:sp modelId="{969C0BBF-5461-442D-9851-5522CC4E5A86}">
      <dsp:nvSpPr>
        <dsp:cNvPr id="0" name=""/>
        <dsp:cNvSpPr/>
      </dsp:nvSpPr>
      <dsp:spPr>
        <a:xfrm>
          <a:off x="203587" y="1455121"/>
          <a:ext cx="4351860" cy="2444627"/>
        </a:xfrm>
        <a:prstGeom prst="rect">
          <a:avLst/>
        </a:prstGeom>
        <a:noFill/>
        <a:ln w="12700" cap="flat" cmpd="sng" algn="in">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844800">
            <a:lnSpc>
              <a:spcPct val="90000"/>
            </a:lnSpc>
            <a:spcBef>
              <a:spcPct val="0"/>
            </a:spcBef>
            <a:spcAft>
              <a:spcPct val="35000"/>
            </a:spcAft>
          </a:pPr>
          <a:endParaRPr lang="en-US" sz="6400" kern="1200" dirty="0"/>
        </a:p>
      </dsp:txBody>
      <dsp:txXfrm>
        <a:off x="203587" y="1455121"/>
        <a:ext cx="4351860" cy="2444627"/>
      </dsp:txXfrm>
    </dsp:sp>
  </dsp:spTree>
</dsp:drawing>
</file>

<file path=ppt/diagrams/layout1.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xmlns="">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F07771-3FAA-4D43-A059-9A7D838C2880}" type="datetimeFigureOut">
              <a:rPr lang="en-US" smtClean="0"/>
              <a:t>10/19/2019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B68C18-1BF1-F447-95ED-60EAAE35426E}" type="slidenum">
              <a:rPr lang="en-US" smtClean="0"/>
              <a:t>‹#›</a:t>
            </a:fld>
            <a:endParaRPr lang="en-US" dirty="0"/>
          </a:p>
        </p:txBody>
      </p:sp>
    </p:spTree>
    <p:extLst>
      <p:ext uri="{BB962C8B-B14F-4D97-AF65-F5344CB8AC3E}">
        <p14:creationId xmlns:p14="http://schemas.microsoft.com/office/powerpoint/2010/main" val="1391759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Ref idx="1001">
        <a:schemeClr val="bg2"/>
      </p:bgRef>
    </p:bg>
    <p:spTree>
      <p:nvGrpSpPr>
        <p:cNvPr id="1" name=""/>
        <p:cNvGrpSpPr/>
        <p:nvPr/>
      </p:nvGrpSpPr>
      <p:grpSpPr>
        <a:xfrm>
          <a:off x="0" y="0"/>
          <a:ext cx="0" cy="0"/>
          <a:chOff x="0" y="0"/>
          <a:chExt cx="0" cy="0"/>
        </a:xfrm>
      </p:grpSpPr>
      <p:sp>
        <p:nvSpPr>
          <p:cNvPr id="12" name="Freeform 6" title="Page Number Shape"/>
          <p:cNvSpPr/>
          <p:nvPr/>
        </p:nvSpPr>
        <p:spPr bwMode="auto">
          <a:xfrm>
            <a:off x="11784011" y="-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Title 1"/>
          <p:cNvSpPr>
            <a:spLocks noGrp="1"/>
          </p:cNvSpPr>
          <p:nvPr>
            <p:ph type="ctrTitle"/>
          </p:nvPr>
        </p:nvSpPr>
        <p:spPr>
          <a:xfrm>
            <a:off x="5747656" y="1264197"/>
            <a:ext cx="5670487" cy="4268965"/>
          </a:xfrm>
        </p:spPr>
        <p:txBody>
          <a:bodyPr anchor="ctr">
            <a:normAutofit/>
          </a:bodyPr>
          <a:lstStyle>
            <a:lvl1pPr algn="l">
              <a:lnSpc>
                <a:spcPct val="85000"/>
              </a:lnSpc>
              <a:defRPr sz="6000" cap="none" baseline="0">
                <a:solidFill>
                  <a:schemeClr val="tx2"/>
                </a:solidFill>
              </a:defRPr>
            </a:lvl1pPr>
          </a:lstStyle>
          <a:p>
            <a:r>
              <a:rPr lang="en-US" noProof="0" smtClean="0"/>
              <a:t>Click to edit Master title style</a:t>
            </a:r>
            <a:endParaRPr lang="en-US" noProof="0"/>
          </a:p>
        </p:txBody>
      </p:sp>
      <p:sp>
        <p:nvSpPr>
          <p:cNvPr id="3" name="Subtitle 2"/>
          <p:cNvSpPr>
            <a:spLocks noGrp="1"/>
          </p:cNvSpPr>
          <p:nvPr>
            <p:ph type="subTitle" idx="1"/>
          </p:nvPr>
        </p:nvSpPr>
        <p:spPr>
          <a:xfrm>
            <a:off x="667666" y="4151085"/>
            <a:ext cx="4633806" cy="1591181"/>
          </a:xfrm>
        </p:spPr>
        <p:txBody>
          <a:bodyPr anchor="b">
            <a:noAutofit/>
          </a:bodyPr>
          <a:lstStyle>
            <a:lvl1pPr marL="0" indent="0" algn="r">
              <a:lnSpc>
                <a:spcPct val="100000"/>
              </a:lnSpc>
              <a:spcBef>
                <a:spcPts val="0"/>
              </a:spcBef>
              <a:buNone/>
              <a:defRPr sz="23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cxnSp>
        <p:nvCxnSpPr>
          <p:cNvPr id="9" name="Straight Connector 8" title="Verticle Rule Line"/>
          <p:cNvCxnSpPr>
            <a:cxnSpLocks/>
          </p:cNvCxnSpPr>
          <p:nvPr/>
        </p:nvCxnSpPr>
        <p:spPr>
          <a:xfrm>
            <a:off x="5524563" y="1115733"/>
            <a:ext cx="0" cy="4626534"/>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Picture Placeholder 10">
            <a:extLst>
              <a:ext uri="{FF2B5EF4-FFF2-40B4-BE49-F238E27FC236}">
                <a16:creationId xmlns:a16="http://schemas.microsoft.com/office/drawing/2014/main" id="{137A75DA-C6FF-4420-94B9-E3338D1F9A04}"/>
              </a:ext>
            </a:extLst>
          </p:cNvPr>
          <p:cNvSpPr>
            <a:spLocks noGrp="1"/>
          </p:cNvSpPr>
          <p:nvPr>
            <p:ph type="pic" sz="quarter" idx="10" hasCustomPrompt="1"/>
          </p:nvPr>
        </p:nvSpPr>
        <p:spPr>
          <a:xfrm>
            <a:off x="2743615" y="1367500"/>
            <a:ext cx="2397795" cy="2397795"/>
          </a:xfrm>
          <a:prstGeom prst="ellipse">
            <a:avLst/>
          </a:prstGeom>
          <a:solidFill>
            <a:schemeClr val="bg1"/>
          </a:solidFill>
        </p:spPr>
        <p:txBody>
          <a:bodyPr anchor="ctr"/>
          <a:lstStyle>
            <a:lvl1pPr marL="0" indent="0" algn="ctr">
              <a:buNone/>
              <a:defRPr i="1"/>
            </a:lvl1pPr>
          </a:lstStyle>
          <a:p>
            <a:r>
              <a:rPr lang="en-US" noProof="0" dirty="0"/>
              <a:t>Insert Portrait Photo</a:t>
            </a:r>
          </a:p>
        </p:txBody>
      </p:sp>
    </p:spTree>
    <p:extLst>
      <p:ext uri="{BB962C8B-B14F-4D97-AF65-F5344CB8AC3E}">
        <p14:creationId xmlns:p14="http://schemas.microsoft.com/office/powerpoint/2010/main" val="182742633"/>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p:cNvSpPr>
            <a:spLocks noGrp="1"/>
          </p:cNvSpPr>
          <p:nvPr>
            <p:ph type="title"/>
          </p:nvPr>
        </p:nvSpPr>
        <p:spPr>
          <a:xfrm>
            <a:off x="762000" y="559678"/>
            <a:ext cx="3833906" cy="2221622"/>
          </a:xfrm>
        </p:spPr>
        <p:txBody>
          <a:bodyPr anchor="b"/>
          <a:lstStyle>
            <a:lvl1pPr>
              <a:defRPr>
                <a:solidFill>
                  <a:schemeClr val="bg1"/>
                </a:solidFill>
              </a:defRPr>
            </a:lvl1pPr>
          </a:lstStyle>
          <a:p>
            <a:r>
              <a:rPr lang="en-US" noProof="0" smtClean="0"/>
              <a:t>Click to edit Master title style</a:t>
            </a:r>
            <a:endParaRPr lang="en-US" noProof="0"/>
          </a:p>
        </p:txBody>
      </p:sp>
      <p:sp>
        <p:nvSpPr>
          <p:cNvPr id="4" name="Date Placeholder 3"/>
          <p:cNvSpPr>
            <a:spLocks noGrp="1"/>
          </p:cNvSpPr>
          <p:nvPr>
            <p:ph type="dt" sz="half" idx="10"/>
          </p:nvPr>
        </p:nvSpPr>
        <p:spPr/>
        <p:txBody>
          <a:bodyPr/>
          <a:lstStyle>
            <a:lvl1pPr>
              <a:defRPr>
                <a:solidFill>
                  <a:schemeClr val="bg1"/>
                </a:solidFill>
              </a:defRPr>
            </a:lvl1pPr>
          </a:lstStyle>
          <a:p>
            <a:fld id="{471D0754-1959-7F4F-A198-3F4710E170D8}" type="datetime1">
              <a:rPr lang="en-US" noProof="0" smtClean="0"/>
              <a:t>10/19/2019</a:t>
            </a:fld>
            <a:endParaRPr lang="en-US" noProof="0"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noProof="0" dirty="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dirty="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a:lstStyle>
            <a:lvl1pPr marL="0" indent="0" algn="r">
              <a:buNone/>
              <a:defRPr>
                <a:solidFill>
                  <a:schemeClr val="bg1"/>
                </a:solidFill>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FBC751F3-ABD6-4995-8494-4932D12ACE1B}"/>
              </a:ext>
            </a:extLst>
          </p:cNvPr>
          <p:cNvSpPr>
            <a:spLocks noGrp="1"/>
          </p:cNvSpPr>
          <p:nvPr>
            <p:ph sz="quarter" idx="19"/>
          </p:nvPr>
        </p:nvSpPr>
        <p:spPr>
          <a:xfrm>
            <a:off x="5326063" y="559678"/>
            <a:ext cx="6103937" cy="5191835"/>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2875451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p:cNvSpPr>
            <a:spLocks noGrp="1"/>
          </p:cNvSpPr>
          <p:nvPr>
            <p:ph type="title"/>
          </p:nvPr>
        </p:nvSpPr>
        <p:spPr>
          <a:xfrm>
            <a:off x="762000" y="559678"/>
            <a:ext cx="3833906" cy="2221622"/>
          </a:xfrm>
        </p:spPr>
        <p:txBody>
          <a:bodyPr anchor="b"/>
          <a:lstStyle>
            <a:lvl1pPr>
              <a:defRPr>
                <a:solidFill>
                  <a:schemeClr val="bg1"/>
                </a:solidFill>
              </a:defRPr>
            </a:lvl1pPr>
          </a:lstStyle>
          <a:p>
            <a:r>
              <a:rPr lang="en-US" noProof="0" smtClean="0"/>
              <a:t>Click to edit Master title style</a:t>
            </a:r>
            <a:endParaRPr lang="en-US" noProof="0"/>
          </a:p>
        </p:txBody>
      </p:sp>
      <p:sp>
        <p:nvSpPr>
          <p:cNvPr id="4" name="Date Placeholder 3"/>
          <p:cNvSpPr>
            <a:spLocks noGrp="1"/>
          </p:cNvSpPr>
          <p:nvPr>
            <p:ph type="dt" sz="half" idx="10"/>
          </p:nvPr>
        </p:nvSpPr>
        <p:spPr/>
        <p:txBody>
          <a:bodyPr/>
          <a:lstStyle>
            <a:lvl1pPr>
              <a:defRPr>
                <a:solidFill>
                  <a:schemeClr val="bg1"/>
                </a:solidFill>
              </a:defRPr>
            </a:lvl1pPr>
          </a:lstStyle>
          <a:p>
            <a:fld id="{471D0754-1959-7F4F-A198-3F4710E170D8}" type="datetime1">
              <a:rPr lang="en-US" noProof="0" smtClean="0"/>
              <a:t>10/19/2019</a:t>
            </a:fld>
            <a:endParaRPr lang="en-US" noProof="0"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noProof="0" dirty="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dirty="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a:lstStyle>
            <a:lvl1pPr marL="0" indent="0" algn="r">
              <a:buNone/>
              <a:defRPr>
                <a:solidFill>
                  <a:schemeClr val="bg1"/>
                </a:solidFill>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Picture Placeholder 6">
            <a:extLst>
              <a:ext uri="{FF2B5EF4-FFF2-40B4-BE49-F238E27FC236}">
                <a16:creationId xmlns:a16="http://schemas.microsoft.com/office/drawing/2014/main" id="{1466EC8C-C8BE-4149-A684-18CFF4574C18}"/>
              </a:ext>
            </a:extLst>
          </p:cNvPr>
          <p:cNvSpPr>
            <a:spLocks noGrp="1"/>
          </p:cNvSpPr>
          <p:nvPr>
            <p:ph type="pic" sz="quarter" idx="19"/>
          </p:nvPr>
        </p:nvSpPr>
        <p:spPr>
          <a:xfrm>
            <a:off x="5297488" y="559678"/>
            <a:ext cx="6132512" cy="5191835"/>
          </a:xfrm>
        </p:spPr>
        <p:txBody>
          <a:bodyPr anchor="ctr"/>
          <a:lstStyle>
            <a:lvl1pPr marL="0" indent="0" algn="ctr">
              <a:buNone/>
              <a:defRPr/>
            </a:lvl1pPr>
          </a:lstStyle>
          <a:p>
            <a:r>
              <a:rPr lang="en-US" noProof="0" dirty="0" smtClean="0"/>
              <a:t>Click icon to add picture</a:t>
            </a:r>
            <a:endParaRPr lang="en-US" noProof="0" dirty="0"/>
          </a:p>
        </p:txBody>
      </p:sp>
    </p:spTree>
    <p:extLst>
      <p:ext uri="{BB962C8B-B14F-4D97-AF65-F5344CB8AC3E}">
        <p14:creationId xmlns:p14="http://schemas.microsoft.com/office/powerpoint/2010/main" val="3687491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p:cNvSpPr>
            <a:spLocks noGrp="1"/>
          </p:cNvSpPr>
          <p:nvPr>
            <p:ph type="title"/>
          </p:nvPr>
        </p:nvSpPr>
        <p:spPr>
          <a:xfrm>
            <a:off x="762000" y="559677"/>
            <a:ext cx="3833906" cy="5274923"/>
          </a:xfrm>
        </p:spPr>
        <p:txBody>
          <a:bodyPr anchor="b"/>
          <a:lstStyle>
            <a:lvl1pPr>
              <a:defRPr>
                <a:solidFill>
                  <a:schemeClr val="bg1"/>
                </a:solidFill>
              </a:defRPr>
            </a:lvl1pPr>
          </a:lstStyle>
          <a:p>
            <a:r>
              <a:rPr lang="en-US" noProof="0" smtClean="0"/>
              <a:t>Click to edit Master title style</a:t>
            </a:r>
            <a:endParaRPr lang="en-US" noProof="0"/>
          </a:p>
        </p:txBody>
      </p:sp>
      <p:sp>
        <p:nvSpPr>
          <p:cNvPr id="4" name="Date Placeholder 3"/>
          <p:cNvSpPr>
            <a:spLocks noGrp="1"/>
          </p:cNvSpPr>
          <p:nvPr>
            <p:ph type="dt" sz="half" idx="10"/>
          </p:nvPr>
        </p:nvSpPr>
        <p:spPr/>
        <p:txBody>
          <a:bodyPr/>
          <a:lstStyle>
            <a:lvl1pPr>
              <a:defRPr>
                <a:solidFill>
                  <a:schemeClr val="bg1"/>
                </a:solidFill>
              </a:defRPr>
            </a:lvl1pPr>
          </a:lstStyle>
          <a:p>
            <a:fld id="{471D0754-1959-7F4F-A198-3F4710E170D8}" type="datetime1">
              <a:rPr lang="en-US" noProof="0" smtClean="0"/>
              <a:t>10/19/2019</a:t>
            </a:fld>
            <a:endParaRPr lang="en-US" noProof="0"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noProof="0" dirty="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dirty="0"/>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4889D34E-DF9E-41B7-A5EC-B9D63999B3D0}"/>
              </a:ext>
            </a:extLst>
          </p:cNvPr>
          <p:cNvSpPr>
            <a:spLocks noGrp="1"/>
          </p:cNvSpPr>
          <p:nvPr>
            <p:ph idx="1"/>
          </p:nvPr>
        </p:nvSpPr>
        <p:spPr>
          <a:xfrm>
            <a:off x="5181600" y="559678"/>
            <a:ext cx="6172200" cy="5617285"/>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3222617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a:p>
        </p:txBody>
      </p:sp>
      <p:sp>
        <p:nvSpPr>
          <p:cNvPr id="3" name="Content Placeholder 2"/>
          <p:cNvSpPr>
            <a:spLocks noGrp="1"/>
          </p:cNvSpPr>
          <p:nvPr>
            <p:ph sz="half" idx="1"/>
          </p:nvPr>
        </p:nvSpPr>
        <p:spPr>
          <a:xfrm>
            <a:off x="5181600" y="540628"/>
            <a:ext cx="6248400" cy="2488946"/>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Content Placeholder 3"/>
          <p:cNvSpPr>
            <a:spLocks noGrp="1"/>
          </p:cNvSpPr>
          <p:nvPr>
            <p:ph sz="half" idx="2"/>
          </p:nvPr>
        </p:nvSpPr>
        <p:spPr>
          <a:xfrm>
            <a:off x="5181600" y="3712467"/>
            <a:ext cx="6248400" cy="2482228"/>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5" name="Date Placeholder 4"/>
          <p:cNvSpPr>
            <a:spLocks noGrp="1"/>
          </p:cNvSpPr>
          <p:nvPr>
            <p:ph type="dt" sz="half" idx="10"/>
          </p:nvPr>
        </p:nvSpPr>
        <p:spPr/>
        <p:txBody>
          <a:bodyPr/>
          <a:lstStyle/>
          <a:p>
            <a:fld id="{F316E73E-FB98-2A42-974A-9CD83D46C100}" type="datetime1">
              <a:rPr lang="en-US" noProof="0" smtClean="0"/>
              <a:t>10/19/2019</a:t>
            </a:fld>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7" name="Slide Number Placeholder 6"/>
          <p:cNvSpPr>
            <a:spLocks noGrp="1"/>
          </p:cNvSpPr>
          <p:nvPr>
            <p:ph type="sldNum" sz="quarter" idx="12"/>
          </p:nvPr>
        </p:nvSpPr>
        <p:spPr/>
        <p:txBody>
          <a:bodyPr/>
          <a:lstStyle/>
          <a:p>
            <a:fld id="{13D2E340-0663-474B-992C-9192B5C45E57}" type="slidenum">
              <a:rPr lang="en-US" noProof="0" smtClean="0"/>
              <a:t>‹#›</a:t>
            </a:fld>
            <a:endParaRPr lang="en-US" noProof="0" dirty="0"/>
          </a:p>
        </p:txBody>
      </p:sp>
    </p:spTree>
    <p:extLst>
      <p:ext uri="{BB962C8B-B14F-4D97-AF65-F5344CB8AC3E}">
        <p14:creationId xmlns:p14="http://schemas.microsoft.com/office/powerpoint/2010/main" val="2454302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7784"/>
            <a:ext cx="3831336" cy="4956048"/>
          </a:xfrm>
        </p:spPr>
        <p:txBody>
          <a:bodyPr/>
          <a:lstStyle/>
          <a:p>
            <a:r>
              <a:rPr lang="en-US" noProof="0" smtClean="0"/>
              <a:t>Click to edit Master title style</a:t>
            </a:r>
            <a:endParaRPr lang="en-US" noProof="0"/>
          </a:p>
        </p:txBody>
      </p:sp>
      <p:sp>
        <p:nvSpPr>
          <p:cNvPr id="3" name="Text Placeholder 2"/>
          <p:cNvSpPr>
            <a:spLocks noGrp="1"/>
          </p:cNvSpPr>
          <p:nvPr>
            <p:ph type="body" idx="1"/>
          </p:nvPr>
        </p:nvSpPr>
        <p:spPr>
          <a:xfrm>
            <a:off x="5181600" y="558065"/>
            <a:ext cx="6245352" cy="914400"/>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4" name="Content Placeholder 3"/>
          <p:cNvSpPr>
            <a:spLocks noGrp="1"/>
          </p:cNvSpPr>
          <p:nvPr>
            <p:ph sz="half" idx="2"/>
          </p:nvPr>
        </p:nvSpPr>
        <p:spPr>
          <a:xfrm>
            <a:off x="5181600" y="1526671"/>
            <a:ext cx="6245352" cy="1755648"/>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5" name="Text Placeholder 4"/>
          <p:cNvSpPr>
            <a:spLocks noGrp="1"/>
          </p:cNvSpPr>
          <p:nvPr>
            <p:ph type="body" sz="quarter" idx="3"/>
          </p:nvPr>
        </p:nvSpPr>
        <p:spPr>
          <a:xfrm>
            <a:off x="5181600" y="3700826"/>
            <a:ext cx="6248400" cy="914400"/>
          </a:xfrm>
        </p:spPr>
        <p:txBody>
          <a:bodyPr anchor="b">
            <a:normAutofit/>
          </a:bodyPr>
          <a:lstStyle>
            <a:lvl1pPr marL="0" indent="0">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6" name="Content Placeholder 5"/>
          <p:cNvSpPr>
            <a:spLocks noGrp="1"/>
          </p:cNvSpPr>
          <p:nvPr>
            <p:ph sz="quarter" idx="4"/>
          </p:nvPr>
        </p:nvSpPr>
        <p:spPr>
          <a:xfrm>
            <a:off x="5181600" y="4669432"/>
            <a:ext cx="6245352" cy="1755648"/>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7" name="Date Placeholder 6"/>
          <p:cNvSpPr>
            <a:spLocks noGrp="1"/>
          </p:cNvSpPr>
          <p:nvPr>
            <p:ph type="dt" sz="half" idx="10"/>
          </p:nvPr>
        </p:nvSpPr>
        <p:spPr/>
        <p:txBody>
          <a:bodyPr/>
          <a:lstStyle/>
          <a:p>
            <a:fld id="{98A115EF-7A83-9842-815E-554E5DEB63CD}" type="datetime1">
              <a:rPr lang="en-US" noProof="0" smtClean="0"/>
              <a:t>10/19/2019</a:t>
            </a:fld>
            <a:endParaRPr lang="en-US" noProof="0" dirty="0"/>
          </a:p>
        </p:txBody>
      </p:sp>
      <p:sp>
        <p:nvSpPr>
          <p:cNvPr id="8" name="Footer Placeholder 7"/>
          <p:cNvSpPr>
            <a:spLocks noGrp="1"/>
          </p:cNvSpPr>
          <p:nvPr>
            <p:ph type="ftr" sz="quarter" idx="11"/>
          </p:nvPr>
        </p:nvSpPr>
        <p:spPr/>
        <p:txBody>
          <a:bodyPr/>
          <a:lstStyle/>
          <a:p>
            <a:endParaRPr lang="en-US" noProof="0" dirty="0"/>
          </a:p>
        </p:txBody>
      </p:sp>
      <p:sp>
        <p:nvSpPr>
          <p:cNvPr id="9" name="Slide Number Placeholder 8"/>
          <p:cNvSpPr>
            <a:spLocks noGrp="1"/>
          </p:cNvSpPr>
          <p:nvPr>
            <p:ph type="sldNum" sz="quarter" idx="12"/>
          </p:nvPr>
        </p:nvSpPr>
        <p:spPr/>
        <p:txBody>
          <a:bodyPr/>
          <a:lstStyle/>
          <a:p>
            <a:fld id="{13D2E340-0663-474B-992C-9192B5C45E57}" type="slidenum">
              <a:rPr lang="en-US" noProof="0" smtClean="0"/>
              <a:t>‹#›</a:t>
            </a:fld>
            <a:endParaRPr lang="en-US" noProof="0" dirty="0"/>
          </a:p>
        </p:txBody>
      </p:sp>
    </p:spTree>
    <p:extLst>
      <p:ext uri="{BB962C8B-B14F-4D97-AF65-F5344CB8AC3E}">
        <p14:creationId xmlns:p14="http://schemas.microsoft.com/office/powerpoint/2010/main" val="4277019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a:p>
        </p:txBody>
      </p:sp>
      <p:sp>
        <p:nvSpPr>
          <p:cNvPr id="3" name="Date Placeholder 2"/>
          <p:cNvSpPr>
            <a:spLocks noGrp="1"/>
          </p:cNvSpPr>
          <p:nvPr>
            <p:ph type="dt" sz="half" idx="10"/>
          </p:nvPr>
        </p:nvSpPr>
        <p:spPr/>
        <p:txBody>
          <a:bodyPr/>
          <a:lstStyle/>
          <a:p>
            <a:fld id="{4BE097A0-4000-B744-87D8-18F42A934248}" type="datetime1">
              <a:rPr lang="en-US" noProof="0" smtClean="0"/>
              <a:t>10/19/2019</a:t>
            </a:fld>
            <a:endParaRPr lang="en-US" noProof="0" dirty="0"/>
          </a:p>
        </p:txBody>
      </p:sp>
      <p:sp>
        <p:nvSpPr>
          <p:cNvPr id="4" name="Footer Placeholder 3"/>
          <p:cNvSpPr>
            <a:spLocks noGrp="1"/>
          </p:cNvSpPr>
          <p:nvPr>
            <p:ph type="ftr" sz="quarter" idx="11"/>
          </p:nvPr>
        </p:nvSpPr>
        <p:spPr/>
        <p:txBody>
          <a:bodyPr/>
          <a:lstStyle/>
          <a:p>
            <a:endParaRPr lang="en-US" noProof="0" dirty="0"/>
          </a:p>
        </p:txBody>
      </p:sp>
      <p:sp>
        <p:nvSpPr>
          <p:cNvPr id="5" name="Slide Number Placeholder 4"/>
          <p:cNvSpPr>
            <a:spLocks noGrp="1"/>
          </p:cNvSpPr>
          <p:nvPr>
            <p:ph type="sldNum" sz="quarter" idx="12"/>
          </p:nvPr>
        </p:nvSpPr>
        <p:spPr/>
        <p:txBody>
          <a:bodyPr/>
          <a:lstStyle/>
          <a:p>
            <a:fld id="{13D2E340-0663-474B-992C-9192B5C45E57}" type="slidenum">
              <a:rPr lang="en-US" noProof="0" smtClean="0"/>
              <a:t>‹#›</a:t>
            </a:fld>
            <a:endParaRPr lang="en-US" noProof="0" dirty="0"/>
          </a:p>
        </p:txBody>
      </p:sp>
    </p:spTree>
    <p:extLst>
      <p:ext uri="{BB962C8B-B14F-4D97-AF65-F5344CB8AC3E}">
        <p14:creationId xmlns:p14="http://schemas.microsoft.com/office/powerpoint/2010/main" val="2043447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974EA9-4639-9B48-9E98-70455404EF00}" type="datetime1">
              <a:rPr lang="en-US" noProof="0" smtClean="0"/>
              <a:t>10/19/2019</a:t>
            </a:fld>
            <a:endParaRPr lang="en-US" noProof="0" dirty="0"/>
          </a:p>
        </p:txBody>
      </p:sp>
      <p:sp>
        <p:nvSpPr>
          <p:cNvPr id="3" name="Footer Placeholder 2"/>
          <p:cNvSpPr>
            <a:spLocks noGrp="1"/>
          </p:cNvSpPr>
          <p:nvPr>
            <p:ph type="ftr" sz="quarter" idx="11"/>
          </p:nvPr>
        </p:nvSpPr>
        <p:spPr/>
        <p:txBody>
          <a:bodyPr/>
          <a:lstStyle/>
          <a:p>
            <a:endParaRPr lang="en-US" noProof="0" dirty="0"/>
          </a:p>
        </p:txBody>
      </p:sp>
      <p:sp>
        <p:nvSpPr>
          <p:cNvPr id="4" name="Slide Number Placeholder 3"/>
          <p:cNvSpPr>
            <a:spLocks noGrp="1"/>
          </p:cNvSpPr>
          <p:nvPr>
            <p:ph type="sldNum" sz="quarter" idx="12"/>
          </p:nvPr>
        </p:nvSpPr>
        <p:spPr/>
        <p:txBody>
          <a:bodyPr/>
          <a:lstStyle/>
          <a:p>
            <a:fld id="{13D2E340-0663-474B-992C-9192B5C45E57}" type="slidenum">
              <a:rPr lang="en-US" noProof="0" smtClean="0"/>
              <a:t>‹#›</a:t>
            </a:fld>
            <a:endParaRPr lang="en-US" noProof="0" dirty="0"/>
          </a:p>
        </p:txBody>
      </p:sp>
    </p:spTree>
    <p:extLst>
      <p:ext uri="{BB962C8B-B14F-4D97-AF65-F5344CB8AC3E}">
        <p14:creationId xmlns:p14="http://schemas.microsoft.com/office/powerpoint/2010/main" val="823902382"/>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E2565D1-06D8-4141-9B5F-95C29313C16C}"/>
              </a:ext>
            </a:extLst>
          </p:cNvPr>
          <p:cNvSpPr/>
          <p:nvPr userDrawn="1"/>
        </p:nvSpPr>
        <p:spPr>
          <a:xfrm>
            <a:off x="0" y="0"/>
            <a:ext cx="48961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Text Placeholder 19">
            <a:extLst>
              <a:ext uri="{FF2B5EF4-FFF2-40B4-BE49-F238E27FC236}">
                <a16:creationId xmlns:a16="http://schemas.microsoft.com/office/drawing/2014/main" id="{04FBD4F5-432F-4C2D-A734-6CC48615FF21}"/>
              </a:ext>
            </a:extLst>
          </p:cNvPr>
          <p:cNvSpPr>
            <a:spLocks noGrp="1"/>
          </p:cNvSpPr>
          <p:nvPr>
            <p:ph type="body" sz="quarter" idx="18" hasCustomPrompt="1"/>
          </p:nvPr>
        </p:nvSpPr>
        <p:spPr>
          <a:xfrm>
            <a:off x="762000" y="2895600"/>
            <a:ext cx="3842550" cy="2855913"/>
          </a:xfrm>
        </p:spPr>
        <p:txBody>
          <a:bodyPr/>
          <a:lstStyle>
            <a:lvl1pPr marL="0" indent="0" algn="r">
              <a:buNone/>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sp>
        <p:nvSpPr>
          <p:cNvPr id="3" name="Content Placeholder 2"/>
          <p:cNvSpPr>
            <a:spLocks noGrp="1"/>
          </p:cNvSpPr>
          <p:nvPr>
            <p:ph idx="1"/>
          </p:nvPr>
        </p:nvSpPr>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Date Placeholder 3"/>
          <p:cNvSpPr>
            <a:spLocks noGrp="1"/>
          </p:cNvSpPr>
          <p:nvPr>
            <p:ph type="dt" sz="half" idx="10"/>
          </p:nvPr>
        </p:nvSpPr>
        <p:spPr/>
        <p:txBody>
          <a:bodyPr/>
          <a:lstStyle/>
          <a:p>
            <a:fld id="{C3BDDDD7-72ED-FC4E-8075-0107060235C5}" type="datetime1">
              <a:rPr lang="en-US" noProof="0" smtClean="0"/>
              <a:t>10/19/2019</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dirty="0"/>
          </a:p>
        </p:txBody>
      </p:sp>
      <p:sp>
        <p:nvSpPr>
          <p:cNvPr id="11" name="Title 1">
            <a:extLst>
              <a:ext uri="{FF2B5EF4-FFF2-40B4-BE49-F238E27FC236}">
                <a16:creationId xmlns:a16="http://schemas.microsoft.com/office/drawing/2014/main" id="{3837580B-9009-4524-B820-7ACB27BCBEB4}"/>
              </a:ext>
            </a:extLst>
          </p:cNvPr>
          <p:cNvSpPr>
            <a:spLocks noGrp="1"/>
          </p:cNvSpPr>
          <p:nvPr>
            <p:ph type="title"/>
          </p:nvPr>
        </p:nvSpPr>
        <p:spPr>
          <a:xfrm>
            <a:off x="762000" y="559678"/>
            <a:ext cx="3833906" cy="2221622"/>
          </a:xfrm>
        </p:spPr>
        <p:txBody>
          <a:bodyPr anchor="b"/>
          <a:lstStyle/>
          <a:p>
            <a:r>
              <a:rPr lang="en-US" noProof="0" smtClean="0"/>
              <a:t>Click to edit Master title style</a:t>
            </a:r>
            <a:endParaRPr lang="en-US" noProof="0"/>
          </a:p>
        </p:txBody>
      </p:sp>
      <p:cxnSp>
        <p:nvCxnSpPr>
          <p:cNvPr id="12" name="Straight Connector 11" title="Horizontal Rule Line">
            <a:extLst>
              <a:ext uri="{FF2B5EF4-FFF2-40B4-BE49-F238E27FC236}">
                <a16:creationId xmlns:a16="http://schemas.microsoft.com/office/drawing/2014/main" id="{54F1A406-73A8-450C-B21C-AA9616F476C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7954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 Image / Icon Bullets Ligh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p:cNvSpPr>
            <a:spLocks noGrp="1"/>
          </p:cNvSpPr>
          <p:nvPr>
            <p:ph type="title"/>
          </p:nvPr>
        </p:nvSpPr>
        <p:spPr>
          <a:xfrm>
            <a:off x="762000" y="559678"/>
            <a:ext cx="3833906" cy="2221622"/>
          </a:xfrm>
        </p:spPr>
        <p:txBody>
          <a:bodyPr anchor="b"/>
          <a:lstStyle/>
          <a:p>
            <a:r>
              <a:rPr lang="en-US" noProof="0" smtClean="0"/>
              <a:t>Click to edit Master title style</a:t>
            </a:r>
            <a:endParaRPr lang="en-US" noProof="0"/>
          </a:p>
        </p:txBody>
      </p:sp>
      <p:sp>
        <p:nvSpPr>
          <p:cNvPr id="4" name="Date Placeholder 3"/>
          <p:cNvSpPr>
            <a:spLocks noGrp="1"/>
          </p:cNvSpPr>
          <p:nvPr>
            <p:ph type="dt" sz="half" idx="10"/>
          </p:nvPr>
        </p:nvSpPr>
        <p:spPr/>
        <p:txBody>
          <a:bodyPr/>
          <a:lstStyle/>
          <a:p>
            <a:fld id="{26B3D9D9-8B30-6A45-929D-0A0366E2E953}" type="datetime1">
              <a:rPr lang="en-US" noProof="0" smtClean="0"/>
              <a:t>10/19/2019</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dirty="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a:lstStyle>
            <a:lvl1pPr marL="0" indent="0" algn="r">
              <a:buNone/>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0CF91DE7-F23F-444D-B56E-B059EC98D983}"/>
              </a:ext>
            </a:extLst>
          </p:cNvPr>
          <p:cNvSpPr>
            <a:spLocks noGrp="1"/>
          </p:cNvSpPr>
          <p:nvPr>
            <p:ph idx="1" hasCustomPrompt="1"/>
          </p:nvPr>
        </p:nvSpPr>
        <p:spPr>
          <a:xfrm>
            <a:off x="5162550"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19" name="Text Placeholder 8">
            <a:extLst>
              <a:ext uri="{FF2B5EF4-FFF2-40B4-BE49-F238E27FC236}">
                <a16:creationId xmlns:a16="http://schemas.microsoft.com/office/drawing/2014/main" id="{DD8B7AFB-040F-4222-BF21-649EEB9B7663}"/>
              </a:ext>
            </a:extLst>
          </p:cNvPr>
          <p:cNvSpPr>
            <a:spLocks noGrp="1"/>
          </p:cNvSpPr>
          <p:nvPr>
            <p:ph type="body" sz="quarter" idx="13" hasCustomPrompt="1"/>
          </p:nvPr>
        </p:nvSpPr>
        <p:spPr>
          <a:xfrm>
            <a:off x="7295581"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2" name="Text Placeholder 10">
            <a:extLst>
              <a:ext uri="{FF2B5EF4-FFF2-40B4-BE49-F238E27FC236}">
                <a16:creationId xmlns:a16="http://schemas.microsoft.com/office/drawing/2014/main" id="{36C44B50-DCD8-4661-AE20-1744F5052F2B}"/>
              </a:ext>
            </a:extLst>
          </p:cNvPr>
          <p:cNvSpPr>
            <a:spLocks noGrp="1"/>
          </p:cNvSpPr>
          <p:nvPr>
            <p:ph type="body" sz="quarter" idx="14" hasCustomPrompt="1"/>
          </p:nvPr>
        </p:nvSpPr>
        <p:spPr>
          <a:xfrm>
            <a:off x="9428613"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3" name="Text Placeholder 6">
            <a:extLst>
              <a:ext uri="{FF2B5EF4-FFF2-40B4-BE49-F238E27FC236}">
                <a16:creationId xmlns:a16="http://schemas.microsoft.com/office/drawing/2014/main" id="{C0107EA4-5D36-4C90-97D0-F9F14116BDE7}"/>
              </a:ext>
            </a:extLst>
          </p:cNvPr>
          <p:cNvSpPr>
            <a:spLocks noGrp="1"/>
          </p:cNvSpPr>
          <p:nvPr>
            <p:ph type="body" sz="quarter" idx="19" hasCustomPrompt="1"/>
          </p:nvPr>
        </p:nvSpPr>
        <p:spPr>
          <a:xfrm>
            <a:off x="5162550" y="3429000"/>
            <a:ext cx="1944000" cy="2700000"/>
          </a:xfrm>
          <a:solidFill>
            <a:schemeClr val="bg1"/>
          </a:solidFill>
        </p:spPr>
        <p:txBody>
          <a:bodyPr lIns="0" tIns="1332000" rIns="0" bIns="0"/>
          <a:lstStyle>
            <a:lvl1pPr marL="0" indent="0" algn="ctr">
              <a:buNone/>
              <a:defRPr sz="1600">
                <a:solidFill>
                  <a:schemeClr val="tx1">
                    <a:lumMod val="85000"/>
                    <a:lumOff val="15000"/>
                  </a:schemeClr>
                </a:solidFill>
              </a:defRPr>
            </a:lvl1pPr>
          </a:lstStyle>
          <a:p>
            <a:pPr lvl="0"/>
            <a:r>
              <a:rPr lang="en-US" noProof="0"/>
              <a:t>Item Description</a:t>
            </a:r>
          </a:p>
        </p:txBody>
      </p:sp>
      <p:sp>
        <p:nvSpPr>
          <p:cNvPr id="24" name="Text Placeholder 15">
            <a:extLst>
              <a:ext uri="{FF2B5EF4-FFF2-40B4-BE49-F238E27FC236}">
                <a16:creationId xmlns:a16="http://schemas.microsoft.com/office/drawing/2014/main" id="{CB22D40E-097C-4007-9190-A37498065321}"/>
              </a:ext>
            </a:extLst>
          </p:cNvPr>
          <p:cNvSpPr>
            <a:spLocks noGrp="1"/>
          </p:cNvSpPr>
          <p:nvPr>
            <p:ph type="body" sz="quarter" idx="20" hasCustomPrompt="1"/>
          </p:nvPr>
        </p:nvSpPr>
        <p:spPr>
          <a:xfrm>
            <a:off x="7295356" y="3429000"/>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5" name="Text Placeholder 18">
            <a:extLst>
              <a:ext uri="{FF2B5EF4-FFF2-40B4-BE49-F238E27FC236}">
                <a16:creationId xmlns:a16="http://schemas.microsoft.com/office/drawing/2014/main" id="{D385A57E-D5E6-4E0A-BE4C-C1B40196AB2B}"/>
              </a:ext>
            </a:extLst>
          </p:cNvPr>
          <p:cNvSpPr>
            <a:spLocks noGrp="1"/>
          </p:cNvSpPr>
          <p:nvPr>
            <p:ph type="body" sz="quarter" idx="21" hasCustomPrompt="1"/>
          </p:nvPr>
        </p:nvSpPr>
        <p:spPr>
          <a:xfrm>
            <a:off x="9428163" y="3429000"/>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6" name="Picture Placeholder 22">
            <a:extLst>
              <a:ext uri="{FF2B5EF4-FFF2-40B4-BE49-F238E27FC236}">
                <a16:creationId xmlns:a16="http://schemas.microsoft.com/office/drawing/2014/main" id="{3D1BBD84-BA1A-4F7F-BD78-6D42162E33D5}"/>
              </a:ext>
            </a:extLst>
          </p:cNvPr>
          <p:cNvSpPr>
            <a:spLocks noGrp="1"/>
          </p:cNvSpPr>
          <p:nvPr>
            <p:ph type="pic" sz="quarter" idx="22" hasCustomPrompt="1"/>
          </p:nvPr>
        </p:nvSpPr>
        <p:spPr>
          <a:xfrm>
            <a:off x="5648550"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dirty="0"/>
              <a:t>Insert Icon / Picture</a:t>
            </a:r>
          </a:p>
        </p:txBody>
      </p:sp>
      <p:sp>
        <p:nvSpPr>
          <p:cNvPr id="27" name="Picture Placeholder 24">
            <a:extLst>
              <a:ext uri="{FF2B5EF4-FFF2-40B4-BE49-F238E27FC236}">
                <a16:creationId xmlns:a16="http://schemas.microsoft.com/office/drawing/2014/main" id="{75DDD589-ADD5-491E-B180-F1FCDF9ED6A1}"/>
              </a:ext>
            </a:extLst>
          </p:cNvPr>
          <p:cNvSpPr>
            <a:spLocks noGrp="1"/>
          </p:cNvSpPr>
          <p:nvPr>
            <p:ph type="pic" sz="quarter" idx="23" hasCustomPrompt="1"/>
          </p:nvPr>
        </p:nvSpPr>
        <p:spPr>
          <a:xfrm>
            <a:off x="7781581"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dirty="0"/>
              <a:t>Insert Icon / Picture</a:t>
            </a:r>
          </a:p>
        </p:txBody>
      </p:sp>
      <p:sp>
        <p:nvSpPr>
          <p:cNvPr id="28" name="Picture Placeholder 26">
            <a:extLst>
              <a:ext uri="{FF2B5EF4-FFF2-40B4-BE49-F238E27FC236}">
                <a16:creationId xmlns:a16="http://schemas.microsoft.com/office/drawing/2014/main" id="{BFFFDD99-5C1A-4C7C-8FA2-BEA3DB4BA884}"/>
              </a:ext>
            </a:extLst>
          </p:cNvPr>
          <p:cNvSpPr>
            <a:spLocks noGrp="1"/>
          </p:cNvSpPr>
          <p:nvPr>
            <p:ph type="pic" sz="quarter" idx="24" hasCustomPrompt="1"/>
          </p:nvPr>
        </p:nvSpPr>
        <p:spPr>
          <a:xfrm>
            <a:off x="9914613"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dirty="0"/>
              <a:t>Insert Icon / Picture</a:t>
            </a:r>
          </a:p>
        </p:txBody>
      </p:sp>
      <p:sp>
        <p:nvSpPr>
          <p:cNvPr id="29" name="Picture Placeholder 30">
            <a:extLst>
              <a:ext uri="{FF2B5EF4-FFF2-40B4-BE49-F238E27FC236}">
                <a16:creationId xmlns:a16="http://schemas.microsoft.com/office/drawing/2014/main" id="{23C5456C-A352-4CF6-8671-B2572BAD518D}"/>
              </a:ext>
            </a:extLst>
          </p:cNvPr>
          <p:cNvSpPr>
            <a:spLocks noGrp="1"/>
          </p:cNvSpPr>
          <p:nvPr>
            <p:ph type="pic" sz="quarter" idx="25" hasCustomPrompt="1"/>
          </p:nvPr>
        </p:nvSpPr>
        <p:spPr>
          <a:xfrm>
            <a:off x="5648550"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dirty="0"/>
              <a:t>Insert Icon / Picture</a:t>
            </a:r>
          </a:p>
        </p:txBody>
      </p:sp>
      <p:sp>
        <p:nvSpPr>
          <p:cNvPr id="30" name="Picture Placeholder 32">
            <a:extLst>
              <a:ext uri="{FF2B5EF4-FFF2-40B4-BE49-F238E27FC236}">
                <a16:creationId xmlns:a16="http://schemas.microsoft.com/office/drawing/2014/main" id="{C7C33AAD-B12F-4AA1-80BD-D7D3D1304B98}"/>
              </a:ext>
            </a:extLst>
          </p:cNvPr>
          <p:cNvSpPr>
            <a:spLocks noGrp="1"/>
          </p:cNvSpPr>
          <p:nvPr>
            <p:ph type="pic" sz="quarter" idx="26" hasCustomPrompt="1"/>
          </p:nvPr>
        </p:nvSpPr>
        <p:spPr>
          <a:xfrm>
            <a:off x="7781581"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dirty="0"/>
              <a:t>Insert Icon / Picture</a:t>
            </a:r>
          </a:p>
        </p:txBody>
      </p:sp>
      <p:sp>
        <p:nvSpPr>
          <p:cNvPr id="31" name="Picture Placeholder 34">
            <a:extLst>
              <a:ext uri="{FF2B5EF4-FFF2-40B4-BE49-F238E27FC236}">
                <a16:creationId xmlns:a16="http://schemas.microsoft.com/office/drawing/2014/main" id="{E2951AF1-2CE3-48B5-9CF3-7488DCDF3299}"/>
              </a:ext>
            </a:extLst>
          </p:cNvPr>
          <p:cNvSpPr>
            <a:spLocks noGrp="1"/>
          </p:cNvSpPr>
          <p:nvPr>
            <p:ph type="pic" sz="quarter" idx="27" hasCustomPrompt="1"/>
          </p:nvPr>
        </p:nvSpPr>
        <p:spPr>
          <a:xfrm>
            <a:off x="9914613"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dirty="0"/>
              <a:t>Insert Icon / Picture</a:t>
            </a:r>
          </a:p>
        </p:txBody>
      </p:sp>
    </p:spTree>
    <p:extLst>
      <p:ext uri="{BB962C8B-B14F-4D97-AF65-F5344CB8AC3E}">
        <p14:creationId xmlns:p14="http://schemas.microsoft.com/office/powerpoint/2010/main" val="4187982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umbered Bullets in a row">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p:cNvSpPr>
            <a:spLocks noGrp="1"/>
          </p:cNvSpPr>
          <p:nvPr>
            <p:ph type="title"/>
          </p:nvPr>
        </p:nvSpPr>
        <p:spPr>
          <a:xfrm>
            <a:off x="762000" y="559678"/>
            <a:ext cx="3833906" cy="2221622"/>
          </a:xfrm>
        </p:spPr>
        <p:txBody>
          <a:bodyPr anchor="b"/>
          <a:lstStyle/>
          <a:p>
            <a:r>
              <a:rPr lang="en-US" noProof="0" smtClean="0"/>
              <a:t>Click to edit Master title style</a:t>
            </a:r>
            <a:endParaRPr lang="en-US" noProof="0"/>
          </a:p>
        </p:txBody>
      </p:sp>
      <p:sp>
        <p:nvSpPr>
          <p:cNvPr id="3" name="Content Placeholder 2"/>
          <p:cNvSpPr>
            <a:spLocks noGrp="1"/>
          </p:cNvSpPr>
          <p:nvPr>
            <p:ph idx="1" hasCustomPrompt="1"/>
          </p:nvPr>
        </p:nvSpPr>
        <p:spPr>
          <a:xfrm>
            <a:off x="5162550" y="2019300"/>
            <a:ext cx="1944000" cy="2700000"/>
          </a:xfrm>
          <a:gradFill>
            <a:gsLst>
              <a:gs pos="0">
                <a:schemeClr val="accent1">
                  <a:lumMod val="20000"/>
                  <a:lumOff val="80000"/>
                </a:schemeClr>
              </a:gs>
              <a:gs pos="99000">
                <a:schemeClr val="accent1">
                  <a:lumMod val="20000"/>
                  <a:lumOff val="80000"/>
                </a:schemeClr>
              </a:gs>
              <a:gs pos="100000">
                <a:schemeClr val="accent1"/>
              </a:gs>
            </a:gsLst>
            <a:lin ang="5400000" scaled="1"/>
          </a:gradFill>
        </p:spPr>
        <p:txBody>
          <a:bodyPr lIns="0" tIns="1332000" rIns="0" bIns="0">
            <a:noAutofit/>
          </a:bodyPr>
          <a:lstStyle>
            <a:lvl1pPr marL="0" indent="0" algn="ctr">
              <a:buNone/>
              <a:defRPr sz="1600"/>
            </a:lvl1pPr>
          </a:lstStyle>
          <a:p>
            <a:pPr lvl="0"/>
            <a:r>
              <a:rPr lang="en-US" noProof="0"/>
              <a:t>Event Description</a:t>
            </a:r>
          </a:p>
        </p:txBody>
      </p:sp>
      <p:sp>
        <p:nvSpPr>
          <p:cNvPr id="4" name="Date Placeholder 3"/>
          <p:cNvSpPr>
            <a:spLocks noGrp="1"/>
          </p:cNvSpPr>
          <p:nvPr>
            <p:ph type="dt" sz="half" idx="10"/>
          </p:nvPr>
        </p:nvSpPr>
        <p:spPr/>
        <p:txBody>
          <a:bodyPr/>
          <a:lstStyle/>
          <a:p>
            <a:fld id="{54919B67-2563-3544-8019-B2D766585AE6}" type="datetime1">
              <a:rPr lang="en-US" noProof="0" smtClean="0"/>
              <a:t>10/19/2019</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dirty="0"/>
          </a:p>
        </p:txBody>
      </p:sp>
      <p:sp>
        <p:nvSpPr>
          <p:cNvPr id="9" name="Text Placeholder 8">
            <a:extLst>
              <a:ext uri="{FF2B5EF4-FFF2-40B4-BE49-F238E27FC236}">
                <a16:creationId xmlns:a16="http://schemas.microsoft.com/office/drawing/2014/main" id="{617748B7-E5B4-4481-8BBD-FA336F544D66}"/>
              </a:ext>
            </a:extLst>
          </p:cNvPr>
          <p:cNvSpPr>
            <a:spLocks noGrp="1"/>
          </p:cNvSpPr>
          <p:nvPr>
            <p:ph type="body" sz="quarter" idx="13" hasCustomPrompt="1"/>
          </p:nvPr>
        </p:nvSpPr>
        <p:spPr>
          <a:xfrm>
            <a:off x="7295806" y="2019300"/>
            <a:ext cx="1943100" cy="2700000"/>
          </a:xfrm>
          <a:gradFill>
            <a:gsLst>
              <a:gs pos="0">
                <a:schemeClr val="accent3">
                  <a:lumMod val="20000"/>
                  <a:lumOff val="80000"/>
                </a:schemeClr>
              </a:gs>
              <a:gs pos="99000">
                <a:schemeClr val="accent3">
                  <a:lumMod val="20000"/>
                  <a:lumOff val="80000"/>
                </a:schemeClr>
              </a:gs>
              <a:gs pos="100000">
                <a:schemeClr val="accent3"/>
              </a:gs>
            </a:gsLst>
            <a:lin ang="5400000" scaled="1"/>
          </a:gradFill>
        </p:spPr>
        <p:txBody>
          <a:bodyPr lIns="0" tIns="1332000" rIns="0" bIns="0">
            <a:noAutofit/>
          </a:bodyPr>
          <a:lstStyle>
            <a:lvl1pPr marL="0" indent="0" algn="ctr">
              <a:buNone/>
              <a:defRPr sz="1600"/>
            </a:lvl1pPr>
          </a:lstStyle>
          <a:p>
            <a:pPr lvl="0"/>
            <a:r>
              <a:rPr lang="en-US" noProof="0"/>
              <a:t>Event Description</a:t>
            </a:r>
          </a:p>
        </p:txBody>
      </p:sp>
      <p:sp>
        <p:nvSpPr>
          <p:cNvPr id="11" name="Text Placeholder 10">
            <a:extLst>
              <a:ext uri="{FF2B5EF4-FFF2-40B4-BE49-F238E27FC236}">
                <a16:creationId xmlns:a16="http://schemas.microsoft.com/office/drawing/2014/main" id="{47DBBB1B-8761-455D-AD09-0A48C1ED27E0}"/>
              </a:ext>
            </a:extLst>
          </p:cNvPr>
          <p:cNvSpPr>
            <a:spLocks noGrp="1"/>
          </p:cNvSpPr>
          <p:nvPr>
            <p:ph type="body" sz="quarter" idx="14" hasCustomPrompt="1"/>
          </p:nvPr>
        </p:nvSpPr>
        <p:spPr>
          <a:xfrm>
            <a:off x="9428163" y="2019300"/>
            <a:ext cx="1943100" cy="2700000"/>
          </a:xfrm>
          <a:gradFill>
            <a:gsLst>
              <a:gs pos="0">
                <a:schemeClr val="accent5">
                  <a:lumMod val="20000"/>
                  <a:lumOff val="80000"/>
                </a:schemeClr>
              </a:gs>
              <a:gs pos="99000">
                <a:schemeClr val="accent5">
                  <a:lumMod val="20000"/>
                  <a:lumOff val="80000"/>
                </a:schemeClr>
              </a:gs>
              <a:gs pos="100000">
                <a:schemeClr val="accent5"/>
              </a:gs>
            </a:gsLst>
            <a:lin ang="5400000" scaled="1"/>
          </a:gradFill>
        </p:spPr>
        <p:txBody>
          <a:bodyPr lIns="0" tIns="1332000" rIns="0" bIns="0">
            <a:noAutofit/>
          </a:bodyPr>
          <a:lstStyle>
            <a:lvl1pPr marL="0" indent="0" algn="ctr">
              <a:buNone/>
              <a:defRPr sz="1600"/>
            </a:lvl1pPr>
          </a:lstStyle>
          <a:p>
            <a:pPr lvl="0"/>
            <a:r>
              <a:rPr lang="en-US" noProof="0"/>
              <a:t>Event Description</a:t>
            </a:r>
          </a:p>
        </p:txBody>
      </p:sp>
      <p:sp>
        <p:nvSpPr>
          <p:cNvPr id="13" name="Text Placeholder 12">
            <a:extLst>
              <a:ext uri="{FF2B5EF4-FFF2-40B4-BE49-F238E27FC236}">
                <a16:creationId xmlns:a16="http://schemas.microsoft.com/office/drawing/2014/main" id="{701A7388-8628-470F-82E9-729C86AAFDC5}"/>
              </a:ext>
            </a:extLst>
          </p:cNvPr>
          <p:cNvSpPr>
            <a:spLocks noGrp="1"/>
          </p:cNvSpPr>
          <p:nvPr>
            <p:ph type="body" sz="quarter" idx="15" hasCustomPrompt="1"/>
          </p:nvPr>
        </p:nvSpPr>
        <p:spPr>
          <a:xfrm>
            <a:off x="5720550" y="2324100"/>
            <a:ext cx="828000" cy="828000"/>
          </a:xfrm>
          <a:prstGeom prst="ellipse">
            <a:avLst/>
          </a:prstGeom>
          <a:solidFill>
            <a:schemeClr val="tx1">
              <a:lumMod val="85000"/>
              <a:lumOff val="15000"/>
            </a:schemeClr>
          </a:solidFill>
        </p:spPr>
        <p:txBody>
          <a:bodyPr lIns="0" tIns="0" rIns="0" bIns="0" anchor="ctr">
            <a:noAutofit/>
          </a:bodyPr>
          <a:lstStyle>
            <a:lvl1pPr marL="0" indent="0" algn="ctr">
              <a:lnSpc>
                <a:spcPct val="100000"/>
              </a:lnSpc>
              <a:buNone/>
              <a:defRPr sz="2000" i="1">
                <a:solidFill>
                  <a:schemeClr val="bg1"/>
                </a:solidFill>
                <a:latin typeface="+mj-lt"/>
              </a:defRPr>
            </a:lvl1pPr>
          </a:lstStyle>
          <a:p>
            <a:pPr lvl="0"/>
            <a:r>
              <a:rPr lang="en-US" noProof="0"/>
              <a:t>1</a:t>
            </a:r>
          </a:p>
        </p:txBody>
      </p:sp>
      <p:sp>
        <p:nvSpPr>
          <p:cNvPr id="15" name="Text Placeholder 14">
            <a:extLst>
              <a:ext uri="{FF2B5EF4-FFF2-40B4-BE49-F238E27FC236}">
                <a16:creationId xmlns:a16="http://schemas.microsoft.com/office/drawing/2014/main" id="{CAE5D4FA-2556-4640-8793-063247AA272E}"/>
              </a:ext>
            </a:extLst>
          </p:cNvPr>
          <p:cNvSpPr>
            <a:spLocks noGrp="1"/>
          </p:cNvSpPr>
          <p:nvPr>
            <p:ph type="body" sz="quarter" idx="16" hasCustomPrompt="1"/>
          </p:nvPr>
        </p:nvSpPr>
        <p:spPr>
          <a:xfrm>
            <a:off x="7853356" y="2324100"/>
            <a:ext cx="828000" cy="828000"/>
          </a:xfrm>
          <a:prstGeom prst="ellipse">
            <a:avLst/>
          </a:prstGeom>
          <a:solidFill>
            <a:schemeClr val="tx1">
              <a:lumMod val="85000"/>
              <a:lumOff val="15000"/>
            </a:schemeClr>
          </a:solidFill>
        </p:spPr>
        <p:txBody>
          <a:bodyPr lIns="0" tIns="0" rIns="0" bIns="0" anchor="ctr"/>
          <a:lstStyle>
            <a:lvl1pPr marL="0" indent="0" algn="ctr">
              <a:buNone/>
              <a:defRPr i="1">
                <a:solidFill>
                  <a:schemeClr val="bg1"/>
                </a:solidFill>
                <a:latin typeface="+mj-lt"/>
              </a:defRPr>
            </a:lvl1pPr>
          </a:lstStyle>
          <a:p>
            <a:pPr lvl="0"/>
            <a:r>
              <a:rPr lang="en-US" noProof="0"/>
              <a:t>2</a:t>
            </a:r>
          </a:p>
        </p:txBody>
      </p:sp>
      <p:sp>
        <p:nvSpPr>
          <p:cNvPr id="17" name="Text Placeholder 16">
            <a:extLst>
              <a:ext uri="{FF2B5EF4-FFF2-40B4-BE49-F238E27FC236}">
                <a16:creationId xmlns:a16="http://schemas.microsoft.com/office/drawing/2014/main" id="{8379251E-EDF2-4AC5-AB5B-C1FD66A9D6F3}"/>
              </a:ext>
            </a:extLst>
          </p:cNvPr>
          <p:cNvSpPr>
            <a:spLocks noGrp="1"/>
          </p:cNvSpPr>
          <p:nvPr>
            <p:ph type="body" sz="quarter" idx="17" hasCustomPrompt="1"/>
          </p:nvPr>
        </p:nvSpPr>
        <p:spPr>
          <a:xfrm>
            <a:off x="9985713" y="2324100"/>
            <a:ext cx="828000" cy="828000"/>
          </a:xfrm>
          <a:prstGeom prst="ellipse">
            <a:avLst/>
          </a:prstGeom>
          <a:solidFill>
            <a:schemeClr val="tx1">
              <a:lumMod val="85000"/>
              <a:lumOff val="15000"/>
            </a:schemeClr>
          </a:solidFill>
        </p:spPr>
        <p:txBody>
          <a:bodyPr lIns="0" tIns="0" rIns="0" bIns="0" anchor="ctr"/>
          <a:lstStyle>
            <a:lvl1pPr marL="0" indent="0" algn="ctr">
              <a:buNone/>
              <a:defRPr i="1">
                <a:solidFill>
                  <a:schemeClr val="bg1"/>
                </a:solidFill>
                <a:latin typeface="+mj-lt"/>
              </a:defRPr>
            </a:lvl1pPr>
          </a:lstStyle>
          <a:p>
            <a:pPr lvl="0"/>
            <a:r>
              <a:rPr lang="en-US" noProof="0"/>
              <a:t>3</a:t>
            </a:r>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a:lstStyle>
            <a:lvl1pPr marL="0" indent="0" algn="r">
              <a:buNone/>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1316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p:cNvSpPr>
            <a:spLocks noGrp="1"/>
          </p:cNvSpPr>
          <p:nvPr>
            <p:ph type="title"/>
          </p:nvPr>
        </p:nvSpPr>
        <p:spPr>
          <a:xfrm>
            <a:off x="762000" y="559678"/>
            <a:ext cx="3833906" cy="2221622"/>
          </a:xfrm>
        </p:spPr>
        <p:txBody>
          <a:bodyPr anchor="b"/>
          <a:lstStyle>
            <a:lvl1pPr>
              <a:defRPr>
                <a:solidFill>
                  <a:schemeClr val="bg1"/>
                </a:solidFill>
              </a:defRPr>
            </a:lvl1pPr>
          </a:lstStyle>
          <a:p>
            <a:r>
              <a:rPr lang="en-US" noProof="0" smtClean="0"/>
              <a:t>Click to edit Master title style</a:t>
            </a:r>
            <a:endParaRPr lang="en-US" noProof="0"/>
          </a:p>
        </p:txBody>
      </p:sp>
      <p:sp>
        <p:nvSpPr>
          <p:cNvPr id="4" name="Date Placeholder 3"/>
          <p:cNvSpPr>
            <a:spLocks noGrp="1"/>
          </p:cNvSpPr>
          <p:nvPr>
            <p:ph type="dt" sz="half" idx="10"/>
          </p:nvPr>
        </p:nvSpPr>
        <p:spPr/>
        <p:txBody>
          <a:bodyPr/>
          <a:lstStyle>
            <a:lvl1pPr>
              <a:defRPr>
                <a:solidFill>
                  <a:schemeClr val="bg1"/>
                </a:solidFill>
              </a:defRPr>
            </a:lvl1pPr>
          </a:lstStyle>
          <a:p>
            <a:fld id="{471D0754-1959-7F4F-A198-3F4710E170D8}" type="datetime1">
              <a:rPr lang="en-US" noProof="0" smtClean="0"/>
              <a:t>10/19/2019</a:t>
            </a:fld>
            <a:endParaRPr lang="en-US" noProof="0"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noProof="0" dirty="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dirty="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a:lstStyle>
            <a:lvl1pPr marL="0" indent="0" algn="r">
              <a:buNone/>
              <a:defRPr>
                <a:solidFill>
                  <a:schemeClr val="bg1"/>
                </a:solidFill>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3914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 Image / Icon Bullets">
    <p:bg>
      <p:bgPr>
        <a:solidFill>
          <a:schemeClr val="bg2"/>
        </a:solidFill>
        <a:effectLst/>
      </p:bgPr>
    </p:bg>
    <p:spTree>
      <p:nvGrpSpPr>
        <p:cNvPr id="1" name=""/>
        <p:cNvGrpSpPr/>
        <p:nvPr/>
      </p:nvGrpSpPr>
      <p:grpSpPr>
        <a:xfrm>
          <a:off x="0" y="0"/>
          <a:ext cx="0" cy="0"/>
          <a:chOff x="0" y="0"/>
          <a:chExt cx="0" cy="0"/>
        </a:xfrm>
      </p:grpSpPr>
      <p:sp>
        <p:nvSpPr>
          <p:cNvPr id="9" name="Freeform 6" title="Page Number Shape">
            <a:extLst>
              <a:ext uri="{FF2B5EF4-FFF2-40B4-BE49-F238E27FC236}">
                <a16:creationId xmlns:a16="http://schemas.microsoft.com/office/drawing/2014/main" id="{4C028BF1-8F7F-4E8E-9D47-05D46323E336}"/>
              </a:ext>
            </a:extLst>
          </p:cNvPr>
          <p:cNvSpPr/>
          <p:nvPr userDrawn="1"/>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solidFill>
          <a:ln w="0">
            <a:noFill/>
            <a:prstDash val="solid"/>
            <a:round/>
            <a:headEnd/>
            <a:tailEnd/>
          </a:ln>
        </p:spPr>
      </p:sp>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p:cNvSpPr>
            <a:spLocks noGrp="1"/>
          </p:cNvSpPr>
          <p:nvPr>
            <p:ph type="title"/>
          </p:nvPr>
        </p:nvSpPr>
        <p:spPr>
          <a:xfrm>
            <a:off x="762000" y="559678"/>
            <a:ext cx="3833906" cy="2221622"/>
          </a:xfrm>
        </p:spPr>
        <p:txBody>
          <a:bodyPr anchor="b"/>
          <a:lstStyle>
            <a:lvl1pPr>
              <a:defRPr>
                <a:solidFill>
                  <a:schemeClr val="bg1"/>
                </a:solidFill>
              </a:defRPr>
            </a:lvl1pPr>
          </a:lstStyle>
          <a:p>
            <a:r>
              <a:rPr lang="en-US" noProof="0" smtClean="0"/>
              <a:t>Click to edit Master title style</a:t>
            </a:r>
            <a:endParaRPr lang="en-US" noProof="0"/>
          </a:p>
        </p:txBody>
      </p:sp>
      <p:sp>
        <p:nvSpPr>
          <p:cNvPr id="4" name="Date Placeholder 3"/>
          <p:cNvSpPr>
            <a:spLocks noGrp="1"/>
          </p:cNvSpPr>
          <p:nvPr>
            <p:ph type="dt" sz="half" idx="10"/>
          </p:nvPr>
        </p:nvSpPr>
        <p:spPr/>
        <p:txBody>
          <a:bodyPr/>
          <a:lstStyle>
            <a:lvl1pPr>
              <a:defRPr>
                <a:solidFill>
                  <a:schemeClr val="bg1"/>
                </a:solidFill>
              </a:defRPr>
            </a:lvl1pPr>
          </a:lstStyle>
          <a:p>
            <a:fld id="{F8F1C92E-34EF-7443-98EE-55EB64C2F5FD}" type="datetime1">
              <a:rPr lang="en-US" noProof="0" smtClean="0"/>
              <a:t>10/19/2019</a:t>
            </a:fld>
            <a:endParaRPr lang="en-US" noProof="0"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noProof="0" dirty="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dirty="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a:lstStyle>
            <a:lvl1pPr marL="0" indent="0" algn="r">
              <a:buNone/>
              <a:defRPr>
                <a:solidFill>
                  <a:schemeClr val="bg1"/>
                </a:solidFill>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5D7203A2-76F7-4D98-BFEB-C48DDC3E5C6C}"/>
              </a:ext>
            </a:extLst>
          </p:cNvPr>
          <p:cNvSpPr>
            <a:spLocks noGrp="1"/>
          </p:cNvSpPr>
          <p:nvPr>
            <p:ph idx="1" hasCustomPrompt="1"/>
          </p:nvPr>
        </p:nvSpPr>
        <p:spPr>
          <a:xfrm>
            <a:off x="5162550"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11" name="Text Placeholder 8">
            <a:extLst>
              <a:ext uri="{FF2B5EF4-FFF2-40B4-BE49-F238E27FC236}">
                <a16:creationId xmlns:a16="http://schemas.microsoft.com/office/drawing/2014/main" id="{333FF03C-99D8-472E-A74F-87D3B5A5696D}"/>
              </a:ext>
            </a:extLst>
          </p:cNvPr>
          <p:cNvSpPr>
            <a:spLocks noGrp="1"/>
          </p:cNvSpPr>
          <p:nvPr>
            <p:ph type="body" sz="quarter" idx="13" hasCustomPrompt="1"/>
          </p:nvPr>
        </p:nvSpPr>
        <p:spPr>
          <a:xfrm>
            <a:off x="7295581"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12" name="Text Placeholder 10">
            <a:extLst>
              <a:ext uri="{FF2B5EF4-FFF2-40B4-BE49-F238E27FC236}">
                <a16:creationId xmlns:a16="http://schemas.microsoft.com/office/drawing/2014/main" id="{982C482D-2EED-4942-A5D4-D8A794C2486A}"/>
              </a:ext>
            </a:extLst>
          </p:cNvPr>
          <p:cNvSpPr>
            <a:spLocks noGrp="1"/>
          </p:cNvSpPr>
          <p:nvPr>
            <p:ph type="body" sz="quarter" idx="14" hasCustomPrompt="1"/>
          </p:nvPr>
        </p:nvSpPr>
        <p:spPr>
          <a:xfrm>
            <a:off x="9428613"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7" name="Text Placeholder 6">
            <a:extLst>
              <a:ext uri="{FF2B5EF4-FFF2-40B4-BE49-F238E27FC236}">
                <a16:creationId xmlns:a16="http://schemas.microsoft.com/office/drawing/2014/main" id="{51D4C5CB-E26D-42D3-B242-792D37C5074D}"/>
              </a:ext>
            </a:extLst>
          </p:cNvPr>
          <p:cNvSpPr>
            <a:spLocks noGrp="1"/>
          </p:cNvSpPr>
          <p:nvPr>
            <p:ph type="body" sz="quarter" idx="19" hasCustomPrompt="1"/>
          </p:nvPr>
        </p:nvSpPr>
        <p:spPr>
          <a:xfrm>
            <a:off x="5162550" y="3429000"/>
            <a:ext cx="1944000" cy="2700000"/>
          </a:xfrm>
          <a:solidFill>
            <a:schemeClr val="bg1"/>
          </a:solidFill>
        </p:spPr>
        <p:txBody>
          <a:bodyPr lIns="0" tIns="1332000" rIns="0" bIns="0"/>
          <a:lstStyle>
            <a:lvl1pPr marL="0" indent="0" algn="ctr">
              <a:buNone/>
              <a:defRPr sz="1600">
                <a:solidFill>
                  <a:schemeClr val="tx1">
                    <a:lumMod val="85000"/>
                    <a:lumOff val="15000"/>
                  </a:schemeClr>
                </a:solidFill>
              </a:defRPr>
            </a:lvl1pPr>
          </a:lstStyle>
          <a:p>
            <a:pPr lvl="0"/>
            <a:r>
              <a:rPr lang="en-US" noProof="0"/>
              <a:t>Item Description</a:t>
            </a:r>
          </a:p>
        </p:txBody>
      </p:sp>
      <p:sp>
        <p:nvSpPr>
          <p:cNvPr id="16" name="Text Placeholder 15">
            <a:extLst>
              <a:ext uri="{FF2B5EF4-FFF2-40B4-BE49-F238E27FC236}">
                <a16:creationId xmlns:a16="http://schemas.microsoft.com/office/drawing/2014/main" id="{8F1F9D8C-5E2A-414E-9E1D-AB7DF4824DB3}"/>
              </a:ext>
            </a:extLst>
          </p:cNvPr>
          <p:cNvSpPr>
            <a:spLocks noGrp="1"/>
          </p:cNvSpPr>
          <p:nvPr>
            <p:ph type="body" sz="quarter" idx="20" hasCustomPrompt="1"/>
          </p:nvPr>
        </p:nvSpPr>
        <p:spPr>
          <a:xfrm>
            <a:off x="7295356" y="3429000"/>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19" name="Text Placeholder 18">
            <a:extLst>
              <a:ext uri="{FF2B5EF4-FFF2-40B4-BE49-F238E27FC236}">
                <a16:creationId xmlns:a16="http://schemas.microsoft.com/office/drawing/2014/main" id="{571AC612-4E8C-42E2-88EB-DB98E2791D0C}"/>
              </a:ext>
            </a:extLst>
          </p:cNvPr>
          <p:cNvSpPr>
            <a:spLocks noGrp="1"/>
          </p:cNvSpPr>
          <p:nvPr>
            <p:ph type="body" sz="quarter" idx="21" hasCustomPrompt="1"/>
          </p:nvPr>
        </p:nvSpPr>
        <p:spPr>
          <a:xfrm>
            <a:off x="9428163" y="3429000"/>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3" name="Picture Placeholder 22">
            <a:extLst>
              <a:ext uri="{FF2B5EF4-FFF2-40B4-BE49-F238E27FC236}">
                <a16:creationId xmlns:a16="http://schemas.microsoft.com/office/drawing/2014/main" id="{2AA95DF8-549D-4CA3-8E1A-D2DEB8CF4608}"/>
              </a:ext>
            </a:extLst>
          </p:cNvPr>
          <p:cNvSpPr>
            <a:spLocks noGrp="1"/>
          </p:cNvSpPr>
          <p:nvPr>
            <p:ph type="pic" sz="quarter" idx="22" hasCustomPrompt="1"/>
          </p:nvPr>
        </p:nvSpPr>
        <p:spPr>
          <a:xfrm>
            <a:off x="5648550"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dirty="0"/>
              <a:t>Insert Icon / Picture</a:t>
            </a:r>
          </a:p>
        </p:txBody>
      </p:sp>
      <p:sp>
        <p:nvSpPr>
          <p:cNvPr id="25" name="Picture Placeholder 24">
            <a:extLst>
              <a:ext uri="{FF2B5EF4-FFF2-40B4-BE49-F238E27FC236}">
                <a16:creationId xmlns:a16="http://schemas.microsoft.com/office/drawing/2014/main" id="{AA78BAAC-8764-4AFE-9AC1-DF47930B46EB}"/>
              </a:ext>
            </a:extLst>
          </p:cNvPr>
          <p:cNvSpPr>
            <a:spLocks noGrp="1"/>
          </p:cNvSpPr>
          <p:nvPr>
            <p:ph type="pic" sz="quarter" idx="23" hasCustomPrompt="1"/>
          </p:nvPr>
        </p:nvSpPr>
        <p:spPr>
          <a:xfrm>
            <a:off x="7781581"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dirty="0"/>
              <a:t>Insert Icon / Picture</a:t>
            </a:r>
          </a:p>
        </p:txBody>
      </p:sp>
      <p:sp>
        <p:nvSpPr>
          <p:cNvPr id="27" name="Picture Placeholder 26">
            <a:extLst>
              <a:ext uri="{FF2B5EF4-FFF2-40B4-BE49-F238E27FC236}">
                <a16:creationId xmlns:a16="http://schemas.microsoft.com/office/drawing/2014/main" id="{88491EA9-E431-4D48-BD30-3BA8FACC97F2}"/>
              </a:ext>
            </a:extLst>
          </p:cNvPr>
          <p:cNvSpPr>
            <a:spLocks noGrp="1"/>
          </p:cNvSpPr>
          <p:nvPr>
            <p:ph type="pic" sz="quarter" idx="24" hasCustomPrompt="1"/>
          </p:nvPr>
        </p:nvSpPr>
        <p:spPr>
          <a:xfrm>
            <a:off x="9914613"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dirty="0"/>
              <a:t>Insert Icon / Picture</a:t>
            </a:r>
          </a:p>
        </p:txBody>
      </p:sp>
      <p:sp>
        <p:nvSpPr>
          <p:cNvPr id="31" name="Picture Placeholder 30">
            <a:extLst>
              <a:ext uri="{FF2B5EF4-FFF2-40B4-BE49-F238E27FC236}">
                <a16:creationId xmlns:a16="http://schemas.microsoft.com/office/drawing/2014/main" id="{130F713C-752D-4C1A-89AB-638A7DAF60A8}"/>
              </a:ext>
            </a:extLst>
          </p:cNvPr>
          <p:cNvSpPr>
            <a:spLocks noGrp="1"/>
          </p:cNvSpPr>
          <p:nvPr>
            <p:ph type="pic" sz="quarter" idx="25" hasCustomPrompt="1"/>
          </p:nvPr>
        </p:nvSpPr>
        <p:spPr>
          <a:xfrm>
            <a:off x="5648550"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dirty="0"/>
              <a:t>Insert Icon / Picture</a:t>
            </a:r>
          </a:p>
        </p:txBody>
      </p:sp>
      <p:sp>
        <p:nvSpPr>
          <p:cNvPr id="33" name="Picture Placeholder 32">
            <a:extLst>
              <a:ext uri="{FF2B5EF4-FFF2-40B4-BE49-F238E27FC236}">
                <a16:creationId xmlns:a16="http://schemas.microsoft.com/office/drawing/2014/main" id="{EDF00299-5001-4927-B344-D4AE0D5F0393}"/>
              </a:ext>
            </a:extLst>
          </p:cNvPr>
          <p:cNvSpPr>
            <a:spLocks noGrp="1"/>
          </p:cNvSpPr>
          <p:nvPr>
            <p:ph type="pic" sz="quarter" idx="26" hasCustomPrompt="1"/>
          </p:nvPr>
        </p:nvSpPr>
        <p:spPr>
          <a:xfrm>
            <a:off x="7781581"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dirty="0"/>
              <a:t>Insert Icon / Picture</a:t>
            </a:r>
          </a:p>
        </p:txBody>
      </p:sp>
      <p:sp>
        <p:nvSpPr>
          <p:cNvPr id="35" name="Picture Placeholder 34">
            <a:extLst>
              <a:ext uri="{FF2B5EF4-FFF2-40B4-BE49-F238E27FC236}">
                <a16:creationId xmlns:a16="http://schemas.microsoft.com/office/drawing/2014/main" id="{4CBE51A8-3BCA-490E-93CB-B70BBCCD9671}"/>
              </a:ext>
            </a:extLst>
          </p:cNvPr>
          <p:cNvSpPr>
            <a:spLocks noGrp="1"/>
          </p:cNvSpPr>
          <p:nvPr>
            <p:ph type="pic" sz="quarter" idx="27" hasCustomPrompt="1"/>
          </p:nvPr>
        </p:nvSpPr>
        <p:spPr>
          <a:xfrm>
            <a:off x="9914613"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dirty="0"/>
              <a:t>Insert Icon / Picture</a:t>
            </a:r>
          </a:p>
        </p:txBody>
      </p:sp>
    </p:spTree>
    <p:extLst>
      <p:ext uri="{BB962C8B-B14F-4D97-AF65-F5344CB8AC3E}">
        <p14:creationId xmlns:p14="http://schemas.microsoft.com/office/powerpoint/2010/main" val="1232522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 Medium Photos with Descriptions">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p:cNvSpPr>
            <a:spLocks noGrp="1"/>
          </p:cNvSpPr>
          <p:nvPr>
            <p:ph type="title" hasCustomPrompt="1"/>
          </p:nvPr>
        </p:nvSpPr>
        <p:spPr>
          <a:xfrm>
            <a:off x="762000" y="2831932"/>
            <a:ext cx="3833906" cy="1562638"/>
          </a:xfrm>
        </p:spPr>
        <p:txBody>
          <a:bodyPr anchor="b"/>
          <a:lstStyle>
            <a:lvl1pPr>
              <a:defRPr/>
            </a:lvl1pPr>
          </a:lstStyle>
          <a:p>
            <a:r>
              <a:rPr lang="en-US" noProof="0"/>
              <a:t>Click to edit your title</a:t>
            </a:r>
          </a:p>
        </p:txBody>
      </p:sp>
      <p:sp>
        <p:nvSpPr>
          <p:cNvPr id="4" name="Date Placeholder 3"/>
          <p:cNvSpPr>
            <a:spLocks noGrp="1"/>
          </p:cNvSpPr>
          <p:nvPr>
            <p:ph type="dt" sz="half" idx="10"/>
          </p:nvPr>
        </p:nvSpPr>
        <p:spPr/>
        <p:txBody>
          <a:bodyPr/>
          <a:lstStyle/>
          <a:p>
            <a:fld id="{4176DA4A-63D4-BC43-9B38-53D06F7CC9C4}" type="datetime1">
              <a:rPr lang="en-US" noProof="0" smtClean="0"/>
              <a:t>10/19/2019</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dirty="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4573117"/>
            <a:ext cx="3842550" cy="1178396"/>
          </a:xfrm>
        </p:spPr>
        <p:txBody>
          <a:bodyPr/>
          <a:lstStyle>
            <a:lvl1pPr marL="0" indent="0" algn="r">
              <a:buNone/>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Picture Placeholder 10">
            <a:extLst>
              <a:ext uri="{FF2B5EF4-FFF2-40B4-BE49-F238E27FC236}">
                <a16:creationId xmlns:a16="http://schemas.microsoft.com/office/drawing/2014/main" id="{4EDDE9BC-8D20-403B-A5FE-C277A3515DE4}"/>
              </a:ext>
            </a:extLst>
          </p:cNvPr>
          <p:cNvSpPr>
            <a:spLocks noGrp="1"/>
          </p:cNvSpPr>
          <p:nvPr>
            <p:ph type="pic" sz="quarter" idx="19" hasCustomPrompt="1"/>
          </p:nvPr>
        </p:nvSpPr>
        <p:spPr>
          <a:xfrm>
            <a:off x="2424736" y="482857"/>
            <a:ext cx="2179814" cy="2179814"/>
          </a:xfrm>
          <a:prstGeom prst="ellipse">
            <a:avLst/>
          </a:prstGeom>
          <a:solidFill>
            <a:schemeClr val="bg1">
              <a:lumMod val="95000"/>
            </a:schemeClr>
          </a:solidFill>
        </p:spPr>
        <p:txBody>
          <a:bodyPr anchor="ctr"/>
          <a:lstStyle>
            <a:lvl1pPr marL="0" indent="0" algn="ctr">
              <a:buNone/>
              <a:defRPr i="1"/>
            </a:lvl1pPr>
          </a:lstStyle>
          <a:p>
            <a:r>
              <a:rPr lang="en-US" noProof="0" dirty="0"/>
              <a:t>Insert Portrait Photo</a:t>
            </a:r>
          </a:p>
        </p:txBody>
      </p:sp>
      <p:sp>
        <p:nvSpPr>
          <p:cNvPr id="19" name="Content Placeholder 2">
            <a:extLst>
              <a:ext uri="{FF2B5EF4-FFF2-40B4-BE49-F238E27FC236}">
                <a16:creationId xmlns:a16="http://schemas.microsoft.com/office/drawing/2014/main" id="{2BF5E186-AFA1-42AA-AE51-CF3AC059F0FB}"/>
              </a:ext>
            </a:extLst>
          </p:cNvPr>
          <p:cNvSpPr>
            <a:spLocks noGrp="1"/>
          </p:cNvSpPr>
          <p:nvPr>
            <p:ph idx="1" hasCustomPrompt="1"/>
          </p:nvPr>
        </p:nvSpPr>
        <p:spPr>
          <a:xfrm>
            <a:off x="5162550" y="559678"/>
            <a:ext cx="1944000" cy="2700000"/>
          </a:xfrm>
          <a:solidFill>
            <a:schemeClr val="bg1"/>
          </a:solidFill>
        </p:spPr>
        <p:txBody>
          <a:bodyPr lIns="0" tIns="1944000" rIns="0" bIns="72000" anchor="ctr">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2" name="Text Placeholder 8">
            <a:extLst>
              <a:ext uri="{FF2B5EF4-FFF2-40B4-BE49-F238E27FC236}">
                <a16:creationId xmlns:a16="http://schemas.microsoft.com/office/drawing/2014/main" id="{C860CCD0-F268-4994-9434-F0E0132A4E53}"/>
              </a:ext>
            </a:extLst>
          </p:cNvPr>
          <p:cNvSpPr>
            <a:spLocks noGrp="1"/>
          </p:cNvSpPr>
          <p:nvPr>
            <p:ph type="body" sz="quarter" idx="13" hasCustomPrompt="1"/>
          </p:nvPr>
        </p:nvSpPr>
        <p:spPr>
          <a:xfrm>
            <a:off x="7295581" y="559678"/>
            <a:ext cx="1944000" cy="2700000"/>
          </a:xfrm>
          <a:solidFill>
            <a:schemeClr val="bg1"/>
          </a:solidFill>
        </p:spPr>
        <p:txBody>
          <a:bodyPr lIns="0" tIns="1944000" rIns="0" bIns="72000" anchor="ctr">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3" name="Text Placeholder 10">
            <a:extLst>
              <a:ext uri="{FF2B5EF4-FFF2-40B4-BE49-F238E27FC236}">
                <a16:creationId xmlns:a16="http://schemas.microsoft.com/office/drawing/2014/main" id="{28D5E220-4F6C-4A47-9F47-4CA88EA230DF}"/>
              </a:ext>
            </a:extLst>
          </p:cNvPr>
          <p:cNvSpPr>
            <a:spLocks noGrp="1"/>
          </p:cNvSpPr>
          <p:nvPr>
            <p:ph type="body" sz="quarter" idx="14" hasCustomPrompt="1"/>
          </p:nvPr>
        </p:nvSpPr>
        <p:spPr>
          <a:xfrm>
            <a:off x="9428613" y="559678"/>
            <a:ext cx="1944000" cy="2700000"/>
          </a:xfrm>
          <a:solidFill>
            <a:schemeClr val="bg1"/>
          </a:solidFill>
        </p:spPr>
        <p:txBody>
          <a:bodyPr lIns="0" tIns="1944000" rIns="0" bIns="72000" anchor="ctr">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4" name="Text Placeholder 6">
            <a:extLst>
              <a:ext uri="{FF2B5EF4-FFF2-40B4-BE49-F238E27FC236}">
                <a16:creationId xmlns:a16="http://schemas.microsoft.com/office/drawing/2014/main" id="{1DFEF73A-C0FC-4A4C-8342-991CEFF532E2}"/>
              </a:ext>
            </a:extLst>
          </p:cNvPr>
          <p:cNvSpPr>
            <a:spLocks noGrp="1"/>
          </p:cNvSpPr>
          <p:nvPr>
            <p:ph type="body" sz="quarter" idx="20" hasCustomPrompt="1"/>
          </p:nvPr>
        </p:nvSpPr>
        <p:spPr>
          <a:xfrm>
            <a:off x="5162550" y="3429000"/>
            <a:ext cx="1944000" cy="2700000"/>
          </a:xfrm>
          <a:solidFill>
            <a:schemeClr val="bg1"/>
          </a:solidFill>
        </p:spPr>
        <p:txBody>
          <a:bodyPr lIns="0" tIns="1944000" rIns="0" bIns="72000" anchor="ctr"/>
          <a:lstStyle>
            <a:lvl1pPr marL="0" indent="0" algn="ctr">
              <a:buNone/>
              <a:defRPr sz="1600">
                <a:solidFill>
                  <a:schemeClr val="tx1">
                    <a:lumMod val="85000"/>
                    <a:lumOff val="15000"/>
                  </a:schemeClr>
                </a:solidFill>
              </a:defRPr>
            </a:lvl1pPr>
          </a:lstStyle>
          <a:p>
            <a:pPr lvl="0"/>
            <a:r>
              <a:rPr lang="en-US" noProof="0"/>
              <a:t>Item Description</a:t>
            </a:r>
          </a:p>
        </p:txBody>
      </p:sp>
      <p:sp>
        <p:nvSpPr>
          <p:cNvPr id="25" name="Text Placeholder 15">
            <a:extLst>
              <a:ext uri="{FF2B5EF4-FFF2-40B4-BE49-F238E27FC236}">
                <a16:creationId xmlns:a16="http://schemas.microsoft.com/office/drawing/2014/main" id="{E60572FB-0574-4BE3-9637-7CA7B5ACA8DE}"/>
              </a:ext>
            </a:extLst>
          </p:cNvPr>
          <p:cNvSpPr>
            <a:spLocks noGrp="1"/>
          </p:cNvSpPr>
          <p:nvPr>
            <p:ph type="body" sz="quarter" idx="21" hasCustomPrompt="1"/>
          </p:nvPr>
        </p:nvSpPr>
        <p:spPr>
          <a:xfrm>
            <a:off x="7295356" y="3429000"/>
            <a:ext cx="1944000" cy="2700000"/>
          </a:xfrm>
          <a:solidFill>
            <a:schemeClr val="bg1"/>
          </a:solidFill>
        </p:spPr>
        <p:txBody>
          <a:bodyPr lIns="0" tIns="1944000" rIns="0" bIns="72000" anchor="ctr">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6" name="Text Placeholder 18">
            <a:extLst>
              <a:ext uri="{FF2B5EF4-FFF2-40B4-BE49-F238E27FC236}">
                <a16:creationId xmlns:a16="http://schemas.microsoft.com/office/drawing/2014/main" id="{155E2FBC-2458-49C4-B75C-CAEAC6D9F10F}"/>
              </a:ext>
            </a:extLst>
          </p:cNvPr>
          <p:cNvSpPr>
            <a:spLocks noGrp="1"/>
          </p:cNvSpPr>
          <p:nvPr>
            <p:ph type="body" sz="quarter" idx="22" hasCustomPrompt="1"/>
          </p:nvPr>
        </p:nvSpPr>
        <p:spPr>
          <a:xfrm>
            <a:off x="9428163" y="3429000"/>
            <a:ext cx="1944000" cy="2700000"/>
          </a:xfrm>
          <a:solidFill>
            <a:schemeClr val="bg1"/>
          </a:solidFill>
        </p:spPr>
        <p:txBody>
          <a:bodyPr lIns="0" tIns="1944000" rIns="0" bIns="72000" anchor="ctr">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7" name="Picture Placeholder 22">
            <a:extLst>
              <a:ext uri="{FF2B5EF4-FFF2-40B4-BE49-F238E27FC236}">
                <a16:creationId xmlns:a16="http://schemas.microsoft.com/office/drawing/2014/main" id="{844B1DAB-161E-44A0-9E15-DA816B46A48E}"/>
              </a:ext>
            </a:extLst>
          </p:cNvPr>
          <p:cNvSpPr>
            <a:spLocks noGrp="1"/>
          </p:cNvSpPr>
          <p:nvPr>
            <p:ph type="pic" sz="quarter" idx="23" hasCustomPrompt="1"/>
          </p:nvPr>
        </p:nvSpPr>
        <p:spPr>
          <a:xfrm>
            <a:off x="5234550" y="647388"/>
            <a:ext cx="1800000" cy="1800000"/>
          </a:xfrm>
          <a:prstGeom prst="rect">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dirty="0"/>
              <a:t>Insert Icon / Picture</a:t>
            </a:r>
          </a:p>
        </p:txBody>
      </p:sp>
      <p:sp>
        <p:nvSpPr>
          <p:cNvPr id="28" name="Picture Placeholder 24">
            <a:extLst>
              <a:ext uri="{FF2B5EF4-FFF2-40B4-BE49-F238E27FC236}">
                <a16:creationId xmlns:a16="http://schemas.microsoft.com/office/drawing/2014/main" id="{8811849A-335B-47C0-980E-357EE8C4BCC2}"/>
              </a:ext>
            </a:extLst>
          </p:cNvPr>
          <p:cNvSpPr>
            <a:spLocks noGrp="1"/>
          </p:cNvSpPr>
          <p:nvPr>
            <p:ph type="pic" sz="quarter" idx="24" hasCustomPrompt="1"/>
          </p:nvPr>
        </p:nvSpPr>
        <p:spPr>
          <a:xfrm>
            <a:off x="7367581" y="647388"/>
            <a:ext cx="1800000" cy="1800000"/>
          </a:xfrm>
          <a:prstGeom prst="rect">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dirty="0"/>
              <a:t>Insert Icon / Picture</a:t>
            </a:r>
          </a:p>
        </p:txBody>
      </p:sp>
      <p:sp>
        <p:nvSpPr>
          <p:cNvPr id="29" name="Picture Placeholder 26">
            <a:extLst>
              <a:ext uri="{FF2B5EF4-FFF2-40B4-BE49-F238E27FC236}">
                <a16:creationId xmlns:a16="http://schemas.microsoft.com/office/drawing/2014/main" id="{E1254A81-6A51-429E-91AC-6B4CADA71DC5}"/>
              </a:ext>
            </a:extLst>
          </p:cNvPr>
          <p:cNvSpPr>
            <a:spLocks noGrp="1"/>
          </p:cNvSpPr>
          <p:nvPr>
            <p:ph type="pic" sz="quarter" idx="25" hasCustomPrompt="1"/>
          </p:nvPr>
        </p:nvSpPr>
        <p:spPr>
          <a:xfrm>
            <a:off x="9500613" y="647388"/>
            <a:ext cx="1800000" cy="1800000"/>
          </a:xfrm>
          <a:prstGeom prst="rect">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dirty="0"/>
              <a:t>Insert Icon / Picture</a:t>
            </a:r>
          </a:p>
        </p:txBody>
      </p:sp>
      <p:sp>
        <p:nvSpPr>
          <p:cNvPr id="30" name="Picture Placeholder 30">
            <a:extLst>
              <a:ext uri="{FF2B5EF4-FFF2-40B4-BE49-F238E27FC236}">
                <a16:creationId xmlns:a16="http://schemas.microsoft.com/office/drawing/2014/main" id="{64053090-461C-448F-9705-7FEE78A41337}"/>
              </a:ext>
            </a:extLst>
          </p:cNvPr>
          <p:cNvSpPr>
            <a:spLocks noGrp="1"/>
          </p:cNvSpPr>
          <p:nvPr>
            <p:ph type="pic" sz="quarter" idx="26" hasCustomPrompt="1"/>
          </p:nvPr>
        </p:nvSpPr>
        <p:spPr>
          <a:xfrm>
            <a:off x="5234550" y="3516711"/>
            <a:ext cx="1800000" cy="1800000"/>
          </a:xfrm>
          <a:prstGeom prst="rect">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dirty="0"/>
              <a:t>Insert Icon / Picture</a:t>
            </a:r>
          </a:p>
        </p:txBody>
      </p:sp>
      <p:sp>
        <p:nvSpPr>
          <p:cNvPr id="31" name="Picture Placeholder 32">
            <a:extLst>
              <a:ext uri="{FF2B5EF4-FFF2-40B4-BE49-F238E27FC236}">
                <a16:creationId xmlns:a16="http://schemas.microsoft.com/office/drawing/2014/main" id="{7AD2F7CB-CFE4-4C72-864A-D00C1CEAA23D}"/>
              </a:ext>
            </a:extLst>
          </p:cNvPr>
          <p:cNvSpPr>
            <a:spLocks noGrp="1"/>
          </p:cNvSpPr>
          <p:nvPr>
            <p:ph type="pic" sz="quarter" idx="27" hasCustomPrompt="1"/>
          </p:nvPr>
        </p:nvSpPr>
        <p:spPr>
          <a:xfrm>
            <a:off x="7367581" y="3516711"/>
            <a:ext cx="1800000" cy="1800000"/>
          </a:xfrm>
          <a:prstGeom prst="rect">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dirty="0"/>
              <a:t>Insert Icon / Picture</a:t>
            </a:r>
          </a:p>
        </p:txBody>
      </p:sp>
      <p:sp>
        <p:nvSpPr>
          <p:cNvPr id="32" name="Picture Placeholder 34">
            <a:extLst>
              <a:ext uri="{FF2B5EF4-FFF2-40B4-BE49-F238E27FC236}">
                <a16:creationId xmlns:a16="http://schemas.microsoft.com/office/drawing/2014/main" id="{CCA07CA3-C8D4-41EA-A0FB-74E1A4770398}"/>
              </a:ext>
            </a:extLst>
          </p:cNvPr>
          <p:cNvSpPr>
            <a:spLocks noGrp="1"/>
          </p:cNvSpPr>
          <p:nvPr>
            <p:ph type="pic" sz="quarter" idx="28" hasCustomPrompt="1"/>
          </p:nvPr>
        </p:nvSpPr>
        <p:spPr>
          <a:xfrm>
            <a:off x="9500163" y="3516711"/>
            <a:ext cx="1800000" cy="1800000"/>
          </a:xfrm>
          <a:prstGeom prst="rect">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dirty="0"/>
              <a:t>Insert Icon / Picture</a:t>
            </a:r>
          </a:p>
        </p:txBody>
      </p:sp>
    </p:spTree>
    <p:extLst>
      <p:ext uri="{BB962C8B-B14F-4D97-AF65-F5344CB8AC3E}">
        <p14:creationId xmlns:p14="http://schemas.microsoft.com/office/powerpoint/2010/main" val="1108071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2"/>
      </p:bgRef>
    </p:bg>
    <p:spTree>
      <p:nvGrpSpPr>
        <p:cNvPr id="1" name=""/>
        <p:cNvGrpSpPr/>
        <p:nvPr/>
      </p:nvGrpSpPr>
      <p:grpSpPr>
        <a:xfrm>
          <a:off x="0" y="0"/>
          <a:ext cx="0" cy="0"/>
          <a:chOff x="0" y="0"/>
          <a:chExt cx="0" cy="0"/>
        </a:xfrm>
      </p:grpSpPr>
      <p:sp>
        <p:nvSpPr>
          <p:cNvPr id="12" name="Freeform 6" title="Page Number Shape"/>
          <p:cNvSpPr/>
          <p:nvPr/>
        </p:nvSpPr>
        <p:spPr bwMode="auto">
          <a:xfrm>
            <a:off x="11784011" y="-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Title 1"/>
          <p:cNvSpPr>
            <a:spLocks noGrp="1"/>
          </p:cNvSpPr>
          <p:nvPr>
            <p:ph type="ctrTitle"/>
          </p:nvPr>
        </p:nvSpPr>
        <p:spPr>
          <a:xfrm>
            <a:off x="5747656" y="1264197"/>
            <a:ext cx="5670487" cy="4268965"/>
          </a:xfrm>
        </p:spPr>
        <p:txBody>
          <a:bodyPr anchor="ctr">
            <a:normAutofit/>
          </a:bodyPr>
          <a:lstStyle>
            <a:lvl1pPr algn="l">
              <a:lnSpc>
                <a:spcPct val="85000"/>
              </a:lnSpc>
              <a:defRPr sz="6000" cap="none" baseline="0">
                <a:solidFill>
                  <a:schemeClr val="tx2"/>
                </a:solidFill>
              </a:defRPr>
            </a:lvl1pPr>
          </a:lstStyle>
          <a:p>
            <a:r>
              <a:rPr lang="en-US" noProof="0" smtClean="0"/>
              <a:t>Click to edit Master title style</a:t>
            </a:r>
            <a:endParaRPr lang="en-US" noProof="0"/>
          </a:p>
        </p:txBody>
      </p:sp>
      <p:sp>
        <p:nvSpPr>
          <p:cNvPr id="3" name="Subtitle 2"/>
          <p:cNvSpPr>
            <a:spLocks noGrp="1"/>
          </p:cNvSpPr>
          <p:nvPr>
            <p:ph type="subTitle" idx="1"/>
          </p:nvPr>
        </p:nvSpPr>
        <p:spPr>
          <a:xfrm>
            <a:off x="667666" y="4151085"/>
            <a:ext cx="4633806" cy="1591181"/>
          </a:xfrm>
        </p:spPr>
        <p:txBody>
          <a:bodyPr anchor="b">
            <a:noAutofit/>
          </a:bodyPr>
          <a:lstStyle>
            <a:lvl1pPr marL="0" indent="0" algn="r">
              <a:lnSpc>
                <a:spcPct val="100000"/>
              </a:lnSpc>
              <a:spcBef>
                <a:spcPts val="0"/>
              </a:spcBef>
              <a:buNone/>
              <a:defRPr sz="23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cxnSp>
        <p:nvCxnSpPr>
          <p:cNvPr id="9" name="Straight Connector 8" title="Verticle Rule Line"/>
          <p:cNvCxnSpPr>
            <a:cxnSpLocks/>
          </p:cNvCxnSpPr>
          <p:nvPr/>
        </p:nvCxnSpPr>
        <p:spPr>
          <a:xfrm>
            <a:off x="5524563" y="1115733"/>
            <a:ext cx="0" cy="4626534"/>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2053122"/>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79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7" name="Freeform 6" title="Page Number Shape"/>
          <p:cNvSpPr/>
          <p:nvPr/>
        </p:nvSpPr>
        <p:spPr bwMode="auto">
          <a:xfrm>
            <a:off x="11784011"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947673" y="2571722"/>
            <a:ext cx="8296654" cy="3286153"/>
          </a:xfrm>
        </p:spPr>
        <p:txBody>
          <a:bodyPr anchor="t">
            <a:normAutofit/>
          </a:bodyPr>
          <a:lstStyle>
            <a:lvl1pPr>
              <a:lnSpc>
                <a:spcPct val="85000"/>
              </a:lnSpc>
              <a:defRPr sz="7700" cap="none" baseline="0">
                <a:solidFill>
                  <a:schemeClr val="tx1">
                    <a:lumMod val="85000"/>
                    <a:lumOff val="15000"/>
                  </a:schemeClr>
                </a:solidFill>
              </a:defRPr>
            </a:lvl1pPr>
          </a:lstStyle>
          <a:p>
            <a:r>
              <a:rPr lang="en-US" noProof="0" smtClean="0"/>
              <a:t>Click to edit Master title style</a:t>
            </a:r>
            <a:endParaRPr lang="en-US" noProof="0"/>
          </a:p>
        </p:txBody>
      </p:sp>
      <p:sp>
        <p:nvSpPr>
          <p:cNvPr id="3" name="Text Placeholder 2"/>
          <p:cNvSpPr>
            <a:spLocks noGrp="1"/>
          </p:cNvSpPr>
          <p:nvPr>
            <p:ph type="body" idx="1"/>
          </p:nvPr>
        </p:nvSpPr>
        <p:spPr>
          <a:xfrm>
            <a:off x="1947673" y="1393748"/>
            <a:ext cx="8401429" cy="819150"/>
          </a:xfrm>
        </p:spPr>
        <p:txBody>
          <a:bodyPr anchor="ctr">
            <a:normAutofit/>
          </a:bodyPr>
          <a:lstStyle>
            <a:lvl1pPr marL="0" indent="0" algn="r">
              <a:lnSpc>
                <a:spcPct val="113000"/>
              </a:lnSpc>
              <a:spcBef>
                <a:spcPts val="0"/>
              </a:spcBef>
              <a:buNone/>
              <a:defRPr sz="2000" b="0" i="1" baseline="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Edit Master text styles</a:t>
            </a:r>
          </a:p>
        </p:txBody>
      </p:sp>
      <p:sp>
        <p:nvSpPr>
          <p:cNvPr id="4" name="Date Placeholder 3"/>
          <p:cNvSpPr>
            <a:spLocks noGrp="1"/>
          </p:cNvSpPr>
          <p:nvPr>
            <p:ph type="dt" sz="half" idx="10"/>
          </p:nvPr>
        </p:nvSpPr>
        <p:spPr>
          <a:xfrm>
            <a:off x="8742955" y="6314439"/>
            <a:ext cx="1596622" cy="365125"/>
          </a:xfrm>
        </p:spPr>
        <p:txBody>
          <a:bodyPr/>
          <a:lstStyle>
            <a:lvl1pPr>
              <a:defRPr sz="1200">
                <a:solidFill>
                  <a:schemeClr val="tx1">
                    <a:lumMod val="85000"/>
                    <a:lumOff val="15000"/>
                  </a:schemeClr>
                </a:solidFill>
              </a:defRPr>
            </a:lvl1pPr>
          </a:lstStyle>
          <a:p>
            <a:fld id="{529964A5-3468-3F49-AD7A-0CF5EB762F89}" type="datetime1">
              <a:rPr lang="en-US" noProof="0" smtClean="0"/>
              <a:t>10/19/2019</a:t>
            </a:fld>
            <a:endParaRPr lang="en-US" noProof="0" dirty="0"/>
          </a:p>
        </p:txBody>
      </p:sp>
      <p:sp>
        <p:nvSpPr>
          <p:cNvPr id="5" name="Footer Placeholder 4"/>
          <p:cNvSpPr>
            <a:spLocks noGrp="1"/>
          </p:cNvSpPr>
          <p:nvPr>
            <p:ph type="ftr" sz="quarter" idx="11"/>
          </p:nvPr>
        </p:nvSpPr>
        <p:spPr>
          <a:xfrm>
            <a:off x="1947673" y="6314440"/>
            <a:ext cx="6480226" cy="365125"/>
          </a:xfrm>
        </p:spPr>
        <p:txBody>
          <a:bodyPr/>
          <a:lstStyle>
            <a:lvl1pPr>
              <a:defRPr b="0">
                <a:solidFill>
                  <a:schemeClr val="tx1">
                    <a:lumMod val="85000"/>
                    <a:lumOff val="15000"/>
                  </a:schemeClr>
                </a:solidFill>
              </a:defRPr>
            </a:lvl1pPr>
          </a:lstStyle>
          <a:p>
            <a:endParaRPr lang="en-US" noProof="0" dirty="0"/>
          </a:p>
        </p:txBody>
      </p:sp>
      <p:sp>
        <p:nvSpPr>
          <p:cNvPr id="6" name="Slide Number Placeholder 5"/>
          <p:cNvSpPr>
            <a:spLocks noGrp="1"/>
          </p:cNvSpPr>
          <p:nvPr>
            <p:ph type="sldNum" sz="quarter" idx="12"/>
          </p:nvPr>
        </p:nvSpPr>
        <p:spPr>
          <a:xfrm>
            <a:off x="11784011" y="1620760"/>
            <a:ext cx="407988" cy="365125"/>
          </a:xfrm>
        </p:spPr>
        <p:txBody>
          <a:bodyPr/>
          <a:lstStyle>
            <a:lvl1pPr>
              <a:defRPr>
                <a:solidFill>
                  <a:schemeClr val="bg2"/>
                </a:solidFill>
              </a:defRPr>
            </a:lvl1pPr>
          </a:lstStyle>
          <a:p>
            <a:fld id="{13D2E340-0663-474B-992C-9192B5C45E57}" type="slidenum">
              <a:rPr lang="en-US" noProof="0" smtClean="0"/>
              <a:t>‹#›</a:t>
            </a:fld>
            <a:endParaRPr lang="en-US" noProof="0" dirty="0"/>
          </a:p>
        </p:txBody>
      </p:sp>
      <p:cxnSp>
        <p:nvCxnSpPr>
          <p:cNvPr id="10" name="Straight Connector 9" title="Horizontal Rule Line"/>
          <p:cNvCxnSpPr/>
          <p:nvPr/>
        </p:nvCxnSpPr>
        <p:spPr>
          <a:xfrm flipH="1">
            <a:off x="1" y="6178167"/>
            <a:ext cx="10244326"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8453484"/>
      </p:ext>
    </p:extLst>
  </p:cSld>
  <p:clrMapOvr>
    <a:masterClrMapping/>
  </p:clrMapOvr>
  <p:extLst mod="1">
    <p:ext uri="{DCECCB84-F9BA-43D5-87BE-67443E8EF086}">
      <p15:sldGuideLst xmlns:p15="http://schemas.microsoft.com/office/powerpoint/2012/main">
        <p15:guide id="1" pos="645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762000" y="559678"/>
            <a:ext cx="3833906" cy="4952492"/>
          </a:xfrm>
          <a:prstGeom prst="rect">
            <a:avLst/>
          </a:prstGeom>
        </p:spPr>
        <p:txBody>
          <a:bodyPr vert="horz" lIns="91440" tIns="45720" rIns="91440" bIns="45720" rtlCol="0" anchor="t">
            <a:normAutofit/>
          </a:bodyPr>
          <a:lstStyle/>
          <a:p>
            <a:r>
              <a:rPr lang="en-US" noProof="0" smtClean="0"/>
              <a:t>Click to edit Master title style</a:t>
            </a:r>
            <a:endParaRPr lang="en-US" noProof="0"/>
          </a:p>
        </p:txBody>
      </p:sp>
      <p:sp>
        <p:nvSpPr>
          <p:cNvPr id="3" name="Text Placeholder 2"/>
          <p:cNvSpPr>
            <a:spLocks noGrp="1"/>
          </p:cNvSpPr>
          <p:nvPr>
            <p:ph type="body" idx="1"/>
          </p:nvPr>
        </p:nvSpPr>
        <p:spPr>
          <a:xfrm>
            <a:off x="5181600" y="569066"/>
            <a:ext cx="6248398" cy="5655156"/>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762001" y="5930060"/>
            <a:ext cx="3814856" cy="365125"/>
          </a:xfrm>
          <a:prstGeom prst="rect">
            <a:avLst/>
          </a:prstGeom>
        </p:spPr>
        <p:txBody>
          <a:bodyPr vert="horz" lIns="91440" tIns="45720" rIns="91440" bIns="45720" rtlCol="0" anchor="t"/>
          <a:lstStyle>
            <a:lvl1pPr algn="r">
              <a:defRPr sz="1000" b="0" i="1" baseline="0">
                <a:solidFill>
                  <a:schemeClr val="tx1">
                    <a:lumMod val="85000"/>
                    <a:lumOff val="15000"/>
                  </a:schemeClr>
                </a:solidFill>
                <a:latin typeface="+mj-lt"/>
              </a:defRPr>
            </a:lvl1pPr>
          </a:lstStyle>
          <a:p>
            <a:fld id="{A90851AE-F437-A04B-ADE2-D5E346F2089C}" type="datetime1">
              <a:rPr lang="en-US" noProof="0" smtClean="0"/>
              <a:t>10/19/2019</a:t>
            </a:fld>
            <a:endParaRPr lang="en-US" noProof="0" dirty="0"/>
          </a:p>
        </p:txBody>
      </p:sp>
      <p:sp>
        <p:nvSpPr>
          <p:cNvPr id="5" name="Footer Placeholder 4"/>
          <p:cNvSpPr>
            <a:spLocks noGrp="1"/>
          </p:cNvSpPr>
          <p:nvPr>
            <p:ph type="ftr" sz="quarter" idx="3"/>
          </p:nvPr>
        </p:nvSpPr>
        <p:spPr>
          <a:xfrm>
            <a:off x="762001" y="6314440"/>
            <a:ext cx="3814856" cy="365125"/>
          </a:xfrm>
          <a:prstGeom prst="rect">
            <a:avLst/>
          </a:prstGeom>
        </p:spPr>
        <p:txBody>
          <a:bodyPr vert="horz" lIns="91440" tIns="45720" rIns="91440" bIns="45720" rtlCol="0" anchor="t"/>
          <a:lstStyle>
            <a:lvl1pPr algn="r">
              <a:defRPr sz="1200" b="1" i="1" baseline="0">
                <a:solidFill>
                  <a:schemeClr val="tx1">
                    <a:lumMod val="85000"/>
                    <a:lumOff val="15000"/>
                  </a:schemeClr>
                </a:solidFill>
                <a:latin typeface="+mj-lt"/>
              </a:defRPr>
            </a:lvl1pPr>
          </a:lstStyle>
          <a:p>
            <a:endParaRPr lang="en-US" noProof="0" dirty="0"/>
          </a:p>
        </p:txBody>
      </p:sp>
      <p:sp>
        <p:nvSpPr>
          <p:cNvPr id="6" name="Slide Number Placeholder 5"/>
          <p:cNvSpPr>
            <a:spLocks noGrp="1"/>
          </p:cNvSpPr>
          <p:nvPr>
            <p:ph type="sldNum" sz="quarter" idx="4"/>
          </p:nvPr>
        </p:nvSpPr>
        <p:spPr>
          <a:xfrm>
            <a:off x="11784011" y="5607592"/>
            <a:ext cx="407988" cy="365125"/>
          </a:xfrm>
          <a:prstGeom prst="rect">
            <a:avLst/>
          </a:prstGeom>
        </p:spPr>
        <p:txBody>
          <a:bodyPr vert="horz" lIns="91440" tIns="45720" rIns="91440" bIns="45720" rtlCol="0" anchor="ctr"/>
          <a:lstStyle>
            <a:lvl1pPr algn="r">
              <a:defRPr sz="1200" b="0" i="1" baseline="0">
                <a:solidFill>
                  <a:schemeClr val="bg2"/>
                </a:solidFill>
                <a:latin typeface="+mj-lt"/>
              </a:defRPr>
            </a:lvl1pPr>
          </a:lstStyle>
          <a:p>
            <a:fld id="{13D2E340-0663-474B-992C-9192B5C45E57}" type="slidenum">
              <a:rPr lang="en-US" noProof="0" smtClean="0"/>
              <a:t>‹#›</a:t>
            </a:fld>
            <a:endParaRPr lang="en-US" noProof="0" dirty="0"/>
          </a:p>
        </p:txBody>
      </p:sp>
      <p:cxnSp>
        <p:nvCxnSpPr>
          <p:cNvPr id="10" name="Straight Connector 9" title="Horizontal Rule Line"/>
          <p:cNvCxnSpPr/>
          <p:nvPr/>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6093967"/>
      </p:ext>
    </p:extLst>
  </p:cSld>
  <p:clrMap bg1="lt1" tx1="dk1" bg2="lt2" tx2="dk2" accent1="accent1" accent2="accent2" accent3="accent3" accent4="accent4" accent5="accent5" accent6="accent6" hlink="hlink" folHlink="folHlink"/>
  <p:sldLayoutIdLst>
    <p:sldLayoutId id="2147484479" r:id="rId1"/>
    <p:sldLayoutId id="2147484480" r:id="rId2"/>
    <p:sldLayoutId id="2147484495" r:id="rId3"/>
    <p:sldLayoutId id="2147484490" r:id="rId4"/>
    <p:sldLayoutId id="2147484491" r:id="rId5"/>
    <p:sldLayoutId id="2147484492" r:id="rId6"/>
    <p:sldLayoutId id="2147484493" r:id="rId7"/>
    <p:sldLayoutId id="2147484496" r:id="rId8"/>
    <p:sldLayoutId id="2147484481" r:id="rId9"/>
    <p:sldLayoutId id="2147484498" r:id="rId10"/>
    <p:sldLayoutId id="2147484499" r:id="rId11"/>
    <p:sldLayoutId id="2147484500" r:id="rId12"/>
    <p:sldLayoutId id="2147484482" r:id="rId13"/>
    <p:sldLayoutId id="2147484483" r:id="rId14"/>
    <p:sldLayoutId id="2147484484" r:id="rId15"/>
    <p:sldLayoutId id="2147484485" r:id="rId16"/>
  </p:sldLayoutIdLst>
  <p:hf hdr="0" ftr="0" dt="0"/>
  <p:txStyles>
    <p:title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p:titleStyle>
    <p:body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2.png"/><Relationship Id="rId5" Type="http://schemas.openxmlformats.org/officeDocument/2006/relationships/image" Target="../media/image17.jpg"/><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2.png"/><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audio" Target="../media/media12.m4a"/><Relationship Id="rId7" Type="http://schemas.openxmlformats.org/officeDocument/2006/relationships/image" Target="../media/image19.jpg"/><Relationship Id="rId2" Type="http://schemas.microsoft.com/office/2007/relationships/media" Target="../media/media12.m4a"/><Relationship Id="rId1" Type="http://schemas.openxmlformats.org/officeDocument/2006/relationships/tags" Target="../tags/tag3.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audio" Target="../media/media13.m4a"/><Relationship Id="rId2" Type="http://schemas.microsoft.com/office/2007/relationships/media" Target="../media/media13.m4a"/><Relationship Id="rId1" Type="http://schemas.openxmlformats.org/officeDocument/2006/relationships/tags" Target="../tags/tag4.xml"/><Relationship Id="rId6" Type="http://schemas.openxmlformats.org/officeDocument/2006/relationships/image" Target="../media/image2.png"/><Relationship Id="rId5" Type="http://schemas.openxmlformats.org/officeDocument/2006/relationships/image" Target="../media/image13.jpg"/><Relationship Id="rId4"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24.png"/><Relationship Id="rId18" Type="http://schemas.openxmlformats.org/officeDocument/2006/relationships/image" Target="../media/image2.png"/><Relationship Id="rId3" Type="http://schemas.openxmlformats.org/officeDocument/2006/relationships/audio" Target="../media/media14.m4a"/><Relationship Id="rId7" Type="http://schemas.openxmlformats.org/officeDocument/2006/relationships/image" Target="../media/image21.png"/><Relationship Id="rId12" Type="http://schemas.openxmlformats.org/officeDocument/2006/relationships/image" Target="../media/image12.svg"/><Relationship Id="rId17" Type="http://schemas.openxmlformats.org/officeDocument/2006/relationships/image" Target="../media/image26.jpg"/><Relationship Id="rId2" Type="http://schemas.microsoft.com/office/2007/relationships/media" Target="../media/media14.m4a"/><Relationship Id="rId16" Type="http://schemas.openxmlformats.org/officeDocument/2006/relationships/image" Target="../media/image16.svg"/><Relationship Id="rId1" Type="http://schemas.openxmlformats.org/officeDocument/2006/relationships/tags" Target="../tags/tag5.xml"/><Relationship Id="rId6" Type="http://schemas.openxmlformats.org/officeDocument/2006/relationships/image" Target="../media/image6.svg"/><Relationship Id="rId11" Type="http://schemas.openxmlformats.org/officeDocument/2006/relationships/image" Target="../media/image23.png"/><Relationship Id="rId5" Type="http://schemas.openxmlformats.org/officeDocument/2006/relationships/image" Target="../media/image20.png"/><Relationship Id="rId15" Type="http://schemas.openxmlformats.org/officeDocument/2006/relationships/image" Target="../media/image25.png"/><Relationship Id="rId10" Type="http://schemas.openxmlformats.org/officeDocument/2006/relationships/image" Target="../media/image10.svg"/><Relationship Id="rId4" Type="http://schemas.openxmlformats.org/officeDocument/2006/relationships/slideLayout" Target="../slideLayouts/slideLayout6.xml"/><Relationship Id="rId9" Type="http://schemas.openxmlformats.org/officeDocument/2006/relationships/image" Target="../media/image22.png"/><Relationship Id="rId14" Type="http://schemas.openxmlformats.org/officeDocument/2006/relationships/image" Target="../media/image14.svg"/></Relationships>
</file>

<file path=ppt/slides/_rels/slide15.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audio" Target="../media/media15.m4a"/><Relationship Id="rId7" Type="http://schemas.openxmlformats.org/officeDocument/2006/relationships/image" Target="../media/image29.jpg"/><Relationship Id="rId2" Type="http://schemas.microsoft.com/office/2007/relationships/media" Target="../media/media15.m4a"/><Relationship Id="rId1" Type="http://schemas.openxmlformats.org/officeDocument/2006/relationships/tags" Target="../tags/tag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slideLayout" Target="../slideLayouts/slideLayout4.xml"/><Relationship Id="rId9"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6.m4a"/><Relationship Id="rId1" Type="http://schemas.microsoft.com/office/2007/relationships/media" Target="../media/media16.m4a"/><Relationship Id="rId5" Type="http://schemas.openxmlformats.org/officeDocument/2006/relationships/image" Target="../media/image2.png"/><Relationship Id="rId4" Type="http://schemas.openxmlformats.org/officeDocument/2006/relationships/image" Target="../media/image29.jpg"/></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audio" Target="../media/media17.m4a"/><Relationship Id="rId7" Type="http://schemas.openxmlformats.org/officeDocument/2006/relationships/diagramQuickStyle" Target="../diagrams/quickStyle1.xml"/><Relationship Id="rId2" Type="http://schemas.microsoft.com/office/2007/relationships/media" Target="../media/media17.m4a"/><Relationship Id="rId1" Type="http://schemas.openxmlformats.org/officeDocument/2006/relationships/tags" Target="../tags/tag7.xml"/><Relationship Id="rId6" Type="http://schemas.openxmlformats.org/officeDocument/2006/relationships/diagramLayout" Target="../diagrams/layout1.xml"/><Relationship Id="rId11" Type="http://schemas.openxmlformats.org/officeDocument/2006/relationships/image" Target="../media/image2.png"/><Relationship Id="rId5" Type="http://schemas.openxmlformats.org/officeDocument/2006/relationships/diagramData" Target="../diagrams/data1.xml"/><Relationship Id="rId10" Type="http://schemas.openxmlformats.org/officeDocument/2006/relationships/image" Target="../media/image8.jpg"/><Relationship Id="rId4" Type="http://schemas.openxmlformats.org/officeDocument/2006/relationships/slideLayout" Target="../slideLayouts/slideLayout5.xml"/><Relationship Id="rId9" Type="http://schemas.microsoft.com/office/2007/relationships/diagramDrawing" Target="../diagrams/drawing1.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18.m4a"/><Relationship Id="rId1" Type="http://schemas.microsoft.com/office/2007/relationships/media" Target="../media/media18.m4a"/><Relationship Id="rId6" Type="http://schemas.openxmlformats.org/officeDocument/2006/relationships/image" Target="../media/image2.png"/><Relationship Id="rId5" Type="http://schemas.openxmlformats.org/officeDocument/2006/relationships/image" Target="../media/image31.jpg"/><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audio" Target="../media/media19.m4a"/><Relationship Id="rId1" Type="http://schemas.microsoft.com/office/2007/relationships/media" Target="../media/media19.m4a"/><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4.jpg"/><Relationship Id="rId5" Type="http://schemas.openxmlformats.org/officeDocument/2006/relationships/image" Target="../media/image25.sv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20.m4a"/><Relationship Id="rId1" Type="http://schemas.microsoft.com/office/2007/relationships/media" Target="../media/media20.m4a"/><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slideLayout" Target="../slideLayouts/slideLayout9.xml"/><Relationship Id="rId7" Type="http://schemas.openxmlformats.org/officeDocument/2006/relationships/diagramColors" Target="../diagrams/colors2.xml"/><Relationship Id="rId2" Type="http://schemas.openxmlformats.org/officeDocument/2006/relationships/audio" Target="../media/media21.m4a"/><Relationship Id="rId1" Type="http://schemas.microsoft.com/office/2007/relationships/media" Target="../media/media21.m4a"/><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2.m4a"/><Relationship Id="rId1" Type="http://schemas.microsoft.com/office/2007/relationships/media" Target="../media/media22.m4a"/><Relationship Id="rId5" Type="http://schemas.openxmlformats.org/officeDocument/2006/relationships/image" Target="../media/image2.png"/><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23.m4a"/><Relationship Id="rId1" Type="http://schemas.microsoft.com/office/2007/relationships/media" Target="../media/media23.m4a"/><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audio" Target="../media/media24.m4a"/><Relationship Id="rId2" Type="http://schemas.microsoft.com/office/2007/relationships/media" Target="../media/media24.m4a"/><Relationship Id="rId1" Type="http://schemas.openxmlformats.org/officeDocument/2006/relationships/tags" Target="../tags/tag8.xml"/><Relationship Id="rId5" Type="http://schemas.openxmlformats.org/officeDocument/2006/relationships/image" Target="../media/image2.png"/><Relationship Id="rId4"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audio" Target="../media/media3.m4a"/><Relationship Id="rId2" Type="http://schemas.microsoft.com/office/2007/relationships/media" Target="../media/media3.m4a"/><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5.jpg"/><Relationship Id="rId4"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audio" Target="../media/media4.m4a"/><Relationship Id="rId2" Type="http://schemas.microsoft.com/office/2007/relationships/media" Target="../media/media4.m4a"/><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slideLayout" Target="../slideLayouts/slideLayout15.xml"/><Relationship Id="rId7" Type="http://schemas.openxmlformats.org/officeDocument/2006/relationships/image" Target="../media/image9.jp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2.png"/><Relationship Id="rId4" Type="http://schemas.openxmlformats.org/officeDocument/2006/relationships/image" Target="../media/image6.jpg"/><Relationship Id="rId9"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2.pn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2.pn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2.pn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2.png"/><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bn-IN" dirty="0" smtClean="0">
                <a:latin typeface="NikoshBAN" panose="02000000000000000000" pitchFamily="2" charset="0"/>
                <a:cs typeface="NikoshBAN" panose="02000000000000000000" pitchFamily="2" charset="0"/>
              </a:rPr>
              <a:t>আজকের পাঠে সকলকে </a:t>
            </a:r>
            <a:endParaRPr lang="en-US" dirty="0">
              <a:latin typeface="NikoshBAN" panose="02000000000000000000" pitchFamily="2" charset="0"/>
              <a:cs typeface="NikoshBAN" panose="02000000000000000000" pitchFamily="2" charset="0"/>
            </a:endParaRPr>
          </a:p>
        </p:txBody>
      </p:sp>
      <p:sp>
        <p:nvSpPr>
          <p:cNvPr id="3" name="Slide Number Placeholder 2">
            <a:extLst>
              <a:ext uri="{FF2B5EF4-FFF2-40B4-BE49-F238E27FC236}">
                <a16:creationId xmlns:a16="http://schemas.microsoft.com/office/drawing/2014/main" id="{EB761CE6-695A-0941-954E-A6BD7E16386F}"/>
              </a:ext>
            </a:extLst>
          </p:cNvPr>
          <p:cNvSpPr>
            <a:spLocks noGrp="1"/>
          </p:cNvSpPr>
          <p:nvPr>
            <p:ph type="sldNum" sz="quarter" idx="12"/>
          </p:nvPr>
        </p:nvSpPr>
        <p:spPr/>
        <p:txBody>
          <a:bodyPr/>
          <a:lstStyle/>
          <a:p>
            <a:fld id="{13D2E340-0663-474B-992C-9192B5C45E57}" type="slidenum">
              <a:rPr lang="en-US" smtClean="0"/>
              <a:t>1</a:t>
            </a:fld>
            <a:endParaRPr lang="en-US" dirty="0"/>
          </a:p>
        </p:txBody>
      </p:sp>
      <p:sp>
        <p:nvSpPr>
          <p:cNvPr id="9" name="Text Placeholder 8"/>
          <p:cNvSpPr>
            <a:spLocks noGrp="1"/>
          </p:cNvSpPr>
          <p:nvPr>
            <p:ph type="body" sz="quarter" idx="18"/>
          </p:nvPr>
        </p:nvSpPr>
        <p:spPr/>
        <p:txBody>
          <a:bodyPr/>
          <a:lstStyle/>
          <a:p>
            <a:r>
              <a:rPr lang="bn-IN" sz="9600" dirty="0">
                <a:latin typeface="NikoshBAN" panose="02000000000000000000" pitchFamily="2" charset="0"/>
                <a:cs typeface="NikoshBAN" panose="02000000000000000000" pitchFamily="2" charset="0"/>
              </a:rPr>
              <a:t>স্বাগতম</a:t>
            </a:r>
            <a:endParaRPr lang="en-US" dirty="0"/>
          </a:p>
        </p:txBody>
      </p:sp>
      <p:pic>
        <p:nvPicPr>
          <p:cNvPr id="18" name="Picture Placeholder 17"/>
          <p:cNvPicPr>
            <a:picLocks noGrp="1" noChangeAspect="1"/>
          </p:cNvPicPr>
          <p:nvPr>
            <p:ph type="pic" sz="quarter" idx="19"/>
          </p:nvPr>
        </p:nvPicPr>
        <p:blipFill>
          <a:blip r:embed="rId4">
            <a:extLst>
              <a:ext uri="{28A0092B-C50C-407E-A947-70E740481C1C}">
                <a14:useLocalDpi xmlns:a14="http://schemas.microsoft.com/office/drawing/2010/main" val="0"/>
              </a:ext>
            </a:extLst>
          </a:blip>
          <a:srcRect l="5700" r="5700"/>
          <a:stretch>
            <a:fillRect/>
          </a:stretch>
        </p:blipFill>
        <p:spPr>
          <a:xfrm>
            <a:off x="5177882" y="0"/>
            <a:ext cx="6338616" cy="6858000"/>
          </a:xfrm>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20088763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advTm="2761">
        <p15:prstTrans prst="curtains"/>
      </p:transition>
    </mc:Choice>
    <mc:Fallback>
      <p:transition spd="slow" advTm="276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D2E340-0663-474B-992C-9192B5C45E57}" type="slidenum">
              <a:rPr lang="en-US" noProof="0" smtClean="0"/>
              <a:t>10</a:t>
            </a:fld>
            <a:endParaRPr lang="en-US" noProof="0"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7547" y="494675"/>
            <a:ext cx="4468931" cy="5680480"/>
          </a:xfrm>
          <a:prstGeom prst="rect">
            <a:avLst/>
          </a:prstGeom>
          <a:ln w="76200">
            <a:solidFill>
              <a:srgbClr val="00B0F0"/>
            </a:solidFill>
          </a:ln>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80279" y="494675"/>
            <a:ext cx="4072797" cy="5680480"/>
          </a:xfrm>
          <a:prstGeom prst="rect">
            <a:avLst/>
          </a:prstGeom>
          <a:ln w="76200">
            <a:solidFill>
              <a:srgbClr val="FF0000"/>
            </a:solidFill>
          </a:ln>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22170294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2525">
        <p15:prstTrans prst="drape"/>
      </p:transition>
    </mc:Choice>
    <mc:Fallback>
      <p:transition spd="slow" advTm="252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79374-8EAE-4873-9BB6-F6C630302DA2}"/>
              </a:ext>
            </a:extLst>
          </p:cNvPr>
          <p:cNvSpPr>
            <a:spLocks noGrp="1"/>
          </p:cNvSpPr>
          <p:nvPr>
            <p:ph type="ctrTitle"/>
          </p:nvPr>
        </p:nvSpPr>
        <p:spPr>
          <a:ln w="76200">
            <a:solidFill>
              <a:srgbClr val="00B0F0"/>
            </a:solidFill>
          </a:ln>
        </p:spPr>
        <p:txBody>
          <a:bodyPr/>
          <a:lstStyle/>
          <a:p>
            <a:r>
              <a:rPr lang="bn-IN" dirty="0" smtClean="0">
                <a:latin typeface="NikoshBAN" panose="02000000000000000000" pitchFamily="2" charset="0"/>
                <a:cs typeface="NikoshBAN" panose="02000000000000000000" pitchFamily="2" charset="0"/>
              </a:rPr>
              <a:t>আমাদের জাতির পিতা</a:t>
            </a:r>
            <a:endParaRPr lang="en-US" dirty="0">
              <a:latin typeface="NikoshBAN" panose="02000000000000000000" pitchFamily="2" charset="0"/>
              <a:cs typeface="NikoshBAN" panose="02000000000000000000" pitchFamily="2" charset="0"/>
            </a:endParaRPr>
          </a:p>
        </p:txBody>
      </p:sp>
      <p:sp>
        <p:nvSpPr>
          <p:cNvPr id="3" name="Subtitle 2">
            <a:extLst>
              <a:ext uri="{FF2B5EF4-FFF2-40B4-BE49-F238E27FC236}">
                <a16:creationId xmlns:a16="http://schemas.microsoft.com/office/drawing/2014/main" id="{7E42C4E3-AFAF-4630-AF6D-21FB3C29CF71}"/>
              </a:ext>
            </a:extLst>
          </p:cNvPr>
          <p:cNvSpPr>
            <a:spLocks noGrp="1"/>
          </p:cNvSpPr>
          <p:nvPr>
            <p:ph type="subTitle" idx="1"/>
          </p:nvPr>
        </p:nvSpPr>
        <p:spPr>
          <a:xfrm>
            <a:off x="557643" y="5137810"/>
            <a:ext cx="4633806" cy="1120488"/>
          </a:xfrm>
          <a:ln w="38100">
            <a:solidFill>
              <a:srgbClr val="FF0000"/>
            </a:solidFill>
          </a:ln>
        </p:spPr>
        <p:txBody>
          <a:bodyPr/>
          <a:lstStyle/>
          <a:p>
            <a:r>
              <a:rPr lang="bn-IN" sz="3200" dirty="0" smtClean="0">
                <a:latin typeface="NikoshBAN" panose="02000000000000000000" pitchFamily="2" charset="0"/>
                <a:cs typeface="NikoshBAN" panose="02000000000000000000" pitchFamily="2" charset="0"/>
              </a:rPr>
              <a:t>জাতির পিতা বঙ</a:t>
            </a:r>
            <a:r>
              <a:rPr lang="en-US" sz="3200" dirty="0" err="1" smtClean="0">
                <a:latin typeface="NikoshBAN" panose="02000000000000000000" pitchFamily="2" charset="0"/>
                <a:cs typeface="NikoshBAN" panose="02000000000000000000" pitchFamily="2" charset="0"/>
              </a:rPr>
              <a:t>্গ</a:t>
            </a:r>
            <a:r>
              <a:rPr lang="bn-IN" sz="3200" dirty="0" smtClean="0">
                <a:latin typeface="NikoshBAN" panose="02000000000000000000" pitchFamily="2" charset="0"/>
                <a:cs typeface="NikoshBAN" panose="02000000000000000000" pitchFamily="2" charset="0"/>
              </a:rPr>
              <a:t>বন্ধু শেখ মুজিবুর রহমান</a:t>
            </a:r>
            <a:endParaRPr lang="en-US" sz="3200" dirty="0">
              <a:latin typeface="NikoshBAN" panose="02000000000000000000" pitchFamily="2" charset="0"/>
              <a:cs typeface="NikoshBAN" panose="02000000000000000000" pitchFamily="2" charset="0"/>
            </a:endParaRPr>
          </a:p>
        </p:txBody>
      </p:sp>
      <p:pic>
        <p:nvPicPr>
          <p:cNvPr id="8" name="Picture Placeholder 7"/>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222" r="222"/>
          <a:stretch>
            <a:fillRect/>
          </a:stretch>
        </p:blipFill>
        <p:spPr>
          <a:xfrm>
            <a:off x="651019" y="420932"/>
            <a:ext cx="4447055" cy="4447055"/>
          </a:xfrm>
          <a:ln w="76200">
            <a:solidFill>
              <a:srgbClr val="FFFF00"/>
            </a:solidFill>
          </a:ln>
        </p:spPr>
      </p:pic>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193886898"/>
      </p:ext>
    </p:extLst>
  </p:cSld>
  <p:clrMapOvr>
    <a:masterClrMapping/>
  </p:clrMapOvr>
  <p:transition spd="slow" advTm="4563">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1F34B-93F5-46C0-9BEC-B1A8D55008B4}"/>
              </a:ext>
            </a:extLst>
          </p:cNvPr>
          <p:cNvSpPr>
            <a:spLocks noGrp="1"/>
          </p:cNvSpPr>
          <p:nvPr>
            <p:ph type="title"/>
          </p:nvPr>
        </p:nvSpPr>
        <p:spPr>
          <a:xfrm>
            <a:off x="870944" y="390778"/>
            <a:ext cx="3833906" cy="733484"/>
          </a:xfrm>
          <a:solidFill>
            <a:schemeClr val="tx2"/>
          </a:solidFill>
        </p:spPr>
        <p:txBody>
          <a:bodyPr>
            <a:normAutofit fontScale="90000"/>
          </a:bodyPr>
          <a:lstStyle/>
          <a:p>
            <a:pPr algn="ctr"/>
            <a:r>
              <a:rPr lang="bn-IN" dirty="0" smtClean="0">
                <a:solidFill>
                  <a:schemeClr val="bg1"/>
                </a:solidFill>
                <a:latin typeface="NikoshBAN" panose="02000000000000000000" pitchFamily="2" charset="0"/>
                <a:cs typeface="NikoshBAN" panose="02000000000000000000" pitchFamily="2" charset="0"/>
              </a:rPr>
              <a:t>সংক্ষিপ্ত জীবনী</a:t>
            </a:r>
            <a:endParaRPr lang="en-US" dirty="0">
              <a:solidFill>
                <a:schemeClr val="bg1"/>
              </a:solidFill>
              <a:latin typeface="NikoshBAN" panose="02000000000000000000" pitchFamily="2" charset="0"/>
              <a:cs typeface="NikoshBAN" panose="02000000000000000000" pitchFamily="2" charset="0"/>
            </a:endParaRPr>
          </a:p>
        </p:txBody>
      </p:sp>
      <p:sp>
        <p:nvSpPr>
          <p:cNvPr id="3" name="Text Placeholder 2">
            <a:extLst>
              <a:ext uri="{FF2B5EF4-FFF2-40B4-BE49-F238E27FC236}">
                <a16:creationId xmlns:a16="http://schemas.microsoft.com/office/drawing/2014/main" id="{381FDC16-3D69-48AD-B08B-ED28A10640C1}"/>
              </a:ext>
            </a:extLst>
          </p:cNvPr>
          <p:cNvSpPr>
            <a:spLocks noGrp="1"/>
          </p:cNvSpPr>
          <p:nvPr>
            <p:ph type="body" sz="quarter" idx="18"/>
          </p:nvPr>
        </p:nvSpPr>
        <p:spPr>
          <a:xfrm>
            <a:off x="772207" y="1319134"/>
            <a:ext cx="3842550" cy="4653583"/>
          </a:xfrm>
          <a:solidFill>
            <a:srgbClr val="FF0000"/>
          </a:solidFill>
        </p:spPr>
        <p:txBody>
          <a:bodyPr>
            <a:noAutofit/>
          </a:bodyPr>
          <a:lstStyle/>
          <a:p>
            <a:r>
              <a:rPr lang="bn-IN" sz="2600" dirty="0" smtClean="0">
                <a:solidFill>
                  <a:schemeClr val="bg1"/>
                </a:solidFill>
                <a:latin typeface="NikoshBAN" panose="02000000000000000000" pitchFamily="2" charset="0"/>
                <a:cs typeface="NikoshBAN" panose="02000000000000000000" pitchFamily="2" charset="0"/>
              </a:rPr>
              <a:t>নামঃ শেখ মুজিবুর রহমান</a:t>
            </a:r>
          </a:p>
          <a:p>
            <a:r>
              <a:rPr lang="bn-IN" sz="2600" dirty="0" smtClean="0">
                <a:solidFill>
                  <a:schemeClr val="bg1"/>
                </a:solidFill>
                <a:latin typeface="NikoshBAN" panose="02000000000000000000" pitchFamily="2" charset="0"/>
                <a:cs typeface="NikoshBAN" panose="02000000000000000000" pitchFamily="2" charset="0"/>
              </a:rPr>
              <a:t>ডাকনামঃ খোকা </a:t>
            </a:r>
          </a:p>
          <a:p>
            <a:r>
              <a:rPr lang="bn-IN" sz="2600" dirty="0" smtClean="0">
                <a:solidFill>
                  <a:schemeClr val="bg1"/>
                </a:solidFill>
                <a:latin typeface="NikoshBAN" panose="02000000000000000000" pitchFamily="2" charset="0"/>
                <a:cs typeface="NikoshBAN" panose="02000000000000000000" pitchFamily="2" charset="0"/>
              </a:rPr>
              <a:t>জন্মঃ ১৭ মার্চ, ১৯২০</a:t>
            </a:r>
          </a:p>
          <a:p>
            <a:r>
              <a:rPr lang="bn-IN" sz="2600" dirty="0" smtClean="0">
                <a:solidFill>
                  <a:schemeClr val="bg1"/>
                </a:solidFill>
                <a:latin typeface="NikoshBAN" panose="02000000000000000000" pitchFamily="2" charset="0"/>
                <a:cs typeface="NikoshBAN" panose="02000000000000000000" pitchFamily="2" charset="0"/>
              </a:rPr>
              <a:t>মৃত্যুঃ ১৫ আগস্ট, ১৯৭৫</a:t>
            </a:r>
          </a:p>
          <a:p>
            <a:r>
              <a:rPr lang="bn-IN" sz="2600" dirty="0" smtClean="0">
                <a:solidFill>
                  <a:schemeClr val="bg1"/>
                </a:solidFill>
                <a:latin typeface="NikoshBAN" panose="02000000000000000000" pitchFamily="2" charset="0"/>
                <a:cs typeface="NikoshBAN" panose="02000000000000000000" pitchFamily="2" charset="0"/>
              </a:rPr>
              <a:t>পিতার নামঃ শেখ লুতফর রহমান</a:t>
            </a:r>
          </a:p>
          <a:p>
            <a:r>
              <a:rPr lang="bn-IN" sz="2600" dirty="0" smtClean="0">
                <a:solidFill>
                  <a:schemeClr val="bg1"/>
                </a:solidFill>
                <a:latin typeface="NikoshBAN" panose="02000000000000000000" pitchFamily="2" charset="0"/>
                <a:cs typeface="NikoshBAN" panose="02000000000000000000" pitchFamily="2" charset="0"/>
              </a:rPr>
              <a:t>মাতার নামঃ সায়েরা খাতুন</a:t>
            </a:r>
          </a:p>
          <a:p>
            <a:r>
              <a:rPr lang="bn-IN" sz="2600" dirty="0" smtClean="0">
                <a:solidFill>
                  <a:schemeClr val="bg1"/>
                </a:solidFill>
                <a:latin typeface="NikoshBAN" panose="02000000000000000000" pitchFamily="2" charset="0"/>
                <a:cs typeface="NikoshBAN" panose="02000000000000000000" pitchFamily="2" charset="0"/>
              </a:rPr>
              <a:t>জন্মস্থানঃ গোপালগঞ্জ, টুঙ্গিপাড়া গ্রাম</a:t>
            </a:r>
            <a:endParaRPr lang="en-US" sz="2600" dirty="0">
              <a:solidFill>
                <a:schemeClr val="bg1"/>
              </a:solidFill>
              <a:latin typeface="NikoshBAN" panose="02000000000000000000" pitchFamily="2" charset="0"/>
              <a:cs typeface="NikoshBAN" panose="02000000000000000000" pitchFamily="2" charset="0"/>
            </a:endParaRPr>
          </a:p>
        </p:txBody>
      </p:sp>
      <p:sp>
        <p:nvSpPr>
          <p:cNvPr id="5" name="Text Placeholder 4">
            <a:extLst>
              <a:ext uri="{FF2B5EF4-FFF2-40B4-BE49-F238E27FC236}">
                <a16:creationId xmlns:a16="http://schemas.microsoft.com/office/drawing/2014/main" id="{898F5FE2-B28A-4CCD-9910-126A9581F28F}"/>
              </a:ext>
            </a:extLst>
          </p:cNvPr>
          <p:cNvSpPr>
            <a:spLocks noGrp="1"/>
          </p:cNvSpPr>
          <p:nvPr>
            <p:ph type="body" sz="quarter" idx="13"/>
          </p:nvPr>
        </p:nvSpPr>
        <p:spPr>
          <a:xfrm>
            <a:off x="7272509" y="2079000"/>
            <a:ext cx="1944000" cy="2700000"/>
          </a:xfrm>
          <a:ln w="76200">
            <a:solidFill>
              <a:srgbClr val="FF0000"/>
            </a:solidFill>
          </a:ln>
        </p:spPr>
        <p:txBody>
          <a:bodyPr lIns="72000" rIns="72000">
            <a:normAutofit lnSpcReduction="10000"/>
          </a:bodyPr>
          <a:lstStyle/>
          <a:p>
            <a:r>
              <a:rPr lang="bn-IN" sz="2000" dirty="0" smtClean="0">
                <a:latin typeface="NikoshBAN" panose="02000000000000000000" pitchFamily="2" charset="0"/>
                <a:cs typeface="NikoshBAN" panose="02000000000000000000" pitchFamily="2" charset="0"/>
              </a:rPr>
              <a:t>গোপালগঞ্জ পাবলিক</a:t>
            </a:r>
          </a:p>
          <a:p>
            <a:r>
              <a:rPr lang="bn-IN" sz="2000" dirty="0" smtClean="0">
                <a:latin typeface="NikoshBAN" panose="02000000000000000000" pitchFamily="2" charset="0"/>
                <a:cs typeface="NikoshBAN" panose="02000000000000000000" pitchFamily="2" charset="0"/>
              </a:rPr>
              <a:t>স্কুল, গোপালগঞ্জ মিশন হাইস্কুল, কলকাতা ইসলামিয়া</a:t>
            </a:r>
            <a:r>
              <a:rPr lang="bn-IN" sz="2000" dirty="0">
                <a:latin typeface="NikoshBAN" panose="02000000000000000000" pitchFamily="2" charset="0"/>
                <a:cs typeface="NikoshBAN" panose="02000000000000000000" pitchFamily="2" charset="0"/>
              </a:rPr>
              <a:t> </a:t>
            </a:r>
            <a:r>
              <a:rPr lang="bn-IN" sz="2000" dirty="0" smtClean="0">
                <a:latin typeface="NikoshBAN" panose="02000000000000000000" pitchFamily="2" charset="0"/>
                <a:cs typeface="NikoshBAN" panose="02000000000000000000" pitchFamily="2" charset="0"/>
              </a:rPr>
              <a:t>কলেজ</a:t>
            </a:r>
          </a:p>
        </p:txBody>
      </p:sp>
      <p:sp>
        <p:nvSpPr>
          <p:cNvPr id="6" name="Text Placeholder 5">
            <a:extLst>
              <a:ext uri="{FF2B5EF4-FFF2-40B4-BE49-F238E27FC236}">
                <a16:creationId xmlns:a16="http://schemas.microsoft.com/office/drawing/2014/main" id="{AC4A7A4E-C192-4A89-A661-72D76FF2F230}"/>
              </a:ext>
            </a:extLst>
          </p:cNvPr>
          <p:cNvSpPr>
            <a:spLocks noGrp="1"/>
          </p:cNvSpPr>
          <p:nvPr>
            <p:ph type="body" sz="quarter" idx="14"/>
          </p:nvPr>
        </p:nvSpPr>
        <p:spPr>
          <a:xfrm>
            <a:off x="9428613" y="2079000"/>
            <a:ext cx="1944000" cy="2700000"/>
          </a:xfrm>
          <a:ln w="76200">
            <a:solidFill>
              <a:srgbClr val="00B0F0"/>
            </a:solidFill>
          </a:ln>
        </p:spPr>
        <p:txBody>
          <a:bodyPr lIns="72000" rIns="72000"/>
          <a:lstStyle/>
          <a:p>
            <a:r>
              <a:rPr lang="bn-IN" sz="2000" dirty="0" smtClean="0">
                <a:latin typeface="NikoshBAN" panose="02000000000000000000" pitchFamily="2" charset="0"/>
                <a:cs typeface="NikoshBAN" panose="02000000000000000000" pitchFamily="2" charset="0"/>
              </a:rPr>
              <a:t>ঢাকা বিশ্ববিদ্যালয় </a:t>
            </a:r>
          </a:p>
          <a:p>
            <a:r>
              <a:rPr lang="bn-IN" sz="2000" dirty="0" smtClean="0">
                <a:latin typeface="NikoshBAN" panose="02000000000000000000" pitchFamily="2" charset="0"/>
                <a:cs typeface="NikoshBAN" panose="02000000000000000000" pitchFamily="2" charset="0"/>
              </a:rPr>
              <a:t>আইন বিভাগ</a:t>
            </a:r>
            <a:endParaRPr lang="en-US" sz="2000" dirty="0">
              <a:latin typeface="NikoshBAN" panose="02000000000000000000" pitchFamily="2" charset="0"/>
              <a:cs typeface="NikoshBAN" panose="02000000000000000000" pitchFamily="2" charset="0"/>
            </a:endParaRPr>
          </a:p>
          <a:p>
            <a:endParaRPr lang="en-US" dirty="0"/>
          </a:p>
        </p:txBody>
      </p:sp>
      <p:sp>
        <p:nvSpPr>
          <p:cNvPr id="7" name="Slide Number Placeholder 6">
            <a:extLst>
              <a:ext uri="{FF2B5EF4-FFF2-40B4-BE49-F238E27FC236}">
                <a16:creationId xmlns:a16="http://schemas.microsoft.com/office/drawing/2014/main" id="{C7C944DD-F200-6B48-8A79-099A08992A35}"/>
              </a:ext>
            </a:extLst>
          </p:cNvPr>
          <p:cNvSpPr>
            <a:spLocks noGrp="1"/>
          </p:cNvSpPr>
          <p:nvPr>
            <p:ph type="sldNum" sz="quarter" idx="12"/>
          </p:nvPr>
        </p:nvSpPr>
        <p:spPr/>
        <p:txBody>
          <a:bodyPr/>
          <a:lstStyle/>
          <a:p>
            <a:fld id="{13D2E340-0663-474B-992C-9192B5C45E57}" type="slidenum">
              <a:rPr lang="en-US" smtClean="0"/>
              <a:t>12</a:t>
            </a:fld>
            <a:endParaRPr lang="en-US" dirty="0"/>
          </a:p>
        </p:txBody>
      </p:sp>
      <p:pic>
        <p:nvPicPr>
          <p:cNvPr id="11" name="Picture Placeholder 10"/>
          <p:cNvPicPr>
            <a:picLocks noGrp="1" noChangeAspect="1"/>
          </p:cNvPicPr>
          <p:nvPr>
            <p:ph type="pic" sz="quarter" idx="23"/>
          </p:nvPr>
        </p:nvPicPr>
        <p:blipFill>
          <a:blip r:embed="rId5">
            <a:extLst>
              <a:ext uri="{28A0092B-C50C-407E-A947-70E740481C1C}">
                <a14:useLocalDpi xmlns:a14="http://schemas.microsoft.com/office/drawing/2010/main" val="0"/>
              </a:ext>
            </a:extLst>
          </a:blip>
          <a:srcRect t="14151" b="14151"/>
          <a:stretch>
            <a:fillRect/>
          </a:stretch>
        </p:blipFill>
        <p:spPr>
          <a:xfrm>
            <a:off x="7765932" y="2247900"/>
            <a:ext cx="972000" cy="972000"/>
          </a:xfrm>
        </p:spPr>
      </p:pic>
      <p:sp>
        <p:nvSpPr>
          <p:cNvPr id="27" name="Content Placeholder 26"/>
          <p:cNvSpPr>
            <a:spLocks noGrp="1"/>
          </p:cNvSpPr>
          <p:nvPr>
            <p:ph idx="1"/>
          </p:nvPr>
        </p:nvSpPr>
        <p:spPr>
          <a:xfrm>
            <a:off x="5116406" y="2079000"/>
            <a:ext cx="1944000" cy="2700000"/>
          </a:xfrm>
          <a:ln w="76200">
            <a:solidFill>
              <a:srgbClr val="FFFF00"/>
            </a:solidFill>
          </a:ln>
        </p:spPr>
        <p:txBody>
          <a:bodyPr>
            <a:normAutofit/>
          </a:bodyPr>
          <a:lstStyle/>
          <a:p>
            <a:r>
              <a:rPr lang="bn-IN" sz="2000" dirty="0" smtClean="0">
                <a:latin typeface="NikoshBAN" panose="02000000000000000000" pitchFamily="2" charset="0"/>
                <a:cs typeface="NikoshBAN" panose="02000000000000000000" pitchFamily="2" charset="0"/>
              </a:rPr>
              <a:t>বয়সঃ৭ বছর</a:t>
            </a:r>
          </a:p>
          <a:p>
            <a:r>
              <a:rPr lang="bn-IN" sz="2000" dirty="0" smtClean="0">
                <a:latin typeface="NikoshBAN" panose="02000000000000000000" pitchFamily="2" charset="0"/>
                <a:cs typeface="NikoshBAN" panose="02000000000000000000" pitchFamily="2" charset="0"/>
              </a:rPr>
              <a:t>গিমাডাঙা প্রাথমিক বিদ্যালয়</a:t>
            </a:r>
            <a:endParaRPr lang="en-US" sz="2000" dirty="0">
              <a:latin typeface="NikoshBAN" panose="02000000000000000000" pitchFamily="2" charset="0"/>
              <a:cs typeface="NikoshBAN" panose="02000000000000000000" pitchFamily="2" charset="0"/>
            </a:endParaRPr>
          </a:p>
        </p:txBody>
      </p:sp>
      <p:pic>
        <p:nvPicPr>
          <p:cNvPr id="29" name="Picture Placeholder 28"/>
          <p:cNvPicPr>
            <a:picLocks noGrp="1" noChangeAspect="1"/>
          </p:cNvPicPr>
          <p:nvPr>
            <p:ph type="pic" sz="quarter" idx="22"/>
          </p:nvPr>
        </p:nvPicPr>
        <p:blipFill>
          <a:blip r:embed="rId6">
            <a:extLst>
              <a:ext uri="{28A0092B-C50C-407E-A947-70E740481C1C}">
                <a14:useLocalDpi xmlns:a14="http://schemas.microsoft.com/office/drawing/2010/main" val="0"/>
              </a:ext>
            </a:extLst>
          </a:blip>
          <a:srcRect t="3233" b="3233"/>
          <a:stretch>
            <a:fillRect/>
          </a:stretch>
        </p:blipFill>
        <p:spPr>
          <a:xfrm>
            <a:off x="5508603" y="2247900"/>
            <a:ext cx="972000" cy="972000"/>
          </a:xfrm>
        </p:spPr>
      </p:pic>
      <p:pic>
        <p:nvPicPr>
          <p:cNvPr id="34" name="Picture Placeholder 33"/>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16048" b="16048"/>
          <a:stretch>
            <a:fillRect/>
          </a:stretch>
        </p:blipFill>
        <p:spPr>
          <a:xfrm>
            <a:off x="9914613" y="2247900"/>
            <a:ext cx="972000" cy="972000"/>
          </a:xfrm>
        </p:spPr>
      </p:pic>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1707474726"/>
      </p:ext>
    </p:extLst>
  </p:cSld>
  <p:clrMapOvr>
    <a:masterClrMapping/>
  </p:clrMapOvr>
  <mc:AlternateContent xmlns:mc="http://schemas.openxmlformats.org/markup-compatibility/2006">
    <mc:Choice xmlns:p14="http://schemas.microsoft.com/office/powerpoint/2010/main" Requires="p14">
      <p:transition spd="slow" p14:dur="1250" advTm="29444">
        <p14:flip dir="r"/>
      </p:transition>
    </mc:Choice>
    <mc:Fallback>
      <p:transition spd="slow" advTm="2944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3">
                                            <p:bg/>
                                          </p:spTgt>
                                        </p:tgtEl>
                                        <p:attrNameLst>
                                          <p:attrName>style.visibility</p:attrName>
                                        </p:attrNameLst>
                                      </p:cBhvr>
                                      <p:to>
                                        <p:strVal val="visible"/>
                                      </p:to>
                                    </p:set>
                                    <p:animEffect transition="in" filter="wheel(1)">
                                      <p:cBhvr>
                                        <p:cTn id="16" dur="2000"/>
                                        <p:tgtEl>
                                          <p:spTgt spid="3">
                                            <p:bg/>
                                          </p:spTgt>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wheel(1)">
                                      <p:cBhvr>
                                        <p:cTn id="21" dur="20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wheel(1)">
                                      <p:cBhvr>
                                        <p:cTn id="26" dur="2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wheel(1)">
                                      <p:cBhvr>
                                        <p:cTn id="31" dur="20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wheel(1)">
                                      <p:cBhvr>
                                        <p:cTn id="36" dur="2000"/>
                                        <p:tgtEl>
                                          <p:spTgt spid="3">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wheel(1)">
                                      <p:cBhvr>
                                        <p:cTn id="41" dur="2000"/>
                                        <p:tgtEl>
                                          <p:spTgt spid="3">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grpId="0"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wheel(1)">
                                      <p:cBhvr>
                                        <p:cTn id="46" dur="2000"/>
                                        <p:tgtEl>
                                          <p:spTgt spid="3">
                                            <p:txEl>
                                              <p:pRg st="5" end="5"/>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grpId="0" nodeType="click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Effect transition="in" filter="wheel(1)">
                                      <p:cBhvr>
                                        <p:cTn id="51" dur="20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grpId="0" nodeType="clickEffect">
                                  <p:stCondLst>
                                    <p:cond delay="0"/>
                                  </p:stCondLst>
                                  <p:childTnLst>
                                    <p:set>
                                      <p:cBhvr>
                                        <p:cTn id="55" dur="1" fill="hold">
                                          <p:stCondLst>
                                            <p:cond delay="0"/>
                                          </p:stCondLst>
                                        </p:cTn>
                                        <p:tgtEl>
                                          <p:spTgt spid="27">
                                            <p:bg/>
                                          </p:spTgt>
                                        </p:tgtEl>
                                        <p:attrNameLst>
                                          <p:attrName>style.visibility</p:attrName>
                                        </p:attrNameLst>
                                      </p:cBhvr>
                                      <p:to>
                                        <p:strVal val="visible"/>
                                      </p:to>
                                    </p:set>
                                    <p:anim calcmode="lin" valueType="num">
                                      <p:cBhvr>
                                        <p:cTn id="56" dur="1000" fill="hold"/>
                                        <p:tgtEl>
                                          <p:spTgt spid="27">
                                            <p:bg/>
                                          </p:spTgt>
                                        </p:tgtEl>
                                        <p:attrNameLst>
                                          <p:attrName>ppt_w</p:attrName>
                                        </p:attrNameLst>
                                      </p:cBhvr>
                                      <p:tavLst>
                                        <p:tav tm="0">
                                          <p:val>
                                            <p:fltVal val="0"/>
                                          </p:val>
                                        </p:tav>
                                        <p:tav tm="100000">
                                          <p:val>
                                            <p:strVal val="#ppt_w"/>
                                          </p:val>
                                        </p:tav>
                                      </p:tavLst>
                                    </p:anim>
                                    <p:anim calcmode="lin" valueType="num">
                                      <p:cBhvr>
                                        <p:cTn id="57" dur="1000" fill="hold"/>
                                        <p:tgtEl>
                                          <p:spTgt spid="27">
                                            <p:bg/>
                                          </p:spTgt>
                                        </p:tgtEl>
                                        <p:attrNameLst>
                                          <p:attrName>ppt_h</p:attrName>
                                        </p:attrNameLst>
                                      </p:cBhvr>
                                      <p:tavLst>
                                        <p:tav tm="0">
                                          <p:val>
                                            <p:fltVal val="0"/>
                                          </p:val>
                                        </p:tav>
                                        <p:tav tm="100000">
                                          <p:val>
                                            <p:strVal val="#ppt_h"/>
                                          </p:val>
                                        </p:tav>
                                      </p:tavLst>
                                    </p:anim>
                                    <p:anim calcmode="lin" valueType="num">
                                      <p:cBhvr>
                                        <p:cTn id="58" dur="1000" fill="hold"/>
                                        <p:tgtEl>
                                          <p:spTgt spid="27">
                                            <p:bg/>
                                          </p:spTgt>
                                        </p:tgtEl>
                                        <p:attrNameLst>
                                          <p:attrName>style.rotation</p:attrName>
                                        </p:attrNameLst>
                                      </p:cBhvr>
                                      <p:tavLst>
                                        <p:tav tm="0">
                                          <p:val>
                                            <p:fltVal val="90"/>
                                          </p:val>
                                        </p:tav>
                                        <p:tav tm="100000">
                                          <p:val>
                                            <p:fltVal val="0"/>
                                          </p:val>
                                        </p:tav>
                                      </p:tavLst>
                                    </p:anim>
                                    <p:animEffect transition="in" filter="fade">
                                      <p:cBhvr>
                                        <p:cTn id="59" dur="1000"/>
                                        <p:tgtEl>
                                          <p:spTgt spid="27">
                                            <p:bg/>
                                          </p:spTgt>
                                        </p:tgtEl>
                                      </p:cBhvr>
                                    </p:animEffect>
                                  </p:childTnLst>
                                </p:cTn>
                              </p:par>
                            </p:childTnLst>
                          </p:cTn>
                        </p:par>
                      </p:childTnLst>
                    </p:cTn>
                  </p:par>
                  <p:par>
                    <p:cTn id="60" fill="hold">
                      <p:stCondLst>
                        <p:cond delay="indefinite"/>
                      </p:stCondLst>
                      <p:childTnLst>
                        <p:par>
                          <p:cTn id="61" fill="hold">
                            <p:stCondLst>
                              <p:cond delay="0"/>
                            </p:stCondLst>
                            <p:childTnLst>
                              <p:par>
                                <p:cTn id="62" presetID="31" presetClass="entr" presetSubtype="0" fill="hold" grpId="0" nodeType="clickEffect">
                                  <p:stCondLst>
                                    <p:cond delay="0"/>
                                  </p:stCondLst>
                                  <p:childTnLst>
                                    <p:set>
                                      <p:cBhvr>
                                        <p:cTn id="63" dur="1" fill="hold">
                                          <p:stCondLst>
                                            <p:cond delay="0"/>
                                          </p:stCondLst>
                                        </p:cTn>
                                        <p:tgtEl>
                                          <p:spTgt spid="27">
                                            <p:txEl>
                                              <p:pRg st="0" end="0"/>
                                            </p:txEl>
                                          </p:spTgt>
                                        </p:tgtEl>
                                        <p:attrNameLst>
                                          <p:attrName>style.visibility</p:attrName>
                                        </p:attrNameLst>
                                      </p:cBhvr>
                                      <p:to>
                                        <p:strVal val="visible"/>
                                      </p:to>
                                    </p:set>
                                    <p:anim calcmode="lin" valueType="num">
                                      <p:cBhvr>
                                        <p:cTn id="64" dur="1000" fill="hold"/>
                                        <p:tgtEl>
                                          <p:spTgt spid="27">
                                            <p:txEl>
                                              <p:pRg st="0" end="0"/>
                                            </p:txEl>
                                          </p:spTgt>
                                        </p:tgtEl>
                                        <p:attrNameLst>
                                          <p:attrName>ppt_w</p:attrName>
                                        </p:attrNameLst>
                                      </p:cBhvr>
                                      <p:tavLst>
                                        <p:tav tm="0">
                                          <p:val>
                                            <p:fltVal val="0"/>
                                          </p:val>
                                        </p:tav>
                                        <p:tav tm="100000">
                                          <p:val>
                                            <p:strVal val="#ppt_w"/>
                                          </p:val>
                                        </p:tav>
                                      </p:tavLst>
                                    </p:anim>
                                    <p:anim calcmode="lin" valueType="num">
                                      <p:cBhvr>
                                        <p:cTn id="65" dur="1000" fill="hold"/>
                                        <p:tgtEl>
                                          <p:spTgt spid="27">
                                            <p:txEl>
                                              <p:pRg st="0" end="0"/>
                                            </p:txEl>
                                          </p:spTgt>
                                        </p:tgtEl>
                                        <p:attrNameLst>
                                          <p:attrName>ppt_h</p:attrName>
                                        </p:attrNameLst>
                                      </p:cBhvr>
                                      <p:tavLst>
                                        <p:tav tm="0">
                                          <p:val>
                                            <p:fltVal val="0"/>
                                          </p:val>
                                        </p:tav>
                                        <p:tav tm="100000">
                                          <p:val>
                                            <p:strVal val="#ppt_h"/>
                                          </p:val>
                                        </p:tav>
                                      </p:tavLst>
                                    </p:anim>
                                    <p:anim calcmode="lin" valueType="num">
                                      <p:cBhvr>
                                        <p:cTn id="66" dur="1000" fill="hold"/>
                                        <p:tgtEl>
                                          <p:spTgt spid="27">
                                            <p:txEl>
                                              <p:pRg st="0" end="0"/>
                                            </p:txEl>
                                          </p:spTgt>
                                        </p:tgtEl>
                                        <p:attrNameLst>
                                          <p:attrName>style.rotation</p:attrName>
                                        </p:attrNameLst>
                                      </p:cBhvr>
                                      <p:tavLst>
                                        <p:tav tm="0">
                                          <p:val>
                                            <p:fltVal val="90"/>
                                          </p:val>
                                        </p:tav>
                                        <p:tav tm="100000">
                                          <p:val>
                                            <p:fltVal val="0"/>
                                          </p:val>
                                        </p:tav>
                                      </p:tavLst>
                                    </p:anim>
                                    <p:animEffect transition="in" filter="fade">
                                      <p:cBhvr>
                                        <p:cTn id="67" dur="1000"/>
                                        <p:tgtEl>
                                          <p:spTgt spid="27">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31" presetClass="entr" presetSubtype="0" fill="hold" grpId="0" nodeType="clickEffect">
                                  <p:stCondLst>
                                    <p:cond delay="0"/>
                                  </p:stCondLst>
                                  <p:childTnLst>
                                    <p:set>
                                      <p:cBhvr>
                                        <p:cTn id="71" dur="1" fill="hold">
                                          <p:stCondLst>
                                            <p:cond delay="0"/>
                                          </p:stCondLst>
                                        </p:cTn>
                                        <p:tgtEl>
                                          <p:spTgt spid="27">
                                            <p:txEl>
                                              <p:pRg st="1" end="1"/>
                                            </p:txEl>
                                          </p:spTgt>
                                        </p:tgtEl>
                                        <p:attrNameLst>
                                          <p:attrName>style.visibility</p:attrName>
                                        </p:attrNameLst>
                                      </p:cBhvr>
                                      <p:to>
                                        <p:strVal val="visible"/>
                                      </p:to>
                                    </p:set>
                                    <p:anim calcmode="lin" valueType="num">
                                      <p:cBhvr>
                                        <p:cTn id="72" dur="1000" fill="hold"/>
                                        <p:tgtEl>
                                          <p:spTgt spid="27">
                                            <p:txEl>
                                              <p:pRg st="1" end="1"/>
                                            </p:txEl>
                                          </p:spTgt>
                                        </p:tgtEl>
                                        <p:attrNameLst>
                                          <p:attrName>ppt_w</p:attrName>
                                        </p:attrNameLst>
                                      </p:cBhvr>
                                      <p:tavLst>
                                        <p:tav tm="0">
                                          <p:val>
                                            <p:fltVal val="0"/>
                                          </p:val>
                                        </p:tav>
                                        <p:tav tm="100000">
                                          <p:val>
                                            <p:strVal val="#ppt_w"/>
                                          </p:val>
                                        </p:tav>
                                      </p:tavLst>
                                    </p:anim>
                                    <p:anim calcmode="lin" valueType="num">
                                      <p:cBhvr>
                                        <p:cTn id="73" dur="1000" fill="hold"/>
                                        <p:tgtEl>
                                          <p:spTgt spid="27">
                                            <p:txEl>
                                              <p:pRg st="1" end="1"/>
                                            </p:txEl>
                                          </p:spTgt>
                                        </p:tgtEl>
                                        <p:attrNameLst>
                                          <p:attrName>ppt_h</p:attrName>
                                        </p:attrNameLst>
                                      </p:cBhvr>
                                      <p:tavLst>
                                        <p:tav tm="0">
                                          <p:val>
                                            <p:fltVal val="0"/>
                                          </p:val>
                                        </p:tav>
                                        <p:tav tm="100000">
                                          <p:val>
                                            <p:strVal val="#ppt_h"/>
                                          </p:val>
                                        </p:tav>
                                      </p:tavLst>
                                    </p:anim>
                                    <p:anim calcmode="lin" valueType="num">
                                      <p:cBhvr>
                                        <p:cTn id="74" dur="1000" fill="hold"/>
                                        <p:tgtEl>
                                          <p:spTgt spid="27">
                                            <p:txEl>
                                              <p:pRg st="1" end="1"/>
                                            </p:txEl>
                                          </p:spTgt>
                                        </p:tgtEl>
                                        <p:attrNameLst>
                                          <p:attrName>style.rotation</p:attrName>
                                        </p:attrNameLst>
                                      </p:cBhvr>
                                      <p:tavLst>
                                        <p:tav tm="0">
                                          <p:val>
                                            <p:fltVal val="90"/>
                                          </p:val>
                                        </p:tav>
                                        <p:tav tm="100000">
                                          <p:val>
                                            <p:fltVal val="0"/>
                                          </p:val>
                                        </p:tav>
                                      </p:tavLst>
                                    </p:anim>
                                    <p:animEffect transition="in" filter="fade">
                                      <p:cBhvr>
                                        <p:cTn id="75" dur="1000"/>
                                        <p:tgtEl>
                                          <p:spTgt spid="27">
                                            <p:txEl>
                                              <p:pRg st="1" end="1"/>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5">
                                            <p:bg/>
                                          </p:spTgt>
                                        </p:tgtEl>
                                        <p:attrNameLst>
                                          <p:attrName>style.visibility</p:attrName>
                                        </p:attrNameLst>
                                      </p:cBhvr>
                                      <p:to>
                                        <p:strVal val="visible"/>
                                      </p:to>
                                    </p:set>
                                    <p:anim calcmode="lin" valueType="num">
                                      <p:cBhvr>
                                        <p:cTn id="80" dur="500" fill="hold"/>
                                        <p:tgtEl>
                                          <p:spTgt spid="5">
                                            <p:bg/>
                                          </p:spTgt>
                                        </p:tgtEl>
                                        <p:attrNameLst>
                                          <p:attrName>ppt_w</p:attrName>
                                        </p:attrNameLst>
                                      </p:cBhvr>
                                      <p:tavLst>
                                        <p:tav tm="0">
                                          <p:val>
                                            <p:fltVal val="0"/>
                                          </p:val>
                                        </p:tav>
                                        <p:tav tm="100000">
                                          <p:val>
                                            <p:strVal val="#ppt_w"/>
                                          </p:val>
                                        </p:tav>
                                      </p:tavLst>
                                    </p:anim>
                                    <p:anim calcmode="lin" valueType="num">
                                      <p:cBhvr>
                                        <p:cTn id="81" dur="500" fill="hold"/>
                                        <p:tgtEl>
                                          <p:spTgt spid="5">
                                            <p:bg/>
                                          </p:spTgt>
                                        </p:tgtEl>
                                        <p:attrNameLst>
                                          <p:attrName>ppt_h</p:attrName>
                                        </p:attrNameLst>
                                      </p:cBhvr>
                                      <p:tavLst>
                                        <p:tav tm="0">
                                          <p:val>
                                            <p:fltVal val="0"/>
                                          </p:val>
                                        </p:tav>
                                        <p:tav tm="100000">
                                          <p:val>
                                            <p:strVal val="#ppt_h"/>
                                          </p:val>
                                        </p:tav>
                                      </p:tavLst>
                                    </p:anim>
                                    <p:animEffect transition="in" filter="fade">
                                      <p:cBhvr>
                                        <p:cTn id="82" dur="500"/>
                                        <p:tgtEl>
                                          <p:spTgt spid="5">
                                            <p:bg/>
                                          </p:spTgt>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16" fill="hold" grpId="0" nodeType="clickEffect">
                                  <p:stCondLst>
                                    <p:cond delay="0"/>
                                  </p:stCondLst>
                                  <p:childTnLst>
                                    <p:set>
                                      <p:cBhvr>
                                        <p:cTn id="86" dur="1" fill="hold">
                                          <p:stCondLst>
                                            <p:cond delay="0"/>
                                          </p:stCondLst>
                                        </p:cTn>
                                        <p:tgtEl>
                                          <p:spTgt spid="5">
                                            <p:txEl>
                                              <p:pRg st="0" end="0"/>
                                            </p:txEl>
                                          </p:spTgt>
                                        </p:tgtEl>
                                        <p:attrNameLst>
                                          <p:attrName>style.visibility</p:attrName>
                                        </p:attrNameLst>
                                      </p:cBhvr>
                                      <p:to>
                                        <p:strVal val="visible"/>
                                      </p:to>
                                    </p:set>
                                    <p:anim calcmode="lin" valueType="num">
                                      <p:cBhvr>
                                        <p:cTn id="8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89" dur="500"/>
                                        <p:tgtEl>
                                          <p:spTgt spid="5">
                                            <p:txEl>
                                              <p:pRg st="0" end="0"/>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grpId="0" nodeType="clickEffect">
                                  <p:stCondLst>
                                    <p:cond delay="0"/>
                                  </p:stCondLst>
                                  <p:childTnLst>
                                    <p:set>
                                      <p:cBhvr>
                                        <p:cTn id="93" dur="1" fill="hold">
                                          <p:stCondLst>
                                            <p:cond delay="0"/>
                                          </p:stCondLst>
                                        </p:cTn>
                                        <p:tgtEl>
                                          <p:spTgt spid="5">
                                            <p:txEl>
                                              <p:pRg st="1" end="1"/>
                                            </p:txEl>
                                          </p:spTgt>
                                        </p:tgtEl>
                                        <p:attrNameLst>
                                          <p:attrName>style.visibility</p:attrName>
                                        </p:attrNameLst>
                                      </p:cBhvr>
                                      <p:to>
                                        <p:strVal val="visible"/>
                                      </p:to>
                                    </p:set>
                                    <p:anim calcmode="lin" valueType="num">
                                      <p:cBhvr>
                                        <p:cTn id="9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9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6" dur="500"/>
                                        <p:tgtEl>
                                          <p:spTgt spid="5">
                                            <p:txEl>
                                              <p:pRg st="1" end="1"/>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53" presetClass="entr" presetSubtype="16" fill="hold" grpId="0" nodeType="clickEffect">
                                  <p:stCondLst>
                                    <p:cond delay="0"/>
                                  </p:stCondLst>
                                  <p:childTnLst>
                                    <p:set>
                                      <p:cBhvr>
                                        <p:cTn id="100" dur="1" fill="hold">
                                          <p:stCondLst>
                                            <p:cond delay="0"/>
                                          </p:stCondLst>
                                        </p:cTn>
                                        <p:tgtEl>
                                          <p:spTgt spid="6">
                                            <p:bg/>
                                          </p:spTgt>
                                        </p:tgtEl>
                                        <p:attrNameLst>
                                          <p:attrName>style.visibility</p:attrName>
                                        </p:attrNameLst>
                                      </p:cBhvr>
                                      <p:to>
                                        <p:strVal val="visible"/>
                                      </p:to>
                                    </p:set>
                                    <p:anim calcmode="lin" valueType="num">
                                      <p:cBhvr>
                                        <p:cTn id="101" dur="500" fill="hold"/>
                                        <p:tgtEl>
                                          <p:spTgt spid="6">
                                            <p:bg/>
                                          </p:spTgt>
                                        </p:tgtEl>
                                        <p:attrNameLst>
                                          <p:attrName>ppt_w</p:attrName>
                                        </p:attrNameLst>
                                      </p:cBhvr>
                                      <p:tavLst>
                                        <p:tav tm="0">
                                          <p:val>
                                            <p:fltVal val="0"/>
                                          </p:val>
                                        </p:tav>
                                        <p:tav tm="100000">
                                          <p:val>
                                            <p:strVal val="#ppt_w"/>
                                          </p:val>
                                        </p:tav>
                                      </p:tavLst>
                                    </p:anim>
                                    <p:anim calcmode="lin" valueType="num">
                                      <p:cBhvr>
                                        <p:cTn id="102" dur="500" fill="hold"/>
                                        <p:tgtEl>
                                          <p:spTgt spid="6">
                                            <p:bg/>
                                          </p:spTgt>
                                        </p:tgtEl>
                                        <p:attrNameLst>
                                          <p:attrName>ppt_h</p:attrName>
                                        </p:attrNameLst>
                                      </p:cBhvr>
                                      <p:tavLst>
                                        <p:tav tm="0">
                                          <p:val>
                                            <p:fltVal val="0"/>
                                          </p:val>
                                        </p:tav>
                                        <p:tav tm="100000">
                                          <p:val>
                                            <p:strVal val="#ppt_h"/>
                                          </p:val>
                                        </p:tav>
                                      </p:tavLst>
                                    </p:anim>
                                    <p:animEffect transition="in" filter="fade">
                                      <p:cBhvr>
                                        <p:cTn id="103" dur="500"/>
                                        <p:tgtEl>
                                          <p:spTgt spid="6">
                                            <p:bg/>
                                          </p:spTgt>
                                        </p:tgtEl>
                                      </p:cBhvr>
                                    </p:animEffect>
                                  </p:childTnLst>
                                </p:cTn>
                              </p:par>
                            </p:childTnLst>
                          </p:cTn>
                        </p:par>
                      </p:childTnLst>
                    </p:cTn>
                  </p:par>
                  <p:par>
                    <p:cTn id="104" fill="hold">
                      <p:stCondLst>
                        <p:cond delay="indefinite"/>
                      </p:stCondLst>
                      <p:childTnLst>
                        <p:par>
                          <p:cTn id="105" fill="hold">
                            <p:stCondLst>
                              <p:cond delay="0"/>
                            </p:stCondLst>
                            <p:childTnLst>
                              <p:par>
                                <p:cTn id="106" presetID="53" presetClass="entr" presetSubtype="16" fill="hold" grpId="0" nodeType="clickEffect">
                                  <p:stCondLst>
                                    <p:cond delay="0"/>
                                  </p:stCondLst>
                                  <p:childTnLst>
                                    <p:set>
                                      <p:cBhvr>
                                        <p:cTn id="107" dur="1" fill="hold">
                                          <p:stCondLst>
                                            <p:cond delay="0"/>
                                          </p:stCondLst>
                                        </p:cTn>
                                        <p:tgtEl>
                                          <p:spTgt spid="6">
                                            <p:txEl>
                                              <p:pRg st="0" end="0"/>
                                            </p:txEl>
                                          </p:spTgt>
                                        </p:tgtEl>
                                        <p:attrNameLst>
                                          <p:attrName>style.visibility</p:attrName>
                                        </p:attrNameLst>
                                      </p:cBhvr>
                                      <p:to>
                                        <p:strVal val="visible"/>
                                      </p:to>
                                    </p:set>
                                    <p:anim calcmode="lin" valueType="num">
                                      <p:cBhvr>
                                        <p:cTn id="108"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09"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10" dur="500"/>
                                        <p:tgtEl>
                                          <p:spTgt spid="6">
                                            <p:txEl>
                                              <p:pRg st="0" end="0"/>
                                            </p:txEl>
                                          </p:spTgt>
                                        </p:tgtEl>
                                      </p:cBhvr>
                                    </p:animEffect>
                                  </p:childTnLst>
                                </p:cTn>
                              </p:par>
                            </p:childTnLst>
                          </p:cTn>
                        </p:par>
                      </p:childTnLst>
                    </p:cTn>
                  </p:par>
                  <p:par>
                    <p:cTn id="111" fill="hold">
                      <p:stCondLst>
                        <p:cond delay="indefinite"/>
                      </p:stCondLst>
                      <p:childTnLst>
                        <p:par>
                          <p:cTn id="112" fill="hold">
                            <p:stCondLst>
                              <p:cond delay="0"/>
                            </p:stCondLst>
                            <p:childTnLst>
                              <p:par>
                                <p:cTn id="113" presetID="53" presetClass="entr" presetSubtype="16" fill="hold" grpId="0" nodeType="clickEffect">
                                  <p:stCondLst>
                                    <p:cond delay="0"/>
                                  </p:stCondLst>
                                  <p:childTnLst>
                                    <p:set>
                                      <p:cBhvr>
                                        <p:cTn id="114" dur="1" fill="hold">
                                          <p:stCondLst>
                                            <p:cond delay="0"/>
                                          </p:stCondLst>
                                        </p:cTn>
                                        <p:tgtEl>
                                          <p:spTgt spid="6">
                                            <p:txEl>
                                              <p:pRg st="1" end="1"/>
                                            </p:txEl>
                                          </p:spTgt>
                                        </p:tgtEl>
                                        <p:attrNameLst>
                                          <p:attrName>style.visibility</p:attrName>
                                        </p:attrNameLst>
                                      </p:cBhvr>
                                      <p:to>
                                        <p:strVal val="visible"/>
                                      </p:to>
                                    </p:set>
                                    <p:anim calcmode="lin" valueType="num">
                                      <p:cBhvr>
                                        <p:cTn id="115"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16"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11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8" fill="hold" display="0">
                  <p:stCondLst>
                    <p:cond delay="indefinite"/>
                  </p:stCondLst>
                  <p:endCondLst>
                    <p:cond evt="onStopAudio" delay="0">
                      <p:tgtEl>
                        <p:sldTgt/>
                      </p:tgtEl>
                    </p:cond>
                  </p:endCondLst>
                </p:cTn>
                <p:tgtEl>
                  <p:spTgt spid="4"/>
                </p:tgtEl>
              </p:cMediaNode>
            </p:audio>
          </p:childTnLst>
        </p:cTn>
      </p:par>
    </p:tnLst>
    <p:bldLst>
      <p:bldP spid="2" grpId="0" animBg="1"/>
      <p:bldP spid="3" grpId="0" build="p" animBg="1"/>
      <p:bldP spid="5" grpId="0" build="p" animBg="1"/>
      <p:bldP spid="6" grpId="0" build="p" animBg="1"/>
      <p:bldP spid="27"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bn-IN" dirty="0" smtClean="0">
                <a:latin typeface="NikoshBAN" panose="02000000000000000000" pitchFamily="2" charset="0"/>
                <a:cs typeface="NikoshBAN" panose="02000000000000000000" pitchFamily="2" charset="0"/>
              </a:rPr>
              <a:t>আমাদের জাতির পিতা</a:t>
            </a:r>
            <a:endParaRPr lang="en-US" dirty="0">
              <a:latin typeface="NikoshBAN" panose="02000000000000000000" pitchFamily="2" charset="0"/>
              <a:cs typeface="NikoshBAN" panose="02000000000000000000" pitchFamily="2" charset="0"/>
            </a:endParaRPr>
          </a:p>
        </p:txBody>
      </p:sp>
      <p:sp>
        <p:nvSpPr>
          <p:cNvPr id="3" name="Subtitle 2"/>
          <p:cNvSpPr>
            <a:spLocks noGrp="1"/>
          </p:cNvSpPr>
          <p:nvPr>
            <p:ph type="subTitle" idx="1"/>
          </p:nvPr>
        </p:nvSpPr>
        <p:spPr>
          <a:xfrm>
            <a:off x="-135924" y="3661993"/>
            <a:ext cx="5523469" cy="2080274"/>
          </a:xfrm>
        </p:spPr>
        <p:txBody>
          <a:bodyPr/>
          <a:lstStyle/>
          <a:p>
            <a:r>
              <a:rPr lang="bn-IN" sz="3600" dirty="0" smtClean="0">
                <a:latin typeface="NikoshBAN" panose="02000000000000000000" pitchFamily="2" charset="0"/>
                <a:cs typeface="NikoshBAN" panose="02000000000000000000" pitchFamily="2" charset="0"/>
              </a:rPr>
              <a:t>১। বঙ্গ</a:t>
            </a:r>
            <a:r>
              <a:rPr lang="en-US" sz="3600" dirty="0" smtClean="0">
                <a:latin typeface="NikoshBAN" panose="02000000000000000000" pitchFamily="2" charset="0"/>
                <a:cs typeface="NikoshBAN" panose="02000000000000000000" pitchFamily="2" charset="0"/>
              </a:rPr>
              <a:t>বন্ধুর</a:t>
            </a:r>
            <a:r>
              <a:rPr lang="bn-IN" sz="3600" dirty="0" smtClean="0">
                <a:latin typeface="NikoshBAN" panose="02000000000000000000" pitchFamily="2" charset="0"/>
                <a:cs typeface="NikoshBAN" panose="02000000000000000000" pitchFamily="2" charset="0"/>
              </a:rPr>
              <a:t> শিক্ষা ও সংগ্রামী জীবন </a:t>
            </a:r>
            <a:r>
              <a:rPr lang="bn-IN" sz="3200" dirty="0">
                <a:solidFill>
                  <a:srgbClr val="00B0F0"/>
                </a:solidFill>
                <a:latin typeface="NikoshBAN" panose="02000000000000000000" pitchFamily="2" charset="0"/>
                <a:cs typeface="NikoshBAN" panose="02000000000000000000" pitchFamily="2" charset="0"/>
              </a:rPr>
              <a:t>পাঠ্যাংশঃ</a:t>
            </a:r>
            <a:r>
              <a:rPr lang="bn-IN" sz="3200" dirty="0">
                <a:latin typeface="NikoshBAN" panose="02000000000000000000" pitchFamily="2" charset="0"/>
                <a:cs typeface="NikoshBAN" panose="02000000000000000000" pitchFamily="2" charset="0"/>
              </a:rPr>
              <a:t> বঙ</a:t>
            </a:r>
            <a:r>
              <a:rPr lang="en-US" sz="3200" dirty="0" err="1">
                <a:latin typeface="NikoshBAN" panose="02000000000000000000" pitchFamily="2" charset="0"/>
                <a:cs typeface="NikoshBAN" panose="02000000000000000000" pitchFamily="2" charset="0"/>
              </a:rPr>
              <a:t>্গ</a:t>
            </a:r>
            <a:r>
              <a:rPr lang="bn-IN" sz="3200" dirty="0">
                <a:latin typeface="NikoshBAN" panose="02000000000000000000" pitchFamily="2" charset="0"/>
                <a:cs typeface="NikoshBAN" panose="02000000000000000000" pitchFamily="2" charset="0"/>
              </a:rPr>
              <a:t>বন্ধু শেখ মুজিবুর </a:t>
            </a:r>
            <a:r>
              <a:rPr lang="bn-IN" sz="3200" dirty="0" smtClean="0">
                <a:latin typeface="NikoshBAN" panose="02000000000000000000" pitchFamily="2" charset="0"/>
                <a:cs typeface="NikoshBAN" panose="02000000000000000000" pitchFamily="2" charset="0"/>
              </a:rPr>
              <a:t>রহমান...  ...করা সম্ভব হয়নি। </a:t>
            </a:r>
            <a:endParaRPr lang="en-US" sz="3600" dirty="0">
              <a:latin typeface="NikoshBAN" panose="02000000000000000000" pitchFamily="2" charset="0"/>
              <a:cs typeface="NikoshBAN" panose="02000000000000000000" pitchFamily="2" charset="0"/>
            </a:endParaRPr>
          </a:p>
        </p:txBody>
      </p:sp>
      <p:sp>
        <p:nvSpPr>
          <p:cNvPr id="5" name="Slide Number Placeholder 4">
            <a:extLst>
              <a:ext uri="{FF2B5EF4-FFF2-40B4-BE49-F238E27FC236}">
                <a16:creationId xmlns:a16="http://schemas.microsoft.com/office/drawing/2014/main" id="{C8D30775-E195-4C4C-93B0-0261753A3724}"/>
              </a:ext>
            </a:extLst>
          </p:cNvPr>
          <p:cNvSpPr>
            <a:spLocks noGrp="1"/>
          </p:cNvSpPr>
          <p:nvPr>
            <p:ph type="sldNum" sz="quarter" idx="4294967295"/>
          </p:nvPr>
        </p:nvSpPr>
        <p:spPr>
          <a:xfrm>
            <a:off x="11784013" y="5607050"/>
            <a:ext cx="407987" cy="365125"/>
          </a:xfrm>
        </p:spPr>
        <p:txBody>
          <a:bodyPr/>
          <a:lstStyle/>
          <a:p>
            <a:fld id="{13D2E340-0663-474B-992C-9192B5C45E57}" type="slidenum">
              <a:rPr lang="en-US" smtClean="0"/>
              <a:t>13</a:t>
            </a:fld>
            <a:endParaRPr lang="en-US" dirty="0"/>
          </a:p>
        </p:txBody>
      </p:sp>
      <p:sp>
        <p:nvSpPr>
          <p:cNvPr id="4" name="TextBox 3"/>
          <p:cNvSpPr txBox="1"/>
          <p:nvPr/>
        </p:nvSpPr>
        <p:spPr>
          <a:xfrm>
            <a:off x="5592814" y="246825"/>
            <a:ext cx="3582650" cy="923330"/>
          </a:xfrm>
          <a:prstGeom prst="rect">
            <a:avLst/>
          </a:prstGeom>
          <a:noFill/>
        </p:spPr>
        <p:txBody>
          <a:bodyPr wrap="square" rtlCol="0">
            <a:spAutoFit/>
          </a:bodyPr>
          <a:lstStyle/>
          <a:p>
            <a:r>
              <a:rPr lang="en-US" sz="5400" b="1" dirty="0" smtClean="0">
                <a:solidFill>
                  <a:srgbClr val="FFFF00"/>
                </a:solidFill>
                <a:latin typeface="NikoshBAN" panose="02000000000000000000" pitchFamily="2" charset="0"/>
                <a:cs typeface="NikoshBAN" panose="02000000000000000000" pitchFamily="2" charset="0"/>
              </a:rPr>
              <a:t>পাঠ শিরোনাম</a:t>
            </a:r>
            <a:endParaRPr lang="en-US" sz="5400" b="1" dirty="0">
              <a:solidFill>
                <a:srgbClr val="FFFF00"/>
              </a:solidFill>
              <a:latin typeface="NikoshBAN" panose="02000000000000000000" pitchFamily="2" charset="0"/>
              <a:cs typeface="NikoshBAN" panose="02000000000000000000" pitchFamily="2" charset="0"/>
            </a:endParaRPr>
          </a:p>
        </p:txBody>
      </p:sp>
      <p:pic>
        <p:nvPicPr>
          <p:cNvPr id="8" name="Picture Placeholder 7"/>
          <p:cNvPicPr>
            <a:picLocks noGrp="1" noChangeAspect="1"/>
          </p:cNvPicPr>
          <p:nvPr>
            <p:ph type="pic" sz="quarter" idx="10"/>
          </p:nvPr>
        </p:nvPicPr>
        <p:blipFill>
          <a:blip r:embed="rId5">
            <a:extLst>
              <a:ext uri="{28A0092B-C50C-407E-A947-70E740481C1C}">
                <a14:useLocalDpi xmlns:a14="http://schemas.microsoft.com/office/drawing/2010/main" val="0"/>
              </a:ext>
            </a:extLst>
          </a:blip>
          <a:srcRect l="22351" r="22351"/>
          <a:stretch>
            <a:fillRect/>
          </a:stretch>
        </p:blipFill>
        <p:spPr>
          <a:xfrm>
            <a:off x="1394085" y="266838"/>
            <a:ext cx="3617653" cy="3617653"/>
          </a:xfrm>
          <a:ln w="28575">
            <a:solidFill>
              <a:srgbClr val="FF0000"/>
            </a:solidFill>
          </a:ln>
        </p:spPr>
      </p:pic>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2967850790"/>
      </p:ext>
    </p:extLst>
  </p:cSld>
  <p:clrMapOvr>
    <a:masterClrMapping/>
  </p:clrMapOvr>
  <mc:AlternateContent xmlns:mc="http://schemas.openxmlformats.org/markup-compatibility/2006">
    <mc:Choice xmlns:p14="http://schemas.microsoft.com/office/powerpoint/2010/main" Requires="p14">
      <p:transition spd="slow" p14:dur="4000" advTm="12760">
        <p14:vortex dir="r"/>
      </p:transition>
    </mc:Choice>
    <mc:Fallback>
      <p:transition spd="slow" advTm="1276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mph" presetSubtype="0" fill="hold" grpId="0" nodeType="clickEffect">
                                  <p:stCondLst>
                                    <p:cond delay="0"/>
                                  </p:stCondLst>
                                  <p:childTnLst>
                                    <p:animRot by="21600000">
                                      <p:cBhvr>
                                        <p:cTn id="17" dur="2000" fill="hold"/>
                                        <p:tgtEl>
                                          <p:spTgt spid="2"/>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45" presetClass="entr" presetSubtype="0" fill="hold" grpId="0"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fade">
                                      <p:cBhvr>
                                        <p:cTn id="29" dur="2000"/>
                                        <p:tgtEl>
                                          <p:spTgt spid="3">
                                            <p:txEl>
                                              <p:pRg st="0" end="0"/>
                                            </p:txEl>
                                          </p:spTgt>
                                        </p:tgtEl>
                                      </p:cBhvr>
                                    </p:animEffect>
                                    <p:anim calcmode="lin" valueType="num">
                                      <p:cBhvr>
                                        <p:cTn id="30"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31"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2" fill="hold" display="0">
                  <p:stCondLst>
                    <p:cond delay="indefinite"/>
                  </p:stCondLst>
                  <p:endCondLst>
                    <p:cond evt="onStopAudio" delay="0">
                      <p:tgtEl>
                        <p:sldTgt/>
                      </p:tgtEl>
                    </p:cond>
                  </p:endCondLst>
                </p:cTn>
                <p:tgtEl>
                  <p:spTgt spid="6"/>
                </p:tgtEl>
              </p:cMediaNode>
            </p:audio>
          </p:childTnLst>
        </p:cTn>
      </p:par>
    </p:tnLst>
    <p:bldLst>
      <p:bldP spid="2" grpId="0"/>
      <p:bldP spid="3" grpId="0" build="p"/>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4DA9A-F01A-481E-A192-F11CA07CCE35}"/>
              </a:ext>
            </a:extLst>
          </p:cNvPr>
          <p:cNvSpPr>
            <a:spLocks noGrp="1"/>
          </p:cNvSpPr>
          <p:nvPr>
            <p:ph type="title"/>
          </p:nvPr>
        </p:nvSpPr>
        <p:spPr/>
        <p:txBody>
          <a:bodyPr/>
          <a:lstStyle/>
          <a:p>
            <a:r>
              <a:rPr lang="bn-IN" sz="4800" dirty="0">
                <a:latin typeface="NikoshBAN" panose="02000000000000000000" pitchFamily="2" charset="0"/>
                <a:cs typeface="NikoshBAN" panose="02000000000000000000" pitchFamily="2" charset="0"/>
              </a:rPr>
              <a:t>বঙ্গবন্ধুর </a:t>
            </a:r>
            <a:r>
              <a:rPr lang="bn-IN" sz="4800" dirty="0" smtClean="0">
                <a:latin typeface="NikoshBAN" panose="02000000000000000000" pitchFamily="2" charset="0"/>
                <a:cs typeface="NikoshBAN" panose="02000000000000000000" pitchFamily="2" charset="0"/>
              </a:rPr>
              <a:t>শিক্ষা </a:t>
            </a:r>
            <a:r>
              <a:rPr lang="bn-IN" sz="4800" dirty="0">
                <a:latin typeface="NikoshBAN" panose="02000000000000000000" pitchFamily="2" charset="0"/>
                <a:cs typeface="NikoshBAN" panose="02000000000000000000" pitchFamily="2" charset="0"/>
              </a:rPr>
              <a:t>জীবন </a:t>
            </a:r>
            <a:endParaRPr lang="en-US" dirty="0"/>
          </a:p>
        </p:txBody>
      </p:sp>
      <p:sp>
        <p:nvSpPr>
          <p:cNvPr id="3" name="Text Placeholder 2">
            <a:extLst>
              <a:ext uri="{FF2B5EF4-FFF2-40B4-BE49-F238E27FC236}">
                <a16:creationId xmlns:a16="http://schemas.microsoft.com/office/drawing/2014/main" id="{6DCC875B-FB79-4EB2-ACC0-A26593F489C1}"/>
              </a:ext>
            </a:extLst>
          </p:cNvPr>
          <p:cNvSpPr>
            <a:spLocks noGrp="1"/>
          </p:cNvSpPr>
          <p:nvPr>
            <p:ph type="body" sz="quarter" idx="18"/>
          </p:nvPr>
        </p:nvSpPr>
        <p:spPr/>
        <p:txBody>
          <a:bodyPr/>
          <a:lstStyle/>
          <a:p>
            <a:endParaRPr lang="en-US" dirty="0"/>
          </a:p>
        </p:txBody>
      </p:sp>
      <p:sp>
        <p:nvSpPr>
          <p:cNvPr id="4" name="Content Placeholder 3">
            <a:extLst>
              <a:ext uri="{FF2B5EF4-FFF2-40B4-BE49-F238E27FC236}">
                <a16:creationId xmlns:a16="http://schemas.microsoft.com/office/drawing/2014/main" id="{52ACB615-64CF-4226-B7EB-A7D9E8A800A2}"/>
              </a:ext>
            </a:extLst>
          </p:cNvPr>
          <p:cNvSpPr>
            <a:spLocks noGrp="1"/>
          </p:cNvSpPr>
          <p:nvPr>
            <p:ph idx="1"/>
          </p:nvPr>
        </p:nvSpPr>
        <p:spPr>
          <a:ln w="76200">
            <a:solidFill>
              <a:srgbClr val="FFFF00"/>
            </a:solidFill>
          </a:ln>
        </p:spPr>
        <p:txBody>
          <a:bodyPr/>
          <a:lstStyle/>
          <a:p>
            <a:r>
              <a:rPr lang="bn-IN" dirty="0" smtClean="0"/>
              <a:t>১৯২৭  সালে মাত্র ৭ বছর বয়সে গিমাডাঙ্গা প্রাইমারি স্কুলে ভর্তি হন।</a:t>
            </a:r>
            <a:endParaRPr lang="en-US" dirty="0"/>
          </a:p>
        </p:txBody>
      </p:sp>
      <p:sp>
        <p:nvSpPr>
          <p:cNvPr id="5" name="Text Placeholder 4">
            <a:extLst>
              <a:ext uri="{FF2B5EF4-FFF2-40B4-BE49-F238E27FC236}">
                <a16:creationId xmlns:a16="http://schemas.microsoft.com/office/drawing/2014/main" id="{7CC704F7-10A3-438C-BF49-21B39AA5FD1F}"/>
              </a:ext>
            </a:extLst>
          </p:cNvPr>
          <p:cNvSpPr>
            <a:spLocks noGrp="1"/>
          </p:cNvSpPr>
          <p:nvPr>
            <p:ph type="body" sz="quarter" idx="13"/>
          </p:nvPr>
        </p:nvSpPr>
        <p:spPr>
          <a:ln w="76200">
            <a:solidFill>
              <a:schemeClr val="tx2"/>
            </a:solidFill>
          </a:ln>
        </p:spPr>
        <p:txBody>
          <a:bodyPr/>
          <a:lstStyle/>
          <a:p>
            <a:r>
              <a:rPr lang="bn-IN" dirty="0" smtClean="0"/>
              <a:t>গোপালগঞ্জ পাবলিক স্কুল, ১৯২৯ সাল।</a:t>
            </a:r>
            <a:endParaRPr lang="en-US" dirty="0"/>
          </a:p>
        </p:txBody>
      </p:sp>
      <p:sp>
        <p:nvSpPr>
          <p:cNvPr id="6" name="Text Placeholder 5">
            <a:extLst>
              <a:ext uri="{FF2B5EF4-FFF2-40B4-BE49-F238E27FC236}">
                <a16:creationId xmlns:a16="http://schemas.microsoft.com/office/drawing/2014/main" id="{C0CB0B93-889C-4918-9E62-5E0470169619}"/>
              </a:ext>
            </a:extLst>
          </p:cNvPr>
          <p:cNvSpPr>
            <a:spLocks noGrp="1"/>
          </p:cNvSpPr>
          <p:nvPr>
            <p:ph type="body" sz="quarter" idx="14"/>
          </p:nvPr>
        </p:nvSpPr>
        <p:spPr>
          <a:ln w="76200">
            <a:solidFill>
              <a:srgbClr val="00B0F0"/>
            </a:solidFill>
          </a:ln>
        </p:spPr>
        <p:txBody>
          <a:bodyPr/>
          <a:lstStyle/>
          <a:p>
            <a:r>
              <a:rPr lang="bn-IN" dirty="0" smtClean="0"/>
              <a:t>মাধ্যমিক শিক্ষা গোপালগঞ্জ মিশন হাইস্কুল।</a:t>
            </a:r>
            <a:endParaRPr lang="en-US" dirty="0"/>
          </a:p>
        </p:txBody>
      </p:sp>
      <p:sp>
        <p:nvSpPr>
          <p:cNvPr id="7" name="Text Placeholder 6">
            <a:extLst>
              <a:ext uri="{FF2B5EF4-FFF2-40B4-BE49-F238E27FC236}">
                <a16:creationId xmlns:a16="http://schemas.microsoft.com/office/drawing/2014/main" id="{E818D25A-67F7-4CDC-A9F9-92E596277CD6}"/>
              </a:ext>
            </a:extLst>
          </p:cNvPr>
          <p:cNvSpPr>
            <a:spLocks noGrp="1"/>
          </p:cNvSpPr>
          <p:nvPr>
            <p:ph type="body" sz="quarter" idx="19"/>
          </p:nvPr>
        </p:nvSpPr>
        <p:spPr>
          <a:ln w="76200">
            <a:solidFill>
              <a:schemeClr val="tx2"/>
            </a:solidFill>
          </a:ln>
        </p:spPr>
        <p:txBody>
          <a:bodyPr/>
          <a:lstStyle/>
          <a:p>
            <a:r>
              <a:rPr lang="bn-IN" dirty="0" smtClean="0"/>
              <a:t>কলকাতা ইসলামিয়া কলেজ থেকে আই এ </a:t>
            </a:r>
            <a:endParaRPr lang="en-US" dirty="0"/>
          </a:p>
        </p:txBody>
      </p:sp>
      <p:sp>
        <p:nvSpPr>
          <p:cNvPr id="8" name="Text Placeholder 7">
            <a:extLst>
              <a:ext uri="{FF2B5EF4-FFF2-40B4-BE49-F238E27FC236}">
                <a16:creationId xmlns:a16="http://schemas.microsoft.com/office/drawing/2014/main" id="{C78C2BF3-B597-4BD5-90B4-54EB9C2F6EE1}"/>
              </a:ext>
            </a:extLst>
          </p:cNvPr>
          <p:cNvSpPr>
            <a:spLocks noGrp="1"/>
          </p:cNvSpPr>
          <p:nvPr>
            <p:ph type="body" sz="quarter" idx="20"/>
          </p:nvPr>
        </p:nvSpPr>
        <p:spPr>
          <a:ln w="76200">
            <a:solidFill>
              <a:srgbClr val="FF0000"/>
            </a:solidFill>
          </a:ln>
        </p:spPr>
        <p:txBody>
          <a:bodyPr/>
          <a:lstStyle/>
          <a:p>
            <a:r>
              <a:rPr lang="bn-IN" dirty="0"/>
              <a:t>কলকাতা ইসলামিয়া কলেজ </a:t>
            </a:r>
            <a:r>
              <a:rPr lang="bn-IN" dirty="0" smtClean="0"/>
              <a:t>থেকে বি এ  </a:t>
            </a:r>
            <a:endParaRPr lang="en-US" dirty="0"/>
          </a:p>
          <a:p>
            <a:endParaRPr lang="en-US" dirty="0"/>
          </a:p>
        </p:txBody>
      </p:sp>
      <p:sp>
        <p:nvSpPr>
          <p:cNvPr id="9" name="Text Placeholder 8">
            <a:extLst>
              <a:ext uri="{FF2B5EF4-FFF2-40B4-BE49-F238E27FC236}">
                <a16:creationId xmlns:a16="http://schemas.microsoft.com/office/drawing/2014/main" id="{1637545D-50F9-427A-9297-89D0C0CFAB4F}"/>
              </a:ext>
            </a:extLst>
          </p:cNvPr>
          <p:cNvSpPr>
            <a:spLocks noGrp="1"/>
          </p:cNvSpPr>
          <p:nvPr>
            <p:ph type="body" sz="quarter" idx="21"/>
          </p:nvPr>
        </p:nvSpPr>
        <p:spPr>
          <a:ln w="76200">
            <a:solidFill>
              <a:schemeClr val="tx1"/>
            </a:solidFill>
          </a:ln>
        </p:spPr>
        <p:txBody>
          <a:bodyPr/>
          <a:lstStyle/>
          <a:p>
            <a:r>
              <a:rPr lang="bn-IN" dirty="0" smtClean="0"/>
              <a:t>ঢাকা বিশ্ববিদ্যালয় </a:t>
            </a:r>
          </a:p>
          <a:p>
            <a:r>
              <a:rPr lang="bn-IN" dirty="0" smtClean="0"/>
              <a:t>আইন বিভাগ</a:t>
            </a:r>
            <a:endParaRPr lang="en-US" dirty="0"/>
          </a:p>
        </p:txBody>
      </p:sp>
      <p:pic>
        <p:nvPicPr>
          <p:cNvPr id="17" name="Picture Placeholder 16" descr="Podium">
            <a:extLst>
              <a:ext uri="{FF2B5EF4-FFF2-40B4-BE49-F238E27FC236}">
                <a16:creationId xmlns:a16="http://schemas.microsoft.com/office/drawing/2014/main" id="{CA59F1EA-7BF1-46B0-8D92-7F28002EA8FF}"/>
              </a:ext>
            </a:extLst>
          </p:cNvPr>
          <p:cNvPicPr>
            <a:picLocks noGrp="1" noChangeAspect="1"/>
          </p:cNvPicPr>
          <p:nvPr>
            <p:ph type="pic" sz="quarter" idx="22"/>
          </p:nvPr>
        </p:nvPicPr>
        <p:blipFill rotWithShape="1">
          <a:blip r:embed="rId5" cstate="screen">
            <a:extLst>
              <a:ext uri="{28A0092B-C50C-407E-A947-70E740481C1C}">
                <a14:useLocalDpi xmlns:a14="http://schemas.microsoft.com/office/drawing/2010/main"/>
              </a:ext>
              <a:ext uri="{96DAC541-7B7A-43D3-8B79-37D633B846F1}">
                <asvg:svgBlip xmlns="" xmlns:asvg="http://schemas.microsoft.com/office/drawing/2016/SVG/main" r:embed="rId6"/>
              </a:ext>
            </a:extLst>
          </a:blip>
          <a:srcRect l="-24397" t="-24397" r="-24397" b="-24397"/>
          <a:stretch/>
        </p:blipFill>
        <p:spPr>
          <a:xfrm>
            <a:off x="5648550" y="729000"/>
            <a:ext cx="972000" cy="972000"/>
          </a:xfrm>
        </p:spPr>
      </p:pic>
      <p:pic>
        <p:nvPicPr>
          <p:cNvPr id="19" name="Picture Placeholder 18" descr="Medal">
            <a:extLst>
              <a:ext uri="{FF2B5EF4-FFF2-40B4-BE49-F238E27FC236}">
                <a16:creationId xmlns:a16="http://schemas.microsoft.com/office/drawing/2014/main" id="{AEA436B7-2654-4FEB-A48E-421EF9A9A0B6}"/>
              </a:ext>
            </a:extLst>
          </p:cNvPr>
          <p:cNvPicPr>
            <a:picLocks noGrp="1" noChangeAspect="1"/>
          </p:cNvPicPr>
          <p:nvPr>
            <p:ph type="pic" sz="quarter" idx="23"/>
          </p:nvPr>
        </p:nvPicPr>
        <p:blipFill rotWithShape="1">
          <a:blip r:embed="rId7" cstate="screen">
            <a:extLst>
              <a:ext uri="{28A0092B-C50C-407E-A947-70E740481C1C}">
                <a14:useLocalDpi xmlns:a14="http://schemas.microsoft.com/office/drawing/2010/main"/>
              </a:ext>
              <a:ext uri="{96DAC541-7B7A-43D3-8B79-37D633B846F1}">
                <asvg:svgBlip xmlns="" xmlns:asvg="http://schemas.microsoft.com/office/drawing/2016/SVG/main" r:embed="rId8"/>
              </a:ext>
            </a:extLst>
          </a:blip>
          <a:srcRect l="-31552" t="-31590" r="-31628" b="-31590"/>
          <a:stretch/>
        </p:blipFill>
        <p:spPr>
          <a:xfrm>
            <a:off x="7781581" y="729000"/>
            <a:ext cx="972000" cy="972000"/>
          </a:xfrm>
        </p:spPr>
      </p:pic>
      <p:pic>
        <p:nvPicPr>
          <p:cNvPr id="21" name="Picture Placeholder 20" descr="Trophy">
            <a:extLst>
              <a:ext uri="{FF2B5EF4-FFF2-40B4-BE49-F238E27FC236}">
                <a16:creationId xmlns:a16="http://schemas.microsoft.com/office/drawing/2014/main" id="{7A368000-5E96-4DAA-B5E5-BDD2F634DBA4}"/>
              </a:ext>
            </a:extLst>
          </p:cNvPr>
          <p:cNvPicPr>
            <a:picLocks noGrp="1" noChangeAspect="1"/>
          </p:cNvPicPr>
          <p:nvPr>
            <p:ph type="pic" sz="quarter" idx="24"/>
          </p:nvPr>
        </p:nvPicPr>
        <p:blipFill rotWithShape="1">
          <a:blip r:embed="rId9" cstate="screen">
            <a:extLst>
              <a:ext uri="{28A0092B-C50C-407E-A947-70E740481C1C}">
                <a14:useLocalDpi xmlns:a14="http://schemas.microsoft.com/office/drawing/2010/main"/>
              </a:ext>
              <a:ext uri="{96DAC541-7B7A-43D3-8B79-37D633B846F1}">
                <asvg:svgBlip xmlns="" xmlns:asvg="http://schemas.microsoft.com/office/drawing/2016/SVG/main" r:embed="rId10"/>
              </a:ext>
            </a:extLst>
          </a:blip>
          <a:srcRect l="-34126" t="-34065" r="-34281" b="-34065"/>
          <a:stretch/>
        </p:blipFill>
        <p:spPr>
          <a:xfrm>
            <a:off x="9914613" y="729000"/>
            <a:ext cx="972000" cy="972000"/>
          </a:xfrm>
        </p:spPr>
      </p:pic>
      <p:pic>
        <p:nvPicPr>
          <p:cNvPr id="23" name="Picture Placeholder 22" descr="Ribbon">
            <a:extLst>
              <a:ext uri="{FF2B5EF4-FFF2-40B4-BE49-F238E27FC236}">
                <a16:creationId xmlns:a16="http://schemas.microsoft.com/office/drawing/2014/main" id="{2F9CFDA8-BA9E-4328-B0A0-62AD1193A61A}"/>
              </a:ext>
            </a:extLst>
          </p:cNvPr>
          <p:cNvPicPr>
            <a:picLocks noGrp="1" noChangeAspect="1"/>
          </p:cNvPicPr>
          <p:nvPr>
            <p:ph type="pic" sz="quarter" idx="25"/>
          </p:nvPr>
        </p:nvPicPr>
        <p:blipFill rotWithShape="1">
          <a:blip r:embed="rId11" cstate="screen">
            <a:extLst>
              <a:ext uri="{28A0092B-C50C-407E-A947-70E740481C1C}">
                <a14:useLocalDpi xmlns:a14="http://schemas.microsoft.com/office/drawing/2010/main"/>
              </a:ext>
              <a:ext uri="{96DAC541-7B7A-43D3-8B79-37D633B846F1}">
                <asvg:svgBlip xmlns="" xmlns:asvg="http://schemas.microsoft.com/office/drawing/2016/SVG/main" r:embed="rId12"/>
              </a:ext>
            </a:extLst>
          </a:blip>
          <a:srcRect l="-28442" t="-28442" r="-28442" b="-28442"/>
          <a:stretch/>
        </p:blipFill>
        <p:spPr>
          <a:xfrm>
            <a:off x="5648550" y="3598323"/>
            <a:ext cx="972000" cy="972000"/>
          </a:xfrm>
        </p:spPr>
      </p:pic>
      <p:pic>
        <p:nvPicPr>
          <p:cNvPr id="25" name="Picture Placeholder 24" descr="Diploma">
            <a:extLst>
              <a:ext uri="{FF2B5EF4-FFF2-40B4-BE49-F238E27FC236}">
                <a16:creationId xmlns:a16="http://schemas.microsoft.com/office/drawing/2014/main" id="{D848E5F5-40CC-4937-BDFD-77AE052CF964}"/>
              </a:ext>
            </a:extLst>
          </p:cNvPr>
          <p:cNvPicPr>
            <a:picLocks noGrp="1" noChangeAspect="1"/>
          </p:cNvPicPr>
          <p:nvPr>
            <p:ph type="pic" sz="quarter" idx="26"/>
          </p:nvPr>
        </p:nvPicPr>
        <p:blipFill rotWithShape="1">
          <a:blip r:embed="rId13" cstate="screen">
            <a:extLst>
              <a:ext uri="{28A0092B-C50C-407E-A947-70E740481C1C}">
                <a14:useLocalDpi xmlns:a14="http://schemas.microsoft.com/office/drawing/2010/main"/>
              </a:ext>
              <a:ext uri="{96DAC541-7B7A-43D3-8B79-37D633B846F1}">
                <asvg:svgBlip xmlns="" xmlns:asvg="http://schemas.microsoft.com/office/drawing/2016/SVG/main" r:embed="rId14"/>
              </a:ext>
            </a:extLst>
          </a:blip>
          <a:srcRect l="-20777" t="-20809" r="-20842" b="-20809"/>
          <a:stretch/>
        </p:blipFill>
        <p:spPr>
          <a:xfrm>
            <a:off x="7781581" y="3598323"/>
            <a:ext cx="972000" cy="972000"/>
          </a:xfrm>
        </p:spPr>
      </p:pic>
      <p:pic>
        <p:nvPicPr>
          <p:cNvPr id="27" name="Picture Placeholder 26" descr="Wreath">
            <a:extLst>
              <a:ext uri="{FF2B5EF4-FFF2-40B4-BE49-F238E27FC236}">
                <a16:creationId xmlns:a16="http://schemas.microsoft.com/office/drawing/2014/main" id="{5CF2F104-BBB7-4069-B6BF-9A845C32FDC0}"/>
              </a:ext>
            </a:extLst>
          </p:cNvPr>
          <p:cNvPicPr>
            <a:picLocks noGrp="1" noChangeAspect="1"/>
          </p:cNvPicPr>
          <p:nvPr>
            <p:ph type="pic" sz="quarter" idx="27"/>
          </p:nvPr>
        </p:nvPicPr>
        <p:blipFill rotWithShape="1">
          <a:blip r:embed="rId15" cstate="screen">
            <a:extLst>
              <a:ext uri="{28A0092B-C50C-407E-A947-70E740481C1C}">
                <a14:useLocalDpi xmlns:a14="http://schemas.microsoft.com/office/drawing/2010/main"/>
              </a:ext>
              <a:ext uri="{96DAC541-7B7A-43D3-8B79-37D633B846F1}">
                <asvg:svgBlip xmlns="" xmlns:asvg="http://schemas.microsoft.com/office/drawing/2016/SVG/main" r:embed="rId16"/>
              </a:ext>
            </a:extLst>
          </a:blip>
          <a:srcRect l="-22209" t="-22157" r="-22342" b="-22157"/>
          <a:stretch/>
        </p:blipFill>
        <p:spPr>
          <a:xfrm>
            <a:off x="9914613" y="3598323"/>
            <a:ext cx="972000" cy="972000"/>
          </a:xfrm>
        </p:spPr>
      </p:pic>
      <p:sp>
        <p:nvSpPr>
          <p:cNvPr id="10" name="Slide Number Placeholder 9">
            <a:extLst>
              <a:ext uri="{FF2B5EF4-FFF2-40B4-BE49-F238E27FC236}">
                <a16:creationId xmlns:a16="http://schemas.microsoft.com/office/drawing/2014/main" id="{EC7ECEE9-580B-8B4A-919F-4C04337CEC51}"/>
              </a:ext>
            </a:extLst>
          </p:cNvPr>
          <p:cNvSpPr>
            <a:spLocks noGrp="1"/>
          </p:cNvSpPr>
          <p:nvPr>
            <p:ph type="sldNum" sz="quarter" idx="12"/>
          </p:nvPr>
        </p:nvSpPr>
        <p:spPr/>
        <p:txBody>
          <a:bodyPr/>
          <a:lstStyle/>
          <a:p>
            <a:fld id="{13D2E340-0663-474B-992C-9192B5C45E57}" type="slidenum">
              <a:rPr lang="en-US" smtClean="0"/>
              <a:t>14</a:t>
            </a:fld>
            <a:endParaRPr lang="en-US" dirty="0"/>
          </a:p>
        </p:txBody>
      </p:sp>
      <p:pic>
        <p:nvPicPr>
          <p:cNvPr id="14" name="Picture 1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62000" y="2921625"/>
            <a:ext cx="3833906" cy="2829888"/>
          </a:xfrm>
          <a:prstGeom prst="rect">
            <a:avLst/>
          </a:prstGeom>
          <a:ln w="76200">
            <a:solidFill>
              <a:srgbClr val="FF0000"/>
            </a:solidFill>
          </a:ln>
        </p:spPr>
      </p:pic>
      <p:pic>
        <p:nvPicPr>
          <p:cNvPr id="11" name="Audio 10">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8"/>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328979615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16077">
        <p15:prstTrans prst="wind"/>
      </p:transition>
    </mc:Choice>
    <mc:Fallback>
      <p:transition spd="slow" advTm="1607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
                                            <p:bg/>
                                          </p:spTgt>
                                        </p:tgtEl>
                                        <p:attrNameLst>
                                          <p:attrName>style.visibility</p:attrName>
                                        </p:attrNameLst>
                                      </p:cBhvr>
                                      <p:to>
                                        <p:strVal val="visible"/>
                                      </p:to>
                                    </p:set>
                                    <p:animEffect transition="in" filter="barn(inVertical)">
                                      <p:cBhvr>
                                        <p:cTn id="23" dur="500"/>
                                        <p:tgtEl>
                                          <p:spTgt spid="4">
                                            <p:bg/>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barn(inVertical)">
                                      <p:cBhvr>
                                        <p:cTn id="28" dur="500"/>
                                        <p:tgtEl>
                                          <p:spTgt spid="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5">
                                            <p:bg/>
                                          </p:spTgt>
                                        </p:tgtEl>
                                        <p:attrNameLst>
                                          <p:attrName>style.visibility</p:attrName>
                                        </p:attrNameLst>
                                      </p:cBhvr>
                                      <p:to>
                                        <p:strVal val="visible"/>
                                      </p:to>
                                    </p:set>
                                    <p:animEffect transition="in" filter="barn(inVertical)">
                                      <p:cBhvr>
                                        <p:cTn id="33" dur="500"/>
                                        <p:tgtEl>
                                          <p:spTgt spid="5">
                                            <p:bg/>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5">
                                            <p:txEl>
                                              <p:pRg st="0" end="0"/>
                                            </p:txEl>
                                          </p:spTgt>
                                        </p:tgtEl>
                                        <p:attrNameLst>
                                          <p:attrName>style.visibility</p:attrName>
                                        </p:attrNameLst>
                                      </p:cBhvr>
                                      <p:to>
                                        <p:strVal val="visible"/>
                                      </p:to>
                                    </p:set>
                                    <p:animEffect transition="in" filter="barn(inVertical)">
                                      <p:cBhvr>
                                        <p:cTn id="38" dur="500"/>
                                        <p:tgtEl>
                                          <p:spTgt spid="5">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6">
                                            <p:bg/>
                                          </p:spTgt>
                                        </p:tgtEl>
                                        <p:attrNameLst>
                                          <p:attrName>style.visibility</p:attrName>
                                        </p:attrNameLst>
                                      </p:cBhvr>
                                      <p:to>
                                        <p:strVal val="visible"/>
                                      </p:to>
                                    </p:set>
                                    <p:animEffect transition="in" filter="barn(inVertical)">
                                      <p:cBhvr>
                                        <p:cTn id="43" dur="500"/>
                                        <p:tgtEl>
                                          <p:spTgt spid="6">
                                            <p:bg/>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6">
                                            <p:txEl>
                                              <p:pRg st="0" end="0"/>
                                            </p:txEl>
                                          </p:spTgt>
                                        </p:tgtEl>
                                        <p:attrNameLst>
                                          <p:attrName>style.visibility</p:attrName>
                                        </p:attrNameLst>
                                      </p:cBhvr>
                                      <p:to>
                                        <p:strVal val="visible"/>
                                      </p:to>
                                    </p:set>
                                    <p:animEffect transition="in" filter="barn(inVertical)">
                                      <p:cBhvr>
                                        <p:cTn id="48" dur="500"/>
                                        <p:tgtEl>
                                          <p:spTgt spid="6">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0" nodeType="clickEffect">
                                  <p:stCondLst>
                                    <p:cond delay="0"/>
                                  </p:stCondLst>
                                  <p:childTnLst>
                                    <p:set>
                                      <p:cBhvr>
                                        <p:cTn id="52" dur="1" fill="hold">
                                          <p:stCondLst>
                                            <p:cond delay="0"/>
                                          </p:stCondLst>
                                        </p:cTn>
                                        <p:tgtEl>
                                          <p:spTgt spid="7">
                                            <p:txEl>
                                              <p:pRg st="0" end="0"/>
                                            </p:txEl>
                                          </p:spTgt>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0" nodeType="clickEffect">
                                  <p:stCondLst>
                                    <p:cond delay="0"/>
                                  </p:stCondLst>
                                  <p:childTnLst>
                                    <p:set>
                                      <p:cBhvr>
                                        <p:cTn id="56" dur="1" fill="hold">
                                          <p:stCondLst>
                                            <p:cond delay="0"/>
                                          </p:stCondLst>
                                        </p:cTn>
                                        <p:tgtEl>
                                          <p:spTgt spid="7">
                                            <p:bg/>
                                          </p:spTgt>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8">
                                            <p:bg/>
                                          </p:spTgt>
                                        </p:tgtEl>
                                        <p:attrNameLst>
                                          <p:attrName>style.visibility</p:attrName>
                                        </p:attrNameLst>
                                      </p:cBhvr>
                                      <p:to>
                                        <p:strVal val="visible"/>
                                      </p:to>
                                    </p:set>
                                    <p:animEffect transition="in" filter="wipe(down)">
                                      <p:cBhvr>
                                        <p:cTn id="61" dur="500"/>
                                        <p:tgtEl>
                                          <p:spTgt spid="8">
                                            <p:bg/>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8">
                                            <p:txEl>
                                              <p:pRg st="0" end="0"/>
                                            </p:txEl>
                                          </p:spTgt>
                                        </p:tgtEl>
                                        <p:attrNameLst>
                                          <p:attrName>style.visibility</p:attrName>
                                        </p:attrNameLst>
                                      </p:cBhvr>
                                      <p:to>
                                        <p:strVal val="visible"/>
                                      </p:to>
                                    </p:set>
                                    <p:animEffect transition="in" filter="wipe(down)">
                                      <p:cBhvr>
                                        <p:cTn id="66" dur="500"/>
                                        <p:tgtEl>
                                          <p:spTgt spid="8">
                                            <p:txEl>
                                              <p:pRg st="0" end="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9">
                                            <p:bg/>
                                          </p:spTgt>
                                        </p:tgtEl>
                                        <p:attrNameLst>
                                          <p:attrName>style.visibility</p:attrName>
                                        </p:attrNameLst>
                                      </p:cBhvr>
                                      <p:to>
                                        <p:strVal val="visible"/>
                                      </p:to>
                                    </p:set>
                                    <p:animEffect transition="in" filter="wipe(down)">
                                      <p:cBhvr>
                                        <p:cTn id="71" dur="500"/>
                                        <p:tgtEl>
                                          <p:spTgt spid="9">
                                            <p:bg/>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9">
                                            <p:txEl>
                                              <p:pRg st="0" end="0"/>
                                            </p:txEl>
                                          </p:spTgt>
                                        </p:tgtEl>
                                        <p:attrNameLst>
                                          <p:attrName>style.visibility</p:attrName>
                                        </p:attrNameLst>
                                      </p:cBhvr>
                                      <p:to>
                                        <p:strVal val="visible"/>
                                      </p:to>
                                    </p:set>
                                    <p:animEffect transition="in" filter="wipe(down)">
                                      <p:cBhvr>
                                        <p:cTn id="76" dur="500"/>
                                        <p:tgtEl>
                                          <p:spTgt spid="9">
                                            <p:txEl>
                                              <p:pRg st="0" end="0"/>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9">
                                            <p:txEl>
                                              <p:pRg st="1" end="1"/>
                                            </p:txEl>
                                          </p:spTgt>
                                        </p:tgtEl>
                                        <p:attrNameLst>
                                          <p:attrName>style.visibility</p:attrName>
                                        </p:attrNameLst>
                                      </p:cBhvr>
                                      <p:to>
                                        <p:strVal val="visible"/>
                                      </p:to>
                                    </p:set>
                                    <p:animEffect transition="in" filter="wipe(down)">
                                      <p:cBhvr>
                                        <p:cTn id="81"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82" fill="hold" display="0">
                  <p:stCondLst>
                    <p:cond delay="indefinite"/>
                  </p:stCondLst>
                  <p:endCondLst>
                    <p:cond evt="onStopAudio" delay="0">
                      <p:tgtEl>
                        <p:sldTgt/>
                      </p:tgtEl>
                    </p:cond>
                  </p:endCondLst>
                </p:cTn>
                <p:tgtEl>
                  <p:spTgt spid="11"/>
                </p:tgtEl>
              </p:cMediaNode>
            </p:audio>
          </p:childTnLst>
        </p:cTn>
      </p:par>
    </p:tnLst>
    <p:bldLst>
      <p:bldP spid="2" grpId="0"/>
      <p:bldP spid="4" grpId="0" build="p" animBg="1"/>
      <p:bldP spid="5" grpId="0" build="p" animBg="1"/>
      <p:bldP spid="6" grpId="0" build="p" animBg="1"/>
      <p:bldP spid="7" grpId="0" build="p" animBg="1"/>
      <p:bldP spid="8" grpId="0" build="p" animBg="1"/>
      <p:bldP spid="9"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35BFF-A889-4B62-BCD4-168715A631DF}"/>
              </a:ext>
            </a:extLst>
          </p:cNvPr>
          <p:cNvSpPr>
            <a:spLocks noGrp="1"/>
          </p:cNvSpPr>
          <p:nvPr>
            <p:ph type="title"/>
          </p:nvPr>
        </p:nvSpPr>
        <p:spPr>
          <a:xfrm>
            <a:off x="547038" y="502528"/>
            <a:ext cx="3850143" cy="2335922"/>
          </a:xfrm>
          <a:solidFill>
            <a:schemeClr val="tx2"/>
          </a:solidFill>
          <a:ln w="76200">
            <a:solidFill>
              <a:srgbClr val="00B050"/>
            </a:solidFill>
          </a:ln>
        </p:spPr>
        <p:txBody>
          <a:bodyPr>
            <a:normAutofit/>
          </a:bodyPr>
          <a:lstStyle/>
          <a:p>
            <a:r>
              <a:rPr lang="bn-IN" sz="4800" dirty="0" smtClean="0">
                <a:latin typeface="NikoshBAN" panose="02000000000000000000" pitchFamily="2" charset="0"/>
                <a:cs typeface="NikoshBAN" panose="02000000000000000000" pitchFamily="2" charset="0"/>
              </a:rPr>
              <a:t>বঙ্গব</a:t>
            </a:r>
            <a:r>
              <a:rPr lang="bn-IN" sz="5400" dirty="0">
                <a:solidFill>
                  <a:prstClr val="white"/>
                </a:solidFill>
                <a:latin typeface="NikoshBAN" panose="02000000000000000000" pitchFamily="2" charset="0"/>
                <a:cs typeface="NikoshBAN" panose="02000000000000000000" pitchFamily="2" charset="0"/>
              </a:rPr>
              <a:t>বঙ্গবন্ধুর সংগ্রামী জীবন </a:t>
            </a:r>
            <a:r>
              <a:rPr lang="bn-IN" sz="4800" dirty="0" smtClean="0">
                <a:latin typeface="NikoshBAN" panose="02000000000000000000" pitchFamily="2" charset="0"/>
                <a:cs typeface="NikoshBAN" panose="02000000000000000000" pitchFamily="2" charset="0"/>
              </a:rPr>
              <a:t> </a:t>
            </a:r>
            <a:r>
              <a:rPr lang="bn-IN" sz="4800" dirty="0">
                <a:latin typeface="NikoshBAN" panose="02000000000000000000" pitchFamily="2" charset="0"/>
                <a:cs typeface="NikoshBAN" panose="02000000000000000000" pitchFamily="2" charset="0"/>
              </a:rPr>
              <a:t>সংগ্রামী জীবন </a:t>
            </a:r>
            <a:endParaRPr lang="en-US" dirty="0">
              <a:solidFill>
                <a:schemeClr val="bg1"/>
              </a:solidFill>
              <a:latin typeface="NikoshBAN" panose="02000000000000000000" pitchFamily="2" charset="0"/>
              <a:cs typeface="NikoshBAN" panose="02000000000000000000" pitchFamily="2" charset="0"/>
            </a:endParaRPr>
          </a:p>
        </p:txBody>
      </p:sp>
      <p:pic>
        <p:nvPicPr>
          <p:cNvPr id="5" name="Content Placeholder 4"/>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5071668" y="3280586"/>
            <a:ext cx="1944688" cy="1438714"/>
          </a:xfrm>
        </p:spPr>
      </p:pic>
      <p:sp>
        <p:nvSpPr>
          <p:cNvPr id="22" name="Text Placeholder 21">
            <a:extLst>
              <a:ext uri="{FF2B5EF4-FFF2-40B4-BE49-F238E27FC236}">
                <a16:creationId xmlns:a16="http://schemas.microsoft.com/office/drawing/2014/main" id="{ADB68C1C-48A6-4CB6-AEB1-1B5B9EB9AA30}"/>
              </a:ext>
            </a:extLst>
          </p:cNvPr>
          <p:cNvSpPr>
            <a:spLocks noGrp="1"/>
          </p:cNvSpPr>
          <p:nvPr>
            <p:ph type="body" sz="quarter" idx="15"/>
          </p:nvPr>
        </p:nvSpPr>
        <p:spPr>
          <a:xfrm>
            <a:off x="5400334" y="1670489"/>
            <a:ext cx="1508937" cy="1459622"/>
          </a:xfrm>
          <a:ln w="76200">
            <a:solidFill>
              <a:srgbClr val="FF0000"/>
            </a:solidFill>
          </a:ln>
        </p:spPr>
        <p:txBody>
          <a:bodyPr/>
          <a:lstStyle/>
          <a:p>
            <a:r>
              <a:rPr lang="bn-IN" dirty="0" smtClean="0"/>
              <a:t>ছয় দফা ১৯৬৬</a:t>
            </a:r>
            <a:endParaRPr lang="en-US" dirty="0"/>
          </a:p>
        </p:txBody>
      </p:sp>
      <p:sp>
        <p:nvSpPr>
          <p:cNvPr id="23" name="Text Placeholder 22">
            <a:extLst>
              <a:ext uri="{FF2B5EF4-FFF2-40B4-BE49-F238E27FC236}">
                <a16:creationId xmlns:a16="http://schemas.microsoft.com/office/drawing/2014/main" id="{3C345EEF-8EE2-4AFF-A515-F49E6FA7CAD4}"/>
              </a:ext>
            </a:extLst>
          </p:cNvPr>
          <p:cNvSpPr>
            <a:spLocks noGrp="1"/>
          </p:cNvSpPr>
          <p:nvPr>
            <p:ph type="body" sz="quarter" idx="16"/>
          </p:nvPr>
        </p:nvSpPr>
        <p:spPr>
          <a:xfrm>
            <a:off x="7912424" y="1670489"/>
            <a:ext cx="1500696" cy="1466869"/>
          </a:xfrm>
          <a:ln w="76200">
            <a:solidFill>
              <a:srgbClr val="FF0000"/>
            </a:solidFill>
          </a:ln>
        </p:spPr>
        <p:txBody>
          <a:bodyPr>
            <a:normAutofit/>
          </a:bodyPr>
          <a:lstStyle/>
          <a:p>
            <a:r>
              <a:rPr lang="bn-IN" dirty="0" smtClean="0"/>
              <a:t>নির্বাচন</a:t>
            </a:r>
          </a:p>
          <a:p>
            <a:r>
              <a:rPr lang="bn-IN" dirty="0" smtClean="0"/>
              <a:t>১৯৭০</a:t>
            </a:r>
            <a:endParaRPr lang="en-US" dirty="0"/>
          </a:p>
        </p:txBody>
      </p:sp>
      <p:sp>
        <p:nvSpPr>
          <p:cNvPr id="3" name="Slide Number Placeholder 2">
            <a:extLst>
              <a:ext uri="{FF2B5EF4-FFF2-40B4-BE49-F238E27FC236}">
                <a16:creationId xmlns:a16="http://schemas.microsoft.com/office/drawing/2014/main" id="{FC9047CD-1956-7146-971D-D05A280ACB28}"/>
              </a:ext>
            </a:extLst>
          </p:cNvPr>
          <p:cNvSpPr>
            <a:spLocks noGrp="1"/>
          </p:cNvSpPr>
          <p:nvPr>
            <p:ph type="sldNum" sz="quarter" idx="12"/>
          </p:nvPr>
        </p:nvSpPr>
        <p:spPr/>
        <p:txBody>
          <a:bodyPr/>
          <a:lstStyle/>
          <a:p>
            <a:fld id="{13D2E340-0663-474B-992C-9192B5C45E57}" type="slidenum">
              <a:rPr lang="en-US" smtClean="0"/>
              <a:t>15</a:t>
            </a:fld>
            <a:endParaRPr lang="en-US" dirty="0"/>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69161" y="3280587"/>
            <a:ext cx="2450833" cy="1438714"/>
          </a:xfrm>
          <a:prstGeom prst="rect">
            <a:avLst/>
          </a:prstGeom>
        </p:spPr>
      </p:pic>
      <p:sp>
        <p:nvSpPr>
          <p:cNvPr id="15" name="Text Placeholder 22">
            <a:extLst>
              <a:ext uri="{FF2B5EF4-FFF2-40B4-BE49-F238E27FC236}">
                <a16:creationId xmlns:a16="http://schemas.microsoft.com/office/drawing/2014/main" id="{3C345EEF-8EE2-4AFF-A515-F49E6FA7CAD4}"/>
              </a:ext>
            </a:extLst>
          </p:cNvPr>
          <p:cNvSpPr>
            <a:spLocks noGrp="1"/>
          </p:cNvSpPr>
          <p:nvPr>
            <p:ph type="body" sz="quarter" idx="16"/>
          </p:nvPr>
        </p:nvSpPr>
        <p:spPr>
          <a:xfrm>
            <a:off x="10278464" y="1663242"/>
            <a:ext cx="1500696" cy="1466869"/>
          </a:xfrm>
          <a:ln w="76200">
            <a:solidFill>
              <a:srgbClr val="FF0000"/>
            </a:solidFill>
          </a:ln>
        </p:spPr>
        <p:txBody>
          <a:bodyPr>
            <a:noAutofit/>
          </a:bodyPr>
          <a:lstStyle/>
          <a:p>
            <a:r>
              <a:rPr lang="bn-IN" dirty="0" smtClean="0">
                <a:latin typeface="NikoshBAN" panose="02000000000000000000" pitchFamily="2" charset="0"/>
                <a:cs typeface="NikoshBAN" panose="02000000000000000000" pitchFamily="2" charset="0"/>
              </a:rPr>
              <a:t>ছাত্রনেতা</a:t>
            </a:r>
          </a:p>
          <a:p>
            <a:r>
              <a:rPr lang="bn-IN" dirty="0" smtClean="0">
                <a:latin typeface="NikoshBAN" panose="02000000000000000000" pitchFamily="2" charset="0"/>
                <a:cs typeface="NikoshBAN" panose="02000000000000000000" pitchFamily="2" charset="0"/>
              </a:rPr>
              <a:t>শেখ মুজিবুর রহমান</a:t>
            </a:r>
          </a:p>
        </p:txBody>
      </p:sp>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15765" y="3280587"/>
            <a:ext cx="2201380" cy="1438714"/>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036" y="3280586"/>
            <a:ext cx="3842551" cy="2545830"/>
          </a:xfrm>
          <a:prstGeom prst="rect">
            <a:avLst/>
          </a:prstGeom>
          <a:ln w="76200">
            <a:solidFill>
              <a:srgbClr val="FF0000"/>
            </a:solidFill>
          </a:ln>
        </p:spPr>
      </p:pic>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3749118570"/>
      </p:ext>
    </p:extLst>
  </p:cSld>
  <p:clrMapOvr>
    <a:masterClrMapping/>
  </p:clrMapOvr>
  <mc:AlternateContent xmlns:mc="http://schemas.openxmlformats.org/markup-compatibility/2006">
    <mc:Choice xmlns:p14="http://schemas.microsoft.com/office/powerpoint/2010/main" Requires="p14">
      <p:transition spd="slow" p14:dur="1200" advTm="29107">
        <p14:prism/>
      </p:transition>
    </mc:Choice>
    <mc:Fallback>
      <p:transition spd="slow" advTm="2910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22">
                                            <p:bg/>
                                          </p:spTgt>
                                        </p:tgtEl>
                                        <p:attrNameLst>
                                          <p:attrName>style.visibility</p:attrName>
                                        </p:attrNameLst>
                                      </p:cBhvr>
                                      <p:to>
                                        <p:strVal val="visible"/>
                                      </p:to>
                                    </p:set>
                                    <p:animEffect transition="in" filter="wheel(1)">
                                      <p:cBhvr>
                                        <p:cTn id="16" dur="2000"/>
                                        <p:tgtEl>
                                          <p:spTgt spid="22">
                                            <p:bg/>
                                          </p:spTgt>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22">
                                            <p:txEl>
                                              <p:pRg st="0" end="0"/>
                                            </p:txEl>
                                          </p:spTgt>
                                        </p:tgtEl>
                                        <p:attrNameLst>
                                          <p:attrName>style.visibility</p:attrName>
                                        </p:attrNameLst>
                                      </p:cBhvr>
                                      <p:to>
                                        <p:strVal val="visible"/>
                                      </p:to>
                                    </p:set>
                                    <p:animEffect transition="in" filter="wheel(1)">
                                      <p:cBhvr>
                                        <p:cTn id="21" dur="2000"/>
                                        <p:tgtEl>
                                          <p:spTgt spid="22">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1000" fill="hold"/>
                                        <p:tgtEl>
                                          <p:spTgt spid="5"/>
                                        </p:tgtEl>
                                        <p:attrNameLst>
                                          <p:attrName>ppt_w</p:attrName>
                                        </p:attrNameLst>
                                      </p:cBhvr>
                                      <p:tavLst>
                                        <p:tav tm="0">
                                          <p:val>
                                            <p:fltVal val="0"/>
                                          </p:val>
                                        </p:tav>
                                        <p:tav tm="100000">
                                          <p:val>
                                            <p:strVal val="#ppt_w"/>
                                          </p:val>
                                        </p:tav>
                                      </p:tavLst>
                                    </p:anim>
                                    <p:anim calcmode="lin" valueType="num">
                                      <p:cBhvr>
                                        <p:cTn id="27" dur="1000" fill="hold"/>
                                        <p:tgtEl>
                                          <p:spTgt spid="5"/>
                                        </p:tgtEl>
                                        <p:attrNameLst>
                                          <p:attrName>ppt_h</p:attrName>
                                        </p:attrNameLst>
                                      </p:cBhvr>
                                      <p:tavLst>
                                        <p:tav tm="0">
                                          <p:val>
                                            <p:fltVal val="0"/>
                                          </p:val>
                                        </p:tav>
                                        <p:tav tm="100000">
                                          <p:val>
                                            <p:strVal val="#ppt_h"/>
                                          </p:val>
                                        </p:tav>
                                      </p:tavLst>
                                    </p:anim>
                                    <p:anim calcmode="lin" valueType="num">
                                      <p:cBhvr>
                                        <p:cTn id="28" dur="1000" fill="hold"/>
                                        <p:tgtEl>
                                          <p:spTgt spid="5"/>
                                        </p:tgtEl>
                                        <p:attrNameLst>
                                          <p:attrName>style.rotation</p:attrName>
                                        </p:attrNameLst>
                                      </p:cBhvr>
                                      <p:tavLst>
                                        <p:tav tm="0">
                                          <p:val>
                                            <p:fltVal val="90"/>
                                          </p:val>
                                        </p:tav>
                                        <p:tav tm="100000">
                                          <p:val>
                                            <p:fltVal val="0"/>
                                          </p:val>
                                        </p:tav>
                                      </p:tavLst>
                                    </p:anim>
                                    <p:animEffect transition="in" filter="fade">
                                      <p:cBhvr>
                                        <p:cTn id="29" dur="10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23">
                                            <p:bg/>
                                          </p:spTgt>
                                        </p:tgtEl>
                                        <p:attrNameLst>
                                          <p:attrName>style.visibility</p:attrName>
                                        </p:attrNameLst>
                                      </p:cBhvr>
                                      <p:to>
                                        <p:strVal val="visible"/>
                                      </p:to>
                                    </p:set>
                                    <p:animEffect transition="in" filter="wheel(1)">
                                      <p:cBhvr>
                                        <p:cTn id="34" dur="2000"/>
                                        <p:tgtEl>
                                          <p:spTgt spid="23">
                                            <p:bg/>
                                          </p:spTgt>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23">
                                            <p:txEl>
                                              <p:pRg st="0" end="0"/>
                                            </p:txEl>
                                          </p:spTgt>
                                        </p:tgtEl>
                                        <p:attrNameLst>
                                          <p:attrName>style.visibility</p:attrName>
                                        </p:attrNameLst>
                                      </p:cBhvr>
                                      <p:to>
                                        <p:strVal val="visible"/>
                                      </p:to>
                                    </p:set>
                                    <p:animEffect transition="in" filter="wheel(1)">
                                      <p:cBhvr>
                                        <p:cTn id="39" dur="2000"/>
                                        <p:tgtEl>
                                          <p:spTgt spid="23">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grpId="0" nodeType="clickEffect">
                                  <p:stCondLst>
                                    <p:cond delay="0"/>
                                  </p:stCondLst>
                                  <p:childTnLst>
                                    <p:set>
                                      <p:cBhvr>
                                        <p:cTn id="43" dur="1" fill="hold">
                                          <p:stCondLst>
                                            <p:cond delay="0"/>
                                          </p:stCondLst>
                                        </p:cTn>
                                        <p:tgtEl>
                                          <p:spTgt spid="23">
                                            <p:txEl>
                                              <p:pRg st="1" end="1"/>
                                            </p:txEl>
                                          </p:spTgt>
                                        </p:tgtEl>
                                        <p:attrNameLst>
                                          <p:attrName>style.visibility</p:attrName>
                                        </p:attrNameLst>
                                      </p:cBhvr>
                                      <p:to>
                                        <p:strVal val="visible"/>
                                      </p:to>
                                    </p:set>
                                    <p:animEffect transition="in" filter="wheel(1)">
                                      <p:cBhvr>
                                        <p:cTn id="44" dur="2000"/>
                                        <p:tgtEl>
                                          <p:spTgt spid="23">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1000" fill="hold"/>
                                        <p:tgtEl>
                                          <p:spTgt spid="6"/>
                                        </p:tgtEl>
                                        <p:attrNameLst>
                                          <p:attrName>ppt_w</p:attrName>
                                        </p:attrNameLst>
                                      </p:cBhvr>
                                      <p:tavLst>
                                        <p:tav tm="0">
                                          <p:val>
                                            <p:fltVal val="0"/>
                                          </p:val>
                                        </p:tav>
                                        <p:tav tm="100000">
                                          <p:val>
                                            <p:strVal val="#ppt_w"/>
                                          </p:val>
                                        </p:tav>
                                      </p:tavLst>
                                    </p:anim>
                                    <p:anim calcmode="lin" valueType="num">
                                      <p:cBhvr>
                                        <p:cTn id="50" dur="1000" fill="hold"/>
                                        <p:tgtEl>
                                          <p:spTgt spid="6"/>
                                        </p:tgtEl>
                                        <p:attrNameLst>
                                          <p:attrName>ppt_h</p:attrName>
                                        </p:attrNameLst>
                                      </p:cBhvr>
                                      <p:tavLst>
                                        <p:tav tm="0">
                                          <p:val>
                                            <p:fltVal val="0"/>
                                          </p:val>
                                        </p:tav>
                                        <p:tav tm="100000">
                                          <p:val>
                                            <p:strVal val="#ppt_h"/>
                                          </p:val>
                                        </p:tav>
                                      </p:tavLst>
                                    </p:anim>
                                    <p:anim calcmode="lin" valueType="num">
                                      <p:cBhvr>
                                        <p:cTn id="51" dur="1000" fill="hold"/>
                                        <p:tgtEl>
                                          <p:spTgt spid="6"/>
                                        </p:tgtEl>
                                        <p:attrNameLst>
                                          <p:attrName>style.rotation</p:attrName>
                                        </p:attrNameLst>
                                      </p:cBhvr>
                                      <p:tavLst>
                                        <p:tav tm="0">
                                          <p:val>
                                            <p:fltVal val="90"/>
                                          </p:val>
                                        </p:tav>
                                        <p:tav tm="100000">
                                          <p:val>
                                            <p:fltVal val="0"/>
                                          </p:val>
                                        </p:tav>
                                      </p:tavLst>
                                    </p:anim>
                                    <p:animEffect transition="in" filter="fade">
                                      <p:cBhvr>
                                        <p:cTn id="52" dur="10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grpId="0" nodeType="clickEffect">
                                  <p:stCondLst>
                                    <p:cond delay="0"/>
                                  </p:stCondLst>
                                  <p:childTnLst>
                                    <p:set>
                                      <p:cBhvr>
                                        <p:cTn id="56" dur="1" fill="hold">
                                          <p:stCondLst>
                                            <p:cond delay="0"/>
                                          </p:stCondLst>
                                        </p:cTn>
                                        <p:tgtEl>
                                          <p:spTgt spid="15">
                                            <p:bg/>
                                          </p:spTgt>
                                        </p:tgtEl>
                                        <p:attrNameLst>
                                          <p:attrName>style.visibility</p:attrName>
                                        </p:attrNameLst>
                                      </p:cBhvr>
                                      <p:to>
                                        <p:strVal val="visible"/>
                                      </p:to>
                                    </p:set>
                                    <p:animEffect transition="in" filter="wheel(1)">
                                      <p:cBhvr>
                                        <p:cTn id="57" dur="2000"/>
                                        <p:tgtEl>
                                          <p:spTgt spid="15">
                                            <p:bg/>
                                          </p:spTgt>
                                        </p:tgtEl>
                                      </p:cBhvr>
                                    </p:animEffect>
                                  </p:childTnLst>
                                </p:cTn>
                              </p:par>
                            </p:childTnLst>
                          </p:cTn>
                        </p:par>
                      </p:childTnLst>
                    </p:cTn>
                  </p:par>
                  <p:par>
                    <p:cTn id="58" fill="hold">
                      <p:stCondLst>
                        <p:cond delay="indefinite"/>
                      </p:stCondLst>
                      <p:childTnLst>
                        <p:par>
                          <p:cTn id="59" fill="hold">
                            <p:stCondLst>
                              <p:cond delay="0"/>
                            </p:stCondLst>
                            <p:childTnLst>
                              <p:par>
                                <p:cTn id="60" presetID="21" presetClass="entr" presetSubtype="1" fill="hold" grpId="0" nodeType="clickEffect">
                                  <p:stCondLst>
                                    <p:cond delay="0"/>
                                  </p:stCondLst>
                                  <p:childTnLst>
                                    <p:set>
                                      <p:cBhvr>
                                        <p:cTn id="61" dur="1" fill="hold">
                                          <p:stCondLst>
                                            <p:cond delay="0"/>
                                          </p:stCondLst>
                                        </p:cTn>
                                        <p:tgtEl>
                                          <p:spTgt spid="15">
                                            <p:txEl>
                                              <p:pRg st="0" end="0"/>
                                            </p:txEl>
                                          </p:spTgt>
                                        </p:tgtEl>
                                        <p:attrNameLst>
                                          <p:attrName>style.visibility</p:attrName>
                                        </p:attrNameLst>
                                      </p:cBhvr>
                                      <p:to>
                                        <p:strVal val="visible"/>
                                      </p:to>
                                    </p:set>
                                    <p:animEffect transition="in" filter="wheel(1)">
                                      <p:cBhvr>
                                        <p:cTn id="62" dur="2000"/>
                                        <p:tgtEl>
                                          <p:spTgt spid="15">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1" presetClass="entr" presetSubtype="1" fill="hold" grpId="0" nodeType="clickEffect">
                                  <p:stCondLst>
                                    <p:cond delay="0"/>
                                  </p:stCondLst>
                                  <p:childTnLst>
                                    <p:set>
                                      <p:cBhvr>
                                        <p:cTn id="66" dur="1" fill="hold">
                                          <p:stCondLst>
                                            <p:cond delay="0"/>
                                          </p:stCondLst>
                                        </p:cTn>
                                        <p:tgtEl>
                                          <p:spTgt spid="15">
                                            <p:txEl>
                                              <p:pRg st="1" end="1"/>
                                            </p:txEl>
                                          </p:spTgt>
                                        </p:tgtEl>
                                        <p:attrNameLst>
                                          <p:attrName>style.visibility</p:attrName>
                                        </p:attrNameLst>
                                      </p:cBhvr>
                                      <p:to>
                                        <p:strVal val="visible"/>
                                      </p:to>
                                    </p:set>
                                    <p:animEffect transition="in" filter="wheel(1)">
                                      <p:cBhvr>
                                        <p:cTn id="67" dur="2000"/>
                                        <p:tgtEl>
                                          <p:spTgt spid="15">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31" presetClass="entr" presetSubtype="0" fill="hold" nodeType="click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1000" fill="hold"/>
                                        <p:tgtEl>
                                          <p:spTgt spid="8"/>
                                        </p:tgtEl>
                                        <p:attrNameLst>
                                          <p:attrName>ppt_w</p:attrName>
                                        </p:attrNameLst>
                                      </p:cBhvr>
                                      <p:tavLst>
                                        <p:tav tm="0">
                                          <p:val>
                                            <p:fltVal val="0"/>
                                          </p:val>
                                        </p:tav>
                                        <p:tav tm="100000">
                                          <p:val>
                                            <p:strVal val="#ppt_w"/>
                                          </p:val>
                                        </p:tav>
                                      </p:tavLst>
                                    </p:anim>
                                    <p:anim calcmode="lin" valueType="num">
                                      <p:cBhvr>
                                        <p:cTn id="73" dur="1000" fill="hold"/>
                                        <p:tgtEl>
                                          <p:spTgt spid="8"/>
                                        </p:tgtEl>
                                        <p:attrNameLst>
                                          <p:attrName>ppt_h</p:attrName>
                                        </p:attrNameLst>
                                      </p:cBhvr>
                                      <p:tavLst>
                                        <p:tav tm="0">
                                          <p:val>
                                            <p:fltVal val="0"/>
                                          </p:val>
                                        </p:tav>
                                        <p:tav tm="100000">
                                          <p:val>
                                            <p:strVal val="#ppt_h"/>
                                          </p:val>
                                        </p:tav>
                                      </p:tavLst>
                                    </p:anim>
                                    <p:anim calcmode="lin" valueType="num">
                                      <p:cBhvr>
                                        <p:cTn id="74" dur="1000" fill="hold"/>
                                        <p:tgtEl>
                                          <p:spTgt spid="8"/>
                                        </p:tgtEl>
                                        <p:attrNameLst>
                                          <p:attrName>style.rotation</p:attrName>
                                        </p:attrNameLst>
                                      </p:cBhvr>
                                      <p:tavLst>
                                        <p:tav tm="0">
                                          <p:val>
                                            <p:fltVal val="90"/>
                                          </p:val>
                                        </p:tav>
                                        <p:tav tm="100000">
                                          <p:val>
                                            <p:fltVal val="0"/>
                                          </p:val>
                                        </p:tav>
                                      </p:tavLst>
                                    </p:anim>
                                    <p:animEffect transition="in" filter="fade">
                                      <p:cBhvr>
                                        <p:cTn id="7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6" fill="hold" display="0">
                  <p:stCondLst>
                    <p:cond delay="indefinite"/>
                  </p:stCondLst>
                  <p:endCondLst>
                    <p:cond evt="onStopAudio" delay="0">
                      <p:tgtEl>
                        <p:sldTgt/>
                      </p:tgtEl>
                    </p:cond>
                  </p:endCondLst>
                </p:cTn>
                <p:tgtEl>
                  <p:spTgt spid="4"/>
                </p:tgtEl>
              </p:cMediaNode>
            </p:audio>
          </p:childTnLst>
        </p:cTn>
      </p:par>
    </p:tnLst>
    <p:bldLst>
      <p:bldP spid="2" grpId="0" animBg="1"/>
      <p:bldP spid="22" grpId="0" build="p" animBg="1"/>
      <p:bldP spid="23" grpId="0" build="p" animBg="1"/>
      <p:bldP spid="15"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ln w="76200">
            <a:solidFill>
              <a:srgbClr val="FF0000"/>
            </a:solidFill>
          </a:ln>
        </p:spPr>
        <p:txBody>
          <a:bodyPr>
            <a:normAutofit/>
          </a:bodyPr>
          <a:lstStyle/>
          <a:p>
            <a:r>
              <a:rPr lang="bn-IN" sz="8000" dirty="0">
                <a:latin typeface="NikoshBAN" panose="02000000000000000000" pitchFamily="2" charset="0"/>
                <a:cs typeface="NikoshBAN" panose="02000000000000000000" pitchFamily="2" charset="0"/>
              </a:rPr>
              <a:t>ছাত্রনেতা</a:t>
            </a:r>
            <a:br>
              <a:rPr lang="bn-IN" sz="8000" dirty="0">
                <a:latin typeface="NikoshBAN" panose="02000000000000000000" pitchFamily="2" charset="0"/>
                <a:cs typeface="NikoshBAN" panose="02000000000000000000" pitchFamily="2" charset="0"/>
              </a:rPr>
            </a:br>
            <a:r>
              <a:rPr lang="bn-IN" sz="8000" dirty="0">
                <a:latin typeface="NikoshBAN" panose="02000000000000000000" pitchFamily="2" charset="0"/>
                <a:cs typeface="NikoshBAN" panose="02000000000000000000" pitchFamily="2" charset="0"/>
              </a:rPr>
              <a:t>শেখ মুজিবুর রহমান</a:t>
            </a:r>
          </a:p>
        </p:txBody>
      </p:sp>
      <p:sp>
        <p:nvSpPr>
          <p:cNvPr id="4" name="Slide Number Placeholder 3"/>
          <p:cNvSpPr>
            <a:spLocks noGrp="1"/>
          </p:cNvSpPr>
          <p:nvPr>
            <p:ph type="sldNum" sz="quarter" idx="12"/>
          </p:nvPr>
        </p:nvSpPr>
        <p:spPr/>
        <p:txBody>
          <a:bodyPr/>
          <a:lstStyle/>
          <a:p>
            <a:fld id="{13D2E340-0663-474B-992C-9192B5C45E57}" type="slidenum">
              <a:rPr lang="en-US" noProof="0" smtClean="0"/>
              <a:t>16</a:t>
            </a:fld>
            <a:endParaRPr lang="en-US" noProof="0" dirty="0"/>
          </a:p>
        </p:txBody>
      </p:sp>
      <p:pic>
        <p:nvPicPr>
          <p:cNvPr id="7" name="Content Placeholder 6"/>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203722" y="1131015"/>
            <a:ext cx="6784283" cy="4132245"/>
          </a:xfrm>
          <a:ln w="76200">
            <a:solidFill>
              <a:srgbClr val="FFFF00"/>
            </a:solidFill>
          </a:ln>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544966678"/>
      </p:ext>
    </p:extLst>
  </p:cSld>
  <p:clrMapOvr>
    <a:masterClrMapping/>
  </p:clrMapOvr>
  <mc:AlternateContent xmlns:mc="http://schemas.openxmlformats.org/markup-compatibility/2006">
    <mc:Choice xmlns:p14="http://schemas.microsoft.com/office/powerpoint/2010/main" Requires="p14">
      <p:transition spd="med" p14:dur="700" advTm="3332">
        <p:fade/>
      </p:transition>
    </mc:Choice>
    <mc:Fallback>
      <p:transition spd="med" advTm="333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97F4D-F280-472F-9307-25B3E6BD88B5}"/>
              </a:ext>
            </a:extLst>
          </p:cNvPr>
          <p:cNvSpPr>
            <a:spLocks noGrp="1"/>
          </p:cNvSpPr>
          <p:nvPr>
            <p:ph type="title"/>
          </p:nvPr>
        </p:nvSpPr>
        <p:spPr>
          <a:xfrm>
            <a:off x="762000" y="559678"/>
            <a:ext cx="3833906" cy="1883719"/>
          </a:xfrm>
          <a:ln w="76200">
            <a:solidFill>
              <a:schemeClr val="accent1"/>
            </a:solidFill>
          </a:ln>
        </p:spPr>
        <p:txBody>
          <a:bodyPr>
            <a:normAutofit/>
          </a:bodyPr>
          <a:lstStyle/>
          <a:p>
            <a:r>
              <a:rPr lang="bn-IN" sz="5400" dirty="0">
                <a:latin typeface="NikoshBAN" panose="02000000000000000000" pitchFamily="2" charset="0"/>
                <a:cs typeface="NikoshBAN" panose="02000000000000000000" pitchFamily="2" charset="0"/>
              </a:rPr>
              <a:t>বঙ্গবন্ধুর সংগ্রামী জীবন </a:t>
            </a:r>
            <a:endParaRPr lang="en-US" sz="5400" dirty="0">
              <a:latin typeface="NikoshBAN" panose="02000000000000000000" pitchFamily="2" charset="0"/>
              <a:cs typeface="NikoshBAN" panose="02000000000000000000" pitchFamily="2" charset="0"/>
            </a:endParaRPr>
          </a:p>
        </p:txBody>
      </p:sp>
      <p:sp>
        <p:nvSpPr>
          <p:cNvPr id="4" name="Text Placeholder 3">
            <a:extLst>
              <a:ext uri="{FF2B5EF4-FFF2-40B4-BE49-F238E27FC236}">
                <a16:creationId xmlns:a16="http://schemas.microsoft.com/office/drawing/2014/main" id="{C1891695-E7DA-48AF-9EEB-86DA1F9BF74F}"/>
              </a:ext>
            </a:extLst>
          </p:cNvPr>
          <p:cNvSpPr>
            <a:spLocks noGrp="1"/>
          </p:cNvSpPr>
          <p:nvPr>
            <p:ph type="body" sz="quarter" idx="18"/>
          </p:nvPr>
        </p:nvSpPr>
        <p:spPr/>
        <p:txBody>
          <a:bodyPr/>
          <a:lstStyle/>
          <a:p>
            <a:endParaRPr lang="en-US" dirty="0"/>
          </a:p>
        </p:txBody>
      </p:sp>
      <p:graphicFrame>
        <p:nvGraphicFramePr>
          <p:cNvPr id="5" name="Content Placeholder 2" descr="Timeline SmartArt">
            <a:extLst>
              <a:ext uri="{FF2B5EF4-FFF2-40B4-BE49-F238E27FC236}">
                <a16:creationId xmlns:a16="http://schemas.microsoft.com/office/drawing/2014/main" id="{49A92778-1E2C-48F2-99CD-26EF59E3C6C0}"/>
              </a:ext>
            </a:extLst>
          </p:cNvPr>
          <p:cNvGraphicFramePr>
            <a:graphicFrameLocks noGrp="1"/>
          </p:cNvGraphicFramePr>
          <p:nvPr>
            <p:ph idx="4294967295"/>
            <p:extLst>
              <p:ext uri="{D42A27DB-BD31-4B8C-83A1-F6EECF244321}">
                <p14:modId xmlns:p14="http://schemas.microsoft.com/office/powerpoint/2010/main" val="1941242528"/>
              </p:ext>
            </p:extLst>
          </p:nvPr>
        </p:nvGraphicFramePr>
        <p:xfrm>
          <a:off x="5526967" y="559678"/>
          <a:ext cx="6248400" cy="56562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Slide Number Placeholder 2">
            <a:extLst>
              <a:ext uri="{FF2B5EF4-FFF2-40B4-BE49-F238E27FC236}">
                <a16:creationId xmlns:a16="http://schemas.microsoft.com/office/drawing/2014/main" id="{EB761CE6-695A-0941-954E-A6BD7E16386F}"/>
              </a:ext>
            </a:extLst>
          </p:cNvPr>
          <p:cNvSpPr>
            <a:spLocks noGrp="1"/>
          </p:cNvSpPr>
          <p:nvPr>
            <p:ph type="sldNum" sz="quarter" idx="12"/>
          </p:nvPr>
        </p:nvSpPr>
        <p:spPr/>
        <p:txBody>
          <a:bodyPr/>
          <a:lstStyle/>
          <a:p>
            <a:fld id="{13D2E340-0663-474B-992C-9192B5C45E57}" type="slidenum">
              <a:rPr lang="en-US" smtClean="0"/>
              <a:t>17</a:t>
            </a:fld>
            <a:endParaRPr lang="en-US" dirty="0"/>
          </a:p>
        </p:txBody>
      </p:sp>
      <p:pic>
        <p:nvPicPr>
          <p:cNvPr id="6" name="Pictur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62001" y="2895600"/>
            <a:ext cx="3842550" cy="2545830"/>
          </a:xfrm>
          <a:prstGeom prst="rect">
            <a:avLst/>
          </a:prstGeom>
          <a:ln w="76200">
            <a:solidFill>
              <a:srgbClr val="FF0000"/>
            </a:solidFill>
          </a:ln>
        </p:spPr>
      </p:pic>
      <p:pic>
        <p:nvPicPr>
          <p:cNvPr id="7" name="Audio 6">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1"/>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298975433"/>
      </p:ext>
    </p:extLst>
  </p:cSld>
  <p:clrMapOvr>
    <a:masterClrMapping/>
  </p:clrMapOvr>
  <mc:AlternateContent xmlns:mc="http://schemas.openxmlformats.org/markup-compatibility/2006">
    <mc:Choice xmlns:p14="http://schemas.microsoft.com/office/powerpoint/2010/main" Requires="p14">
      <p:transition spd="slow" p14:dur="1500" advTm="6295">
        <p:split orient="vert"/>
      </p:transition>
    </mc:Choice>
    <mc:Fallback>
      <p:transition spd="slow" advTm="6295">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4" fill="hold" display="0">
                  <p:stCondLst>
                    <p:cond delay="indefinite"/>
                  </p:stCondLst>
                  <p:endCondLst>
                    <p:cond evt="onStopAudio" delay="0">
                      <p:tgtEl>
                        <p:sldTgt/>
                      </p:tgtEl>
                    </p:cond>
                  </p:endCondLst>
                </p:cTn>
                <p:tgtEl>
                  <p:spTgt spid="7"/>
                </p:tgtEl>
              </p:cMediaNode>
            </p:audio>
          </p:childTnLst>
        </p:cTn>
      </p:par>
    </p:tnLst>
    <p:bldLst>
      <p:bldP spid="2" grpId="0" animBg="1"/>
      <p:bldGraphic spid="5"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9548"/>
            <a:ext cx="3495207" cy="4822622"/>
          </a:xfrm>
          <a:ln w="76200">
            <a:solidFill>
              <a:schemeClr val="tx2"/>
            </a:solidFill>
          </a:ln>
        </p:spPr>
        <p:txBody>
          <a:bodyPr>
            <a:normAutofit fontScale="90000"/>
          </a:bodyPr>
          <a:lstStyle/>
          <a:p>
            <a:r>
              <a:rPr lang="bn-BD" sz="8800" dirty="0" smtClean="0">
                <a:latin typeface="NikoshBAN" panose="02000000000000000000" pitchFamily="2" charset="0"/>
                <a:cs typeface="NikoshBAN" panose="02000000000000000000" pitchFamily="2" charset="0"/>
              </a:rPr>
              <a:t/>
            </a:r>
            <a:br>
              <a:rPr lang="bn-BD" sz="8800" dirty="0" smtClean="0">
                <a:latin typeface="NikoshBAN" panose="02000000000000000000" pitchFamily="2" charset="0"/>
                <a:cs typeface="NikoshBAN" panose="02000000000000000000" pitchFamily="2" charset="0"/>
              </a:rPr>
            </a:br>
            <a:r>
              <a:rPr lang="bn-IN" sz="8800" dirty="0" smtClean="0">
                <a:solidFill>
                  <a:srgbClr val="FF0000"/>
                </a:solidFill>
                <a:latin typeface="NikoshBAN" panose="02000000000000000000" pitchFamily="2" charset="0"/>
                <a:cs typeface="NikoshBAN" panose="02000000000000000000" pitchFamily="2" charset="0"/>
              </a:rPr>
              <a:t>ছয় দফা</a:t>
            </a:r>
            <a:r>
              <a:rPr lang="bn-BD" sz="8800" dirty="0" smtClean="0">
                <a:solidFill>
                  <a:srgbClr val="FF0000"/>
                </a:solidFill>
                <a:latin typeface="NikoshBAN" panose="02000000000000000000" pitchFamily="2" charset="0"/>
                <a:cs typeface="NikoshBAN" panose="02000000000000000000" pitchFamily="2" charset="0"/>
              </a:rPr>
              <a:t> আন্দোলন</a:t>
            </a:r>
            <a:r>
              <a:rPr lang="bn-BD" sz="6600" dirty="0" smtClean="0">
                <a:solidFill>
                  <a:srgbClr val="FF0000"/>
                </a:solidFill>
                <a:latin typeface="NikoshBAN" panose="02000000000000000000" pitchFamily="2" charset="0"/>
                <a:cs typeface="NikoshBAN" panose="02000000000000000000" pitchFamily="2" charset="0"/>
              </a:rPr>
              <a:t> </a:t>
            </a:r>
            <a:r>
              <a:rPr lang="bn-IN" sz="6600" dirty="0" smtClean="0">
                <a:solidFill>
                  <a:srgbClr val="FF0000"/>
                </a:solidFill>
                <a:latin typeface="NikoshBAN" panose="02000000000000000000" pitchFamily="2" charset="0"/>
                <a:cs typeface="NikoshBAN" panose="02000000000000000000" pitchFamily="2" charset="0"/>
              </a:rPr>
              <a:t> </a:t>
            </a:r>
            <a:r>
              <a:rPr lang="bn-IN" sz="8800" dirty="0">
                <a:solidFill>
                  <a:srgbClr val="FF0000"/>
                </a:solidFill>
                <a:latin typeface="NikoshBAN" panose="02000000000000000000" pitchFamily="2" charset="0"/>
                <a:cs typeface="NikoshBAN" panose="02000000000000000000" pitchFamily="2" charset="0"/>
              </a:rPr>
              <a:t>১৯৬৬</a:t>
            </a:r>
            <a:r>
              <a:rPr lang="en-US" dirty="0"/>
              <a:t/>
            </a:r>
            <a:br>
              <a:rPr lang="en-US" dirty="0"/>
            </a:br>
            <a:endParaRPr lang="en-US" dirty="0"/>
          </a:p>
        </p:txBody>
      </p:sp>
      <p:pic>
        <p:nvPicPr>
          <p:cNvPr id="9" name="Content Placeholder 8"/>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231566" y="3552681"/>
            <a:ext cx="6333345" cy="3288468"/>
          </a:xfrm>
          <a:ln w="38100">
            <a:solidFill>
              <a:srgbClr val="FF0000"/>
            </a:solidFill>
          </a:ln>
        </p:spPr>
      </p:pic>
      <p:sp>
        <p:nvSpPr>
          <p:cNvPr id="4" name="Slide Number Placeholder 3">
            <a:extLst>
              <a:ext uri="{FF2B5EF4-FFF2-40B4-BE49-F238E27FC236}">
                <a16:creationId xmlns:a16="http://schemas.microsoft.com/office/drawing/2014/main" id="{BF38360A-177E-E146-99A7-581A782814CE}"/>
              </a:ext>
            </a:extLst>
          </p:cNvPr>
          <p:cNvSpPr>
            <a:spLocks noGrp="1"/>
          </p:cNvSpPr>
          <p:nvPr>
            <p:ph type="sldNum" sz="quarter" idx="12"/>
          </p:nvPr>
        </p:nvSpPr>
        <p:spPr/>
        <p:txBody>
          <a:bodyPr/>
          <a:lstStyle/>
          <a:p>
            <a:fld id="{13D2E340-0663-474B-992C-9192B5C45E57}" type="slidenum">
              <a:rPr lang="en-US" smtClean="0"/>
              <a:t>18</a:t>
            </a:fld>
            <a:endParaRPr lang="en-US" dirty="0"/>
          </a:p>
        </p:txBody>
      </p:sp>
      <p:pic>
        <p:nvPicPr>
          <p:cNvPr id="8" name="Content Placeholder 7"/>
          <p:cNvPicPr>
            <a:picLocks noGrp="1" noChangeAspect="1"/>
          </p:cNvPicPr>
          <p:nvPr>
            <p:ph sz="half" idx="1"/>
          </p:nvPr>
        </p:nvPicPr>
        <p:blipFill>
          <a:blip r:embed="rId5">
            <a:extLst>
              <a:ext uri="{28A0092B-C50C-407E-A947-70E740481C1C}">
                <a14:useLocalDpi xmlns:a14="http://schemas.microsoft.com/office/drawing/2010/main" val="0"/>
              </a:ext>
            </a:extLst>
          </a:blip>
          <a:stretch>
            <a:fillRect/>
          </a:stretch>
        </p:blipFill>
        <p:spPr>
          <a:xfrm>
            <a:off x="5231566" y="184924"/>
            <a:ext cx="6333346" cy="3045476"/>
          </a:xfrm>
          <a:ln w="38100">
            <a:solidFill>
              <a:srgbClr val="FF0000"/>
            </a:solidFill>
          </a:ln>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4065990493"/>
      </p:ext>
    </p:extLst>
  </p:cSld>
  <p:clrMapOvr>
    <a:masterClrMapping/>
  </p:clrMapOvr>
  <p:transition spd="slow" advTm="857">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F38360A-177E-E146-99A7-581A782814CE}"/>
              </a:ext>
            </a:extLst>
          </p:cNvPr>
          <p:cNvSpPr>
            <a:spLocks noGrp="1"/>
          </p:cNvSpPr>
          <p:nvPr>
            <p:ph type="sldNum" sz="quarter" idx="12"/>
          </p:nvPr>
        </p:nvSpPr>
        <p:spPr/>
        <p:txBody>
          <a:bodyPr/>
          <a:lstStyle/>
          <a:p>
            <a:fld id="{13D2E340-0663-474B-992C-9192B5C45E57}" type="slidenum">
              <a:rPr lang="en-US" smtClean="0"/>
              <a:t>19</a:t>
            </a:fld>
            <a:endParaRPr lang="en-US" dirty="0"/>
          </a:p>
        </p:txBody>
      </p:sp>
      <p:sp>
        <p:nvSpPr>
          <p:cNvPr id="12" name="TextBox 11"/>
          <p:cNvSpPr txBox="1"/>
          <p:nvPr/>
        </p:nvSpPr>
        <p:spPr>
          <a:xfrm>
            <a:off x="1383958" y="0"/>
            <a:ext cx="2557848" cy="707886"/>
          </a:xfrm>
          <a:prstGeom prst="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bn-IN" sz="4000" dirty="0" smtClean="0">
                <a:latin typeface="NikoshBAN" panose="02000000000000000000" pitchFamily="2" charset="0"/>
                <a:cs typeface="NikoshBAN" panose="02000000000000000000" pitchFamily="2" charset="0"/>
              </a:rPr>
              <a:t>এসো বলি</a:t>
            </a:r>
            <a:endParaRPr lang="en-US" sz="4000" dirty="0">
              <a:latin typeface="NikoshBAN" panose="02000000000000000000" pitchFamily="2" charset="0"/>
              <a:cs typeface="NikoshBAN" panose="02000000000000000000" pitchFamily="2" charset="0"/>
            </a:endParaRPr>
          </a:p>
        </p:txBody>
      </p:sp>
      <p:sp>
        <p:nvSpPr>
          <p:cNvPr id="15" name="TextBox 14"/>
          <p:cNvSpPr txBox="1"/>
          <p:nvPr/>
        </p:nvSpPr>
        <p:spPr>
          <a:xfrm>
            <a:off x="1383958" y="986737"/>
            <a:ext cx="9144000" cy="4985980"/>
          </a:xfrm>
          <a:prstGeom prst="rect">
            <a:avLst/>
          </a:prstGeom>
          <a:solidFill>
            <a:srgbClr val="FF0000"/>
          </a:solidFill>
          <a:ln w="76200">
            <a:solidFill>
              <a:schemeClr val="tx2"/>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342900" indent="-342900">
              <a:lnSpc>
                <a:spcPct val="150000"/>
              </a:lnSpc>
              <a:buFont typeface="+mj-lt"/>
              <a:buAutoNum type="arabicPeriod"/>
            </a:pPr>
            <a:r>
              <a:rPr lang="bn-IN" sz="4000" dirty="0" smtClean="0">
                <a:solidFill>
                  <a:schemeClr val="bg1"/>
                </a:solidFill>
                <a:latin typeface="NikoshBAN" panose="02000000000000000000" pitchFamily="2" charset="0"/>
                <a:cs typeface="NikoshBAN" panose="02000000000000000000" pitchFamily="2" charset="0"/>
              </a:rPr>
              <a:t>বঙ্গবন্ধু কবে জন্মগ্রহণ করেন?</a:t>
            </a:r>
          </a:p>
          <a:p>
            <a:pPr marL="342900" indent="-342900">
              <a:lnSpc>
                <a:spcPct val="150000"/>
              </a:lnSpc>
              <a:buFont typeface="+mj-lt"/>
              <a:buAutoNum type="arabicPeriod"/>
            </a:pPr>
            <a:r>
              <a:rPr lang="bn-IN" sz="4000" dirty="0" smtClean="0">
                <a:solidFill>
                  <a:schemeClr val="bg1"/>
                </a:solidFill>
                <a:latin typeface="NikoshBAN" panose="02000000000000000000" pitchFamily="2" charset="0"/>
                <a:cs typeface="NikoshBAN" panose="02000000000000000000" pitchFamily="2" charset="0"/>
              </a:rPr>
              <a:t> কত বছর বয়সে তার শিক্ষাজীবন শুরু হয়?</a:t>
            </a:r>
          </a:p>
          <a:p>
            <a:pPr marL="342900" indent="-342900">
              <a:lnSpc>
                <a:spcPct val="150000"/>
              </a:lnSpc>
              <a:buFont typeface="+mj-lt"/>
              <a:buAutoNum type="arabicPeriod"/>
            </a:pPr>
            <a:r>
              <a:rPr lang="bn-IN" sz="4000" dirty="0" smtClean="0">
                <a:solidFill>
                  <a:schemeClr val="bg1"/>
                </a:solidFill>
                <a:latin typeface="NikoshBAN" panose="02000000000000000000" pitchFamily="2" charset="0"/>
                <a:cs typeface="NikoshBAN" panose="02000000000000000000" pitchFamily="2" charset="0"/>
              </a:rPr>
              <a:t> তিনি কোন প্রাথমিক বিদ্যালয়ে পড়ালেখা করেন?</a:t>
            </a:r>
          </a:p>
          <a:p>
            <a:pPr marL="342900" indent="-342900">
              <a:lnSpc>
                <a:spcPct val="150000"/>
              </a:lnSpc>
              <a:buFont typeface="+mj-lt"/>
              <a:buAutoNum type="arabicPeriod"/>
            </a:pPr>
            <a:r>
              <a:rPr lang="bn-IN" sz="4000" dirty="0" smtClean="0">
                <a:solidFill>
                  <a:schemeClr val="bg1"/>
                </a:solidFill>
                <a:latin typeface="NikoshBAN" panose="02000000000000000000" pitchFamily="2" charset="0"/>
                <a:cs typeface="NikoshBAN" panose="02000000000000000000" pitchFamily="2" charset="0"/>
              </a:rPr>
              <a:t> বিশ্ববিদ্যালয়ে তিনি কোন বিষয়ে ভর্তি হয়েছিলেন?</a:t>
            </a:r>
          </a:p>
          <a:p>
            <a:pPr marL="342900" indent="-342900">
              <a:lnSpc>
                <a:spcPct val="150000"/>
              </a:lnSpc>
              <a:buFont typeface="+mj-lt"/>
              <a:buAutoNum type="arabicPeriod"/>
            </a:pPr>
            <a:r>
              <a:rPr lang="bn-IN" sz="4000" dirty="0" smtClean="0">
                <a:solidFill>
                  <a:schemeClr val="bg1"/>
                </a:solidFill>
                <a:latin typeface="NikoshBAN" panose="02000000000000000000" pitchFamily="2" charset="0"/>
                <a:cs typeface="NikoshBAN" panose="02000000000000000000" pitchFamily="2" charset="0"/>
              </a:rPr>
              <a:t> কত সালে ছয় দফা পেশ করা হয়? </a:t>
            </a:r>
          </a:p>
          <a:p>
            <a:pPr marL="342900" indent="-342900">
              <a:buFont typeface="+mj-lt"/>
              <a:buAutoNum type="arabicPeriod"/>
            </a:pPr>
            <a:endParaRPr lang="en-US" dirty="0">
              <a:latin typeface="NikoshBAN" panose="02000000000000000000" pitchFamily="2" charset="0"/>
              <a:cs typeface="NikoshBAN" panose="02000000000000000000" pitchFamily="2" charset="0"/>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4149113901"/>
      </p:ext>
    </p:extLst>
  </p:cSld>
  <p:clrMapOvr>
    <a:masterClrMapping/>
  </p:clrMapOvr>
  <mc:AlternateContent xmlns:mc="http://schemas.openxmlformats.org/markup-compatibility/2006">
    <mc:Choice xmlns:p14="http://schemas.microsoft.com/office/powerpoint/2010/main" Requires="p14">
      <p:transition spd="slow" p14:dur="1500" advTm="2155">
        <p:split orient="vert"/>
      </p:transition>
    </mc:Choice>
    <mc:Fallback>
      <p:transition spd="slow" advTm="2155">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2769D-B8C8-4982-AE15-C41C3D921D39}"/>
              </a:ext>
            </a:extLst>
          </p:cNvPr>
          <p:cNvSpPr>
            <a:spLocks noGrp="1"/>
          </p:cNvSpPr>
          <p:nvPr>
            <p:ph type="ctrTitle"/>
          </p:nvPr>
        </p:nvSpPr>
        <p:spPr>
          <a:xfrm>
            <a:off x="5927538" y="1678253"/>
            <a:ext cx="5670487" cy="4268965"/>
          </a:xfrm>
          <a:ln w="76200">
            <a:solidFill>
              <a:srgbClr val="FFFF00"/>
            </a:solidFill>
          </a:ln>
        </p:spPr>
        <p:txBody>
          <a:bodyPr>
            <a:normAutofit/>
          </a:bodyPr>
          <a:lstStyle/>
          <a:p>
            <a:r>
              <a:rPr lang="bn-IN" sz="3600" i="0" dirty="0" smtClean="0"/>
              <a:t>লিলুফা বেগম</a:t>
            </a:r>
            <a:br>
              <a:rPr lang="bn-IN" sz="3600" i="0" dirty="0" smtClean="0"/>
            </a:br>
            <a:r>
              <a:rPr lang="bn-IN" sz="3600" i="0" dirty="0" smtClean="0"/>
              <a:t>সহকারী শিক্ষক,</a:t>
            </a:r>
            <a:br>
              <a:rPr lang="bn-IN" sz="3600" i="0" dirty="0" smtClean="0"/>
            </a:br>
            <a:r>
              <a:rPr lang="bn-IN" sz="3600" i="0" dirty="0" smtClean="0"/>
              <a:t>পাটানন্দী সরকারি প্রাথমিক বিদ্যালয়,</a:t>
            </a:r>
            <a:br>
              <a:rPr lang="bn-IN" sz="3600" i="0" dirty="0" smtClean="0"/>
            </a:br>
            <a:r>
              <a:rPr lang="bn-IN" sz="3600" i="0" dirty="0" smtClean="0"/>
              <a:t>চৌদ্দগ্রাম, কুমিল্লা। </a:t>
            </a:r>
            <a:endParaRPr lang="en-US" sz="3600" i="0" dirty="0"/>
          </a:p>
        </p:txBody>
      </p:sp>
      <p:sp>
        <p:nvSpPr>
          <p:cNvPr id="4" name="Slide Number Placeholder 3">
            <a:extLst>
              <a:ext uri="{FF2B5EF4-FFF2-40B4-BE49-F238E27FC236}">
                <a16:creationId xmlns:a16="http://schemas.microsoft.com/office/drawing/2014/main" id="{D0C282D6-6FE9-264F-8985-EBC964197BF5}"/>
              </a:ext>
            </a:extLst>
          </p:cNvPr>
          <p:cNvSpPr>
            <a:spLocks noGrp="1"/>
          </p:cNvSpPr>
          <p:nvPr>
            <p:ph type="sldNum" sz="quarter" idx="4294967295"/>
          </p:nvPr>
        </p:nvSpPr>
        <p:spPr>
          <a:xfrm>
            <a:off x="11784013" y="5607050"/>
            <a:ext cx="407987" cy="365125"/>
          </a:xfrm>
        </p:spPr>
        <p:txBody>
          <a:bodyPr/>
          <a:lstStyle/>
          <a:p>
            <a:fld id="{13D2E340-0663-474B-992C-9192B5C45E57}" type="slidenum">
              <a:rPr lang="en-US" smtClean="0"/>
              <a:t>2</a:t>
            </a:fld>
            <a:endParaRPr lang="en-US" dirty="0"/>
          </a:p>
        </p:txBody>
      </p:sp>
      <p:grpSp>
        <p:nvGrpSpPr>
          <p:cNvPr id="7" name="Group 6" descr="Mouse Cursor Icon">
            <a:extLst>
              <a:ext uri="{FF2B5EF4-FFF2-40B4-BE49-F238E27FC236}">
                <a16:creationId xmlns:a16="http://schemas.microsoft.com/office/drawing/2014/main" id="{643E3450-B92D-4704-A017-74EA9B0F2E75}"/>
              </a:ext>
            </a:extLst>
          </p:cNvPr>
          <p:cNvGrpSpPr/>
          <p:nvPr/>
        </p:nvGrpSpPr>
        <p:grpSpPr>
          <a:xfrm>
            <a:off x="5540966" y="4526554"/>
            <a:ext cx="209957" cy="209957"/>
            <a:chOff x="5540351" y="4504508"/>
            <a:chExt cx="254048" cy="254048"/>
          </a:xfrm>
        </p:grpSpPr>
        <p:sp>
          <p:nvSpPr>
            <p:cNvPr id="6" name="Oval 5">
              <a:extLst>
                <a:ext uri="{FF2B5EF4-FFF2-40B4-BE49-F238E27FC236}">
                  <a16:creationId xmlns:a16="http://schemas.microsoft.com/office/drawing/2014/main" id="{059F3F1F-6FF1-4907-A469-28B65C79B6AC}"/>
                </a:ext>
              </a:extLst>
            </p:cNvPr>
            <p:cNvSpPr/>
            <p:nvPr/>
          </p:nvSpPr>
          <p:spPr>
            <a:xfrm>
              <a:off x="5540351" y="4504508"/>
              <a:ext cx="254048" cy="2540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phic 4" descr="Mouse cursor icon">
              <a:extLst>
                <a:ext uri="{FF2B5EF4-FFF2-40B4-BE49-F238E27FC236}">
                  <a16:creationId xmlns:a16="http://schemas.microsoft.com/office/drawing/2014/main" id="{36C1DCFE-C1BD-476B-84D7-4F971B2B60EC}"/>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5593129" y="4557286"/>
              <a:ext cx="148493" cy="148493"/>
            </a:xfrm>
            <a:prstGeom prst="rect">
              <a:avLst/>
            </a:prstGeom>
          </p:spPr>
        </p:pic>
      </p:grpSp>
      <p:sp>
        <p:nvSpPr>
          <p:cNvPr id="9" name="Subtitle 8"/>
          <p:cNvSpPr>
            <a:spLocks noGrp="1"/>
          </p:cNvSpPr>
          <p:nvPr>
            <p:ph type="subTitle" idx="1"/>
          </p:nvPr>
        </p:nvSpPr>
        <p:spPr>
          <a:xfrm>
            <a:off x="3224063" y="57871"/>
            <a:ext cx="4633806" cy="1005755"/>
          </a:xfrm>
          <a:ln w="76200">
            <a:solidFill>
              <a:srgbClr val="00B0F0"/>
            </a:solidFill>
          </a:ln>
        </p:spPr>
        <p:txBody>
          <a:bodyPr/>
          <a:lstStyle/>
          <a:p>
            <a:r>
              <a:rPr lang="en-US" sz="4800" i="0" dirty="0" err="1" smtClean="0"/>
              <a:t>শিক্ষক</a:t>
            </a:r>
            <a:r>
              <a:rPr lang="en-US" sz="4800" i="0" dirty="0" smtClean="0"/>
              <a:t> </a:t>
            </a:r>
            <a:r>
              <a:rPr lang="en-US" sz="4800" i="0" dirty="0" err="1" smtClean="0"/>
              <a:t>পরিচিতি</a:t>
            </a:r>
            <a:endParaRPr lang="en-US" sz="4800" i="0" dirty="0"/>
          </a:p>
        </p:txBody>
      </p:sp>
      <p:pic>
        <p:nvPicPr>
          <p:cNvPr id="8" name="Picture Placeholder 7"/>
          <p:cNvPicPr>
            <a:picLocks noGrp="1" noChangeAspect="1"/>
          </p:cNvPicPr>
          <p:nvPr>
            <p:ph type="pic" sz="quarter" idx="10"/>
          </p:nvPr>
        </p:nvPicPr>
        <p:blipFill>
          <a:blip r:embed="rId6">
            <a:extLst>
              <a:ext uri="{28A0092B-C50C-407E-A947-70E740481C1C}">
                <a14:useLocalDpi xmlns:a14="http://schemas.microsoft.com/office/drawing/2010/main" val="0"/>
              </a:ext>
            </a:extLst>
          </a:blip>
          <a:srcRect l="12548" r="12548"/>
          <a:stretch>
            <a:fillRect/>
          </a:stretch>
        </p:blipFill>
        <p:spPr>
          <a:xfrm>
            <a:off x="1884547" y="3574380"/>
            <a:ext cx="2397795" cy="2397795"/>
          </a:xfrm>
          <a:ln w="76200">
            <a:solidFill>
              <a:srgbClr val="FF0000"/>
            </a:solidFill>
          </a:ln>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977379270"/>
      </p:ext>
    </p:extLst>
  </p:cSld>
  <p:clrMapOvr>
    <a:masterClrMapping/>
  </p:clrMapOvr>
  <mc:AlternateContent xmlns:mc="http://schemas.openxmlformats.org/markup-compatibility/2006">
    <mc:Choice xmlns:p14="http://schemas.microsoft.com/office/powerpoint/2010/main" Requires="p14">
      <p:transition spd="slow" p14:dur="2500" advTm="3272">
        <p:checker/>
      </p:transition>
    </mc:Choice>
    <mc:Fallback>
      <p:transition spd="slow" advTm="3272">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47674" y="1620760"/>
            <a:ext cx="8296656" cy="459766"/>
          </a:xfrm>
          <a:ln w="76200">
            <a:solidFill>
              <a:srgbClr val="FF0000"/>
            </a:solidFill>
          </a:ln>
        </p:spPr>
        <p:txBody>
          <a:bodyPr>
            <a:noAutofit/>
          </a:bodyPr>
          <a:lstStyle/>
          <a:p>
            <a:pPr algn="l"/>
            <a:r>
              <a:rPr lang="bn-IN" sz="2800" i="0" dirty="0" smtClean="0">
                <a:latin typeface="NikoshBAN" panose="02000000000000000000" pitchFamily="2" charset="0"/>
                <a:cs typeface="NikoshBAN" panose="02000000000000000000" pitchFamily="2" charset="0"/>
              </a:rPr>
              <a:t>সনের পাশে উল্লেখযোগ্য ঘটনাগুলো লেখো।</a:t>
            </a:r>
            <a:endParaRPr lang="en-US" sz="2800" i="0" dirty="0">
              <a:latin typeface="NikoshBAN" panose="02000000000000000000" pitchFamily="2" charset="0"/>
              <a:cs typeface="NikoshBAN" panose="02000000000000000000" pitchFamily="2" charset="0"/>
            </a:endParaRPr>
          </a:p>
        </p:txBody>
      </p:sp>
      <p:sp>
        <p:nvSpPr>
          <p:cNvPr id="4" name="Slide Number Placeholder 3">
            <a:extLst>
              <a:ext uri="{FF2B5EF4-FFF2-40B4-BE49-F238E27FC236}">
                <a16:creationId xmlns:a16="http://schemas.microsoft.com/office/drawing/2014/main" id="{BF38360A-177E-E146-99A7-581A782814CE}"/>
              </a:ext>
            </a:extLst>
          </p:cNvPr>
          <p:cNvSpPr>
            <a:spLocks noGrp="1"/>
          </p:cNvSpPr>
          <p:nvPr>
            <p:ph type="sldNum" sz="quarter" idx="12"/>
          </p:nvPr>
        </p:nvSpPr>
        <p:spPr/>
        <p:txBody>
          <a:bodyPr/>
          <a:lstStyle/>
          <a:p>
            <a:fld id="{13D2E340-0663-474B-992C-9192B5C45E57}" type="slidenum">
              <a:rPr lang="en-US" smtClean="0"/>
              <a:t>20</a:t>
            </a:fld>
            <a:endParaRPr lang="en-US" dirty="0"/>
          </a:p>
        </p:txBody>
      </p:sp>
      <p:sp>
        <p:nvSpPr>
          <p:cNvPr id="5" name="TextBox 4"/>
          <p:cNvSpPr txBox="1"/>
          <p:nvPr/>
        </p:nvSpPr>
        <p:spPr>
          <a:xfrm>
            <a:off x="1947673" y="543697"/>
            <a:ext cx="2265981" cy="707886"/>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bn-IN" sz="4000" dirty="0" smtClean="0">
                <a:latin typeface="NikoshBAN" panose="02000000000000000000" pitchFamily="2" charset="0"/>
                <a:cs typeface="NikoshBAN" panose="02000000000000000000" pitchFamily="2" charset="0"/>
              </a:rPr>
              <a:t>এসো লিখি</a:t>
            </a:r>
            <a:endParaRPr lang="en-US" sz="4000" dirty="0">
              <a:latin typeface="NikoshBAN" panose="02000000000000000000" pitchFamily="2" charset="0"/>
              <a:cs typeface="NikoshBAN" panose="02000000000000000000" pitchFamily="2"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749401231"/>
              </p:ext>
            </p:extLst>
          </p:nvPr>
        </p:nvGraphicFramePr>
        <p:xfrm>
          <a:off x="1947673" y="2540291"/>
          <a:ext cx="8296656" cy="3530906"/>
        </p:xfrm>
        <a:graphic>
          <a:graphicData uri="http://schemas.openxmlformats.org/drawingml/2006/table">
            <a:tbl>
              <a:tblPr firstRow="1" bandRow="1">
                <a:tableStyleId>{5C22544A-7EE6-4342-B048-85BDC9FD1C3A}</a:tableStyleId>
              </a:tblPr>
              <a:tblGrid>
                <a:gridCol w="1907635">
                  <a:extLst>
                    <a:ext uri="{9D8B030D-6E8A-4147-A177-3AD203B41FA5}">
                      <a16:colId xmlns:a16="http://schemas.microsoft.com/office/drawing/2014/main" val="267214397"/>
                    </a:ext>
                  </a:extLst>
                </a:gridCol>
                <a:gridCol w="6389021">
                  <a:extLst>
                    <a:ext uri="{9D8B030D-6E8A-4147-A177-3AD203B41FA5}">
                      <a16:colId xmlns:a16="http://schemas.microsoft.com/office/drawing/2014/main" val="1772895748"/>
                    </a:ext>
                  </a:extLst>
                </a:gridCol>
              </a:tblGrid>
              <a:tr h="781318">
                <a:tc>
                  <a:txBody>
                    <a:bodyPr/>
                    <a:lstStyle/>
                    <a:p>
                      <a:pPr algn="ctr"/>
                      <a:r>
                        <a:rPr lang="bn-IN" sz="3200" dirty="0" smtClean="0"/>
                        <a:t>১৯২০</a:t>
                      </a:r>
                      <a:endParaRPr lang="en-US" sz="3200" dirty="0"/>
                    </a:p>
                  </a:txBody>
                  <a:tcPr/>
                </a:tc>
                <a:tc>
                  <a:txBody>
                    <a:bodyPr/>
                    <a:lstStyle/>
                    <a:p>
                      <a:r>
                        <a:rPr lang="bn-IN" sz="4400" dirty="0" smtClean="0">
                          <a:solidFill>
                            <a:schemeClr val="bg1"/>
                          </a:solidFill>
                          <a:latin typeface="NikoshBAN" panose="02000000000000000000" pitchFamily="2" charset="0"/>
                          <a:cs typeface="NikoshBAN" panose="02000000000000000000" pitchFamily="2" charset="0"/>
                        </a:rPr>
                        <a:t>   বঙ্গবন্ধু  জন্মগ্রহণ করেন</a:t>
                      </a:r>
                      <a:endParaRPr lang="en-US" sz="4400" dirty="0"/>
                    </a:p>
                  </a:txBody>
                  <a:tcPr/>
                </a:tc>
                <a:extLst>
                  <a:ext uri="{0D108BD9-81ED-4DB2-BD59-A6C34878D82A}">
                    <a16:rowId xmlns:a16="http://schemas.microsoft.com/office/drawing/2014/main" val="897260475"/>
                  </a:ext>
                </a:extLst>
              </a:tr>
              <a:tr h="687397">
                <a:tc>
                  <a:txBody>
                    <a:bodyPr/>
                    <a:lstStyle/>
                    <a:p>
                      <a:pPr algn="ctr"/>
                      <a:r>
                        <a:rPr lang="bn-IN" sz="3200" dirty="0" smtClean="0">
                          <a:solidFill>
                            <a:srgbClr val="FF0000"/>
                          </a:solidFill>
                        </a:rPr>
                        <a:t>১৯২৭</a:t>
                      </a:r>
                      <a:endParaRPr lang="en-US" sz="3200" dirty="0">
                        <a:solidFill>
                          <a:srgbClr val="FF0000"/>
                        </a:solidFill>
                      </a:endParaRPr>
                    </a:p>
                  </a:txBody>
                  <a:tcPr/>
                </a:tc>
                <a:tc>
                  <a:txBody>
                    <a:bodyPr/>
                    <a:lstStyle/>
                    <a:p>
                      <a:endParaRPr lang="en-US" dirty="0"/>
                    </a:p>
                  </a:txBody>
                  <a:tcPr>
                    <a:solidFill>
                      <a:srgbClr val="FF0000"/>
                    </a:solidFill>
                  </a:tcPr>
                </a:tc>
                <a:extLst>
                  <a:ext uri="{0D108BD9-81ED-4DB2-BD59-A6C34878D82A}">
                    <a16:rowId xmlns:a16="http://schemas.microsoft.com/office/drawing/2014/main" val="2381817256"/>
                  </a:ext>
                </a:extLst>
              </a:tr>
              <a:tr h="687397">
                <a:tc>
                  <a:txBody>
                    <a:bodyPr/>
                    <a:lstStyle/>
                    <a:p>
                      <a:pPr algn="ctr"/>
                      <a:r>
                        <a:rPr lang="bn-IN" sz="3200" dirty="0" smtClean="0">
                          <a:solidFill>
                            <a:srgbClr val="00B0F0"/>
                          </a:solidFill>
                        </a:rPr>
                        <a:t>১৯২৯</a:t>
                      </a:r>
                      <a:endParaRPr lang="en-US" sz="3200" dirty="0">
                        <a:solidFill>
                          <a:srgbClr val="00B0F0"/>
                        </a:solidFill>
                      </a:endParaRPr>
                    </a:p>
                  </a:txBody>
                  <a:tcPr/>
                </a:tc>
                <a:tc>
                  <a:txBody>
                    <a:bodyPr/>
                    <a:lstStyle/>
                    <a:p>
                      <a:endParaRPr lang="en-US" dirty="0"/>
                    </a:p>
                  </a:txBody>
                  <a:tcPr>
                    <a:solidFill>
                      <a:srgbClr val="00B0F0"/>
                    </a:solidFill>
                  </a:tcPr>
                </a:tc>
                <a:extLst>
                  <a:ext uri="{0D108BD9-81ED-4DB2-BD59-A6C34878D82A}">
                    <a16:rowId xmlns:a16="http://schemas.microsoft.com/office/drawing/2014/main" val="762103882"/>
                  </a:ext>
                </a:extLst>
              </a:tr>
              <a:tr h="687397">
                <a:tc>
                  <a:txBody>
                    <a:bodyPr/>
                    <a:lstStyle/>
                    <a:p>
                      <a:pPr algn="ctr"/>
                      <a:r>
                        <a:rPr lang="bn-IN" sz="3200" dirty="0" smtClean="0">
                          <a:solidFill>
                            <a:schemeClr val="accent6"/>
                          </a:solidFill>
                        </a:rPr>
                        <a:t>১৯৬৬</a:t>
                      </a:r>
                      <a:endParaRPr lang="en-US" sz="3200" dirty="0">
                        <a:solidFill>
                          <a:schemeClr val="accent6"/>
                        </a:solidFill>
                      </a:endParaRPr>
                    </a:p>
                  </a:txBody>
                  <a:tcPr/>
                </a:tc>
                <a:tc>
                  <a:txBody>
                    <a:bodyPr/>
                    <a:lstStyle/>
                    <a:p>
                      <a:endParaRPr lang="en-US" dirty="0"/>
                    </a:p>
                  </a:txBody>
                  <a:tcPr>
                    <a:solidFill>
                      <a:srgbClr val="00B050"/>
                    </a:solidFill>
                  </a:tcPr>
                </a:tc>
                <a:extLst>
                  <a:ext uri="{0D108BD9-81ED-4DB2-BD59-A6C34878D82A}">
                    <a16:rowId xmlns:a16="http://schemas.microsoft.com/office/drawing/2014/main" val="3642492832"/>
                  </a:ext>
                </a:extLst>
              </a:tr>
              <a:tr h="687397">
                <a:tc>
                  <a:txBody>
                    <a:bodyPr/>
                    <a:lstStyle/>
                    <a:p>
                      <a:pPr algn="ctr"/>
                      <a:r>
                        <a:rPr lang="bn-IN" sz="3200" dirty="0" smtClean="0">
                          <a:solidFill>
                            <a:srgbClr val="92D050"/>
                          </a:solidFill>
                        </a:rPr>
                        <a:t>১৯৭০</a:t>
                      </a:r>
                      <a:endParaRPr lang="en-US" sz="3200" dirty="0">
                        <a:solidFill>
                          <a:srgbClr val="92D050"/>
                        </a:solidFill>
                      </a:endParaRPr>
                    </a:p>
                  </a:txBody>
                  <a:tcPr/>
                </a:tc>
                <a:tc>
                  <a:txBody>
                    <a:bodyPr/>
                    <a:lstStyle/>
                    <a:p>
                      <a:endParaRPr lang="en-US" dirty="0"/>
                    </a:p>
                  </a:txBody>
                  <a:tcPr>
                    <a:solidFill>
                      <a:srgbClr val="FFFF00"/>
                    </a:solidFill>
                  </a:tcPr>
                </a:tc>
                <a:extLst>
                  <a:ext uri="{0D108BD9-81ED-4DB2-BD59-A6C34878D82A}">
                    <a16:rowId xmlns:a16="http://schemas.microsoft.com/office/drawing/2014/main" val="1649903216"/>
                  </a:ext>
                </a:extLst>
              </a:tr>
            </a:tbl>
          </a:graphicData>
        </a:graphic>
      </p:graphicFrame>
      <p:sp>
        <p:nvSpPr>
          <p:cNvPr id="7" name="TextBox 6"/>
          <p:cNvSpPr txBox="1"/>
          <p:nvPr/>
        </p:nvSpPr>
        <p:spPr>
          <a:xfrm>
            <a:off x="2125362" y="2080526"/>
            <a:ext cx="3867665" cy="369332"/>
          </a:xfrm>
          <a:prstGeom prst="rect">
            <a:avLst/>
          </a:prstGeom>
          <a:noFill/>
        </p:spPr>
        <p:txBody>
          <a:bodyPr wrap="square" rtlCol="0">
            <a:spAutoFit/>
          </a:bodyPr>
          <a:lstStyle/>
          <a:p>
            <a:r>
              <a:rPr lang="bn-IN" dirty="0" smtClean="0">
                <a:solidFill>
                  <a:srgbClr val="FF0000"/>
                </a:solidFill>
              </a:rPr>
              <a:t>(একটি করে দেখানো হল)</a:t>
            </a:r>
            <a:endParaRPr lang="en-US" dirty="0">
              <a:solidFill>
                <a:srgbClr val="FF0000"/>
              </a:solidFill>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025589445"/>
      </p:ext>
    </p:extLst>
  </p:cSld>
  <p:clrMapOvr>
    <a:masterClrMapping/>
  </p:clrMapOvr>
  <mc:AlternateContent xmlns:mc="http://schemas.openxmlformats.org/markup-compatibility/2006">
    <mc:Choice xmlns:p14="http://schemas.microsoft.com/office/powerpoint/2010/main" Requires="p14">
      <p:transition spd="slow" p14:dur="3400" advTm="6214">
        <p14:reveal/>
      </p:transition>
    </mc:Choice>
    <mc:Fallback>
      <p:transition spd="slow" advTm="621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F38360A-177E-E146-99A7-581A782814CE}"/>
              </a:ext>
            </a:extLst>
          </p:cNvPr>
          <p:cNvSpPr>
            <a:spLocks noGrp="1"/>
          </p:cNvSpPr>
          <p:nvPr>
            <p:ph type="sldNum" sz="quarter" idx="12"/>
          </p:nvPr>
        </p:nvSpPr>
        <p:spPr/>
        <p:txBody>
          <a:bodyPr/>
          <a:lstStyle/>
          <a:p>
            <a:fld id="{13D2E340-0663-474B-992C-9192B5C45E57}" type="slidenum">
              <a:rPr lang="en-US" smtClean="0"/>
              <a:t>21</a:t>
            </a:fld>
            <a:endParaRPr lang="en-US" dirty="0"/>
          </a:p>
        </p:txBody>
      </p:sp>
      <p:sp>
        <p:nvSpPr>
          <p:cNvPr id="5" name="TextBox 4"/>
          <p:cNvSpPr txBox="1"/>
          <p:nvPr/>
        </p:nvSpPr>
        <p:spPr>
          <a:xfrm>
            <a:off x="3966805" y="303854"/>
            <a:ext cx="3069170" cy="707886"/>
          </a:xfrm>
          <a:prstGeom prst="rect">
            <a:avLst/>
          </a:prstGeom>
          <a:solidFill>
            <a:srgbClr val="FF0000"/>
          </a:solidFill>
          <a:ln w="76200">
            <a:solidFill>
              <a:schemeClr val="tx2"/>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bn-IN" sz="4000" dirty="0" smtClean="0">
                <a:solidFill>
                  <a:schemeClr val="bg1"/>
                </a:solidFill>
                <a:latin typeface="NikoshBAN" panose="02000000000000000000" pitchFamily="2" charset="0"/>
                <a:cs typeface="NikoshBAN" panose="02000000000000000000" pitchFamily="2" charset="0"/>
              </a:rPr>
              <a:t>আরও কিছু করি</a:t>
            </a:r>
            <a:endParaRPr lang="en-US" sz="4000" dirty="0">
              <a:solidFill>
                <a:schemeClr val="bg1"/>
              </a:solidFill>
              <a:latin typeface="NikoshBAN" panose="02000000000000000000" pitchFamily="2" charset="0"/>
              <a:cs typeface="NikoshBAN" panose="02000000000000000000" pitchFamily="2" charset="0"/>
            </a:endParaRPr>
          </a:p>
        </p:txBody>
      </p:sp>
      <p:sp>
        <p:nvSpPr>
          <p:cNvPr id="6" name="Oval 5"/>
          <p:cNvSpPr/>
          <p:nvPr/>
        </p:nvSpPr>
        <p:spPr>
          <a:xfrm>
            <a:off x="5501390" y="1620760"/>
            <a:ext cx="4781863" cy="4422099"/>
          </a:xfrm>
          <a:prstGeom prst="ellipse">
            <a:avLst/>
          </a:prstGeom>
          <a:solidFill>
            <a:schemeClr val="tx2"/>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a:solidFill>
                  <a:schemeClr val="bg1"/>
                </a:solidFill>
                <a:latin typeface="NikoshBAN" panose="02000000000000000000" pitchFamily="2" charset="0"/>
                <a:cs typeface="NikoshBAN" panose="02000000000000000000" pitchFamily="2" charset="0"/>
              </a:rPr>
              <a:t> </a:t>
            </a:r>
            <a:r>
              <a:rPr lang="bn-IN" sz="4400">
                <a:solidFill>
                  <a:schemeClr val="bg1"/>
                </a:solidFill>
                <a:latin typeface="NikoshBAN" panose="02000000000000000000" pitchFamily="2" charset="0"/>
                <a:cs typeface="NikoshBAN" panose="02000000000000000000" pitchFamily="2" charset="0"/>
              </a:rPr>
              <a:t>বঙ্গবন্ধুর শিক্ষাজীবন নিয়ে আরও তথ্য সংগ্রহ কর</a:t>
            </a:r>
            <a:endParaRPr lang="en-US">
              <a:solidFill>
                <a:schemeClr val="bg1"/>
              </a:solidFill>
            </a:endParaRPr>
          </a:p>
        </p:txBody>
      </p:sp>
      <p:graphicFrame>
        <p:nvGraphicFramePr>
          <p:cNvPr id="9" name="Diagram 8"/>
          <p:cNvGraphicFramePr/>
          <p:nvPr>
            <p:extLst>
              <p:ext uri="{D42A27DB-BD31-4B8C-83A1-F6EECF244321}">
                <p14:modId xmlns:p14="http://schemas.microsoft.com/office/powerpoint/2010/main" val="4152130352"/>
              </p:ext>
            </p:extLst>
          </p:nvPr>
        </p:nvGraphicFramePr>
        <p:xfrm>
          <a:off x="561110" y="1620760"/>
          <a:ext cx="4759036" cy="44220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654077676"/>
      </p:ext>
    </p:extLst>
  </p:cSld>
  <p:clrMapOvr>
    <a:masterClrMapping/>
  </p:clrMapOvr>
  <mc:AlternateContent xmlns:mc="http://schemas.openxmlformats.org/markup-compatibility/2006">
    <mc:Choice xmlns:p14="http://schemas.microsoft.com/office/powerpoint/2010/main" Requires="p14">
      <p:transition spd="slow" p14:dur="800" advTm="4326">
        <p:circle/>
      </p:transition>
    </mc:Choice>
    <mc:Fallback>
      <p:transition spd="slow" advTm="4326">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226749" y="659567"/>
            <a:ext cx="6537104" cy="5501390"/>
          </a:xfrm>
          <a:ln w="76200">
            <a:solidFill>
              <a:srgbClr val="FF0000"/>
            </a:solidFill>
          </a:ln>
        </p:spPr>
      </p:pic>
      <p:sp>
        <p:nvSpPr>
          <p:cNvPr id="4" name="Slide Number Placeholder 3">
            <a:extLst>
              <a:ext uri="{FF2B5EF4-FFF2-40B4-BE49-F238E27FC236}">
                <a16:creationId xmlns:a16="http://schemas.microsoft.com/office/drawing/2014/main" id="{BF38360A-177E-E146-99A7-581A782814CE}"/>
              </a:ext>
            </a:extLst>
          </p:cNvPr>
          <p:cNvSpPr>
            <a:spLocks noGrp="1"/>
          </p:cNvSpPr>
          <p:nvPr>
            <p:ph type="sldNum" sz="quarter" idx="12"/>
          </p:nvPr>
        </p:nvSpPr>
        <p:spPr/>
        <p:txBody>
          <a:bodyPr/>
          <a:lstStyle/>
          <a:p>
            <a:fld id="{13D2E340-0663-474B-992C-9192B5C45E57}" type="slidenum">
              <a:rPr lang="en-US" smtClean="0"/>
              <a:t>22</a:t>
            </a:fld>
            <a:endParaRPr lang="en-US" dirty="0"/>
          </a:p>
        </p:txBody>
      </p:sp>
      <p:sp>
        <p:nvSpPr>
          <p:cNvPr id="8" name="TextBox 7"/>
          <p:cNvSpPr txBox="1"/>
          <p:nvPr/>
        </p:nvSpPr>
        <p:spPr>
          <a:xfrm>
            <a:off x="959371" y="1873150"/>
            <a:ext cx="3117954" cy="3046988"/>
          </a:xfrm>
          <a:prstGeom prst="rect">
            <a:avLst/>
          </a:prstGeom>
          <a:solidFill>
            <a:schemeClr val="accent1">
              <a:lumMod val="40000"/>
              <a:lumOff val="60000"/>
            </a:schemeClr>
          </a:solidFill>
          <a:ln w="76200">
            <a:solidFill>
              <a:schemeClr val="tx2"/>
            </a:solidFill>
          </a:ln>
        </p:spPr>
        <p:txBody>
          <a:bodyPr wrap="square" rtlCol="0">
            <a:spAutoFit/>
          </a:bodyPr>
          <a:lstStyle/>
          <a:p>
            <a:r>
              <a:rPr lang="bn-IN" sz="9600" dirty="0" smtClean="0">
                <a:solidFill>
                  <a:srgbClr val="FF0000"/>
                </a:solidFill>
                <a:latin typeface="NikoshBAN" panose="02000000000000000000" pitchFamily="2" charset="0"/>
                <a:cs typeface="NikoshBAN" panose="02000000000000000000" pitchFamily="2" charset="0"/>
              </a:rPr>
              <a:t>নির্বাচন </a:t>
            </a:r>
          </a:p>
          <a:p>
            <a:r>
              <a:rPr lang="bn-IN" sz="9600" dirty="0" smtClean="0">
                <a:solidFill>
                  <a:srgbClr val="00B0F0"/>
                </a:solidFill>
                <a:latin typeface="NikoshBAN" panose="02000000000000000000" pitchFamily="2" charset="0"/>
                <a:cs typeface="NikoshBAN" panose="02000000000000000000" pitchFamily="2" charset="0"/>
              </a:rPr>
              <a:t>১৯৭০</a:t>
            </a:r>
            <a:endParaRPr lang="en-US" sz="9600" dirty="0">
              <a:solidFill>
                <a:srgbClr val="00B0F0"/>
              </a:solidFill>
              <a:latin typeface="NikoshBAN" panose="02000000000000000000" pitchFamily="2" charset="0"/>
              <a:cs typeface="NikoshBAN" panose="02000000000000000000" pitchFamily="2" charset="0"/>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25325782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242">
        <p15:prstTrans prst="peelOff"/>
      </p:transition>
    </mc:Choice>
    <mc:Fallback>
      <p:transition spd="slow" advTm="124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F38360A-177E-E146-99A7-581A782814CE}"/>
              </a:ext>
            </a:extLst>
          </p:cNvPr>
          <p:cNvSpPr>
            <a:spLocks noGrp="1"/>
          </p:cNvSpPr>
          <p:nvPr>
            <p:ph type="sldNum" sz="quarter" idx="12"/>
          </p:nvPr>
        </p:nvSpPr>
        <p:spPr/>
        <p:txBody>
          <a:bodyPr/>
          <a:lstStyle/>
          <a:p>
            <a:fld id="{13D2E340-0663-474B-992C-9192B5C45E57}" type="slidenum">
              <a:rPr lang="en-US" smtClean="0"/>
              <a:t>23</a:t>
            </a:fld>
            <a:endParaRPr lang="en-US" dirty="0"/>
          </a:p>
        </p:txBody>
      </p:sp>
      <p:sp>
        <p:nvSpPr>
          <p:cNvPr id="5" name="TextBox 4"/>
          <p:cNvSpPr txBox="1"/>
          <p:nvPr/>
        </p:nvSpPr>
        <p:spPr>
          <a:xfrm>
            <a:off x="3966805" y="303854"/>
            <a:ext cx="3069170" cy="707886"/>
          </a:xfrm>
          <a:prstGeom prst="rect">
            <a:avLst/>
          </a:prstGeom>
          <a:solidFill>
            <a:srgbClr val="FF0000"/>
          </a:solidFill>
          <a:ln w="76200">
            <a:solidFill>
              <a:schemeClr val="tx2"/>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4000" dirty="0" err="1" smtClean="0">
                <a:solidFill>
                  <a:schemeClr val="bg1"/>
                </a:solidFill>
                <a:latin typeface="NikoshBAN" panose="02000000000000000000" pitchFamily="2" charset="0"/>
                <a:cs typeface="NikoshBAN" panose="02000000000000000000" pitchFamily="2" charset="0"/>
              </a:rPr>
              <a:t>মূল্যায়ন</a:t>
            </a:r>
            <a:endParaRPr lang="en-US" sz="4000" dirty="0">
              <a:solidFill>
                <a:schemeClr val="bg1"/>
              </a:solidFill>
              <a:latin typeface="NikoshBAN" panose="02000000000000000000" pitchFamily="2" charset="0"/>
              <a:cs typeface="NikoshBAN" panose="02000000000000000000" pitchFamily="2" charset="0"/>
            </a:endParaRPr>
          </a:p>
        </p:txBody>
      </p:sp>
      <p:sp>
        <p:nvSpPr>
          <p:cNvPr id="6" name="Oval 5"/>
          <p:cNvSpPr/>
          <p:nvPr/>
        </p:nvSpPr>
        <p:spPr>
          <a:xfrm>
            <a:off x="2968052" y="1620760"/>
            <a:ext cx="4781863" cy="4422099"/>
          </a:xfrm>
          <a:prstGeom prst="ellipse">
            <a:avLst/>
          </a:prstGeom>
          <a:solidFill>
            <a:schemeClr val="tx2"/>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solidFill>
                  <a:schemeClr val="bg1"/>
                </a:solidFill>
                <a:latin typeface="NikoshBAN" panose="02000000000000000000" pitchFamily="2" charset="0"/>
                <a:cs typeface="NikoshBAN" panose="02000000000000000000" pitchFamily="2" charset="0"/>
              </a:rPr>
              <a:t> </a:t>
            </a:r>
            <a:r>
              <a:rPr lang="bn-IN" sz="4400" dirty="0">
                <a:solidFill>
                  <a:schemeClr val="bg1"/>
                </a:solidFill>
                <a:latin typeface="NikoshBAN" panose="02000000000000000000" pitchFamily="2" charset="0"/>
                <a:cs typeface="NikoshBAN" panose="02000000000000000000" pitchFamily="2" charset="0"/>
              </a:rPr>
              <a:t>বঙ্গবন্ধুর </a:t>
            </a:r>
            <a:r>
              <a:rPr lang="bn-IN" sz="4400" dirty="0" smtClean="0">
                <a:solidFill>
                  <a:schemeClr val="bg1"/>
                </a:solidFill>
                <a:latin typeface="NikoshBAN" panose="02000000000000000000" pitchFamily="2" charset="0"/>
                <a:cs typeface="NikoshBAN" panose="02000000000000000000" pitchFamily="2" charset="0"/>
              </a:rPr>
              <a:t>শিক্ষা</a:t>
            </a:r>
            <a:r>
              <a:rPr lang="en-US" sz="4400" dirty="0" smtClean="0">
                <a:solidFill>
                  <a:schemeClr val="bg1"/>
                </a:solidFill>
                <a:latin typeface="NikoshBAN" panose="02000000000000000000" pitchFamily="2" charset="0"/>
                <a:cs typeface="NikoshBAN" panose="02000000000000000000" pitchFamily="2" charset="0"/>
              </a:rPr>
              <a:t> ও </a:t>
            </a:r>
            <a:r>
              <a:rPr lang="en-US" sz="4400" dirty="0" err="1" smtClean="0">
                <a:solidFill>
                  <a:schemeClr val="bg1"/>
                </a:solidFill>
                <a:latin typeface="NikoshBAN" panose="02000000000000000000" pitchFamily="2" charset="0"/>
                <a:cs typeface="NikoshBAN" panose="02000000000000000000" pitchFamily="2" charset="0"/>
              </a:rPr>
              <a:t>সংগ্রামী</a:t>
            </a:r>
            <a:r>
              <a:rPr lang="en-US" sz="4400" dirty="0" smtClean="0">
                <a:solidFill>
                  <a:schemeClr val="bg1"/>
                </a:solidFill>
                <a:latin typeface="NikoshBAN" panose="02000000000000000000" pitchFamily="2" charset="0"/>
                <a:cs typeface="NikoshBAN" panose="02000000000000000000" pitchFamily="2" charset="0"/>
              </a:rPr>
              <a:t> </a:t>
            </a:r>
            <a:r>
              <a:rPr lang="bn-IN" sz="4400" dirty="0" smtClean="0">
                <a:solidFill>
                  <a:schemeClr val="bg1"/>
                </a:solidFill>
                <a:latin typeface="NikoshBAN" panose="02000000000000000000" pitchFamily="2" charset="0"/>
                <a:cs typeface="NikoshBAN" panose="02000000000000000000" pitchFamily="2" charset="0"/>
              </a:rPr>
              <a:t>জীবন </a:t>
            </a:r>
            <a:r>
              <a:rPr lang="en-US" sz="4400" dirty="0" err="1" smtClean="0">
                <a:solidFill>
                  <a:schemeClr val="bg1"/>
                </a:solidFill>
                <a:latin typeface="NikoshBAN" panose="02000000000000000000" pitchFamily="2" charset="0"/>
                <a:cs typeface="NikoshBAN" panose="02000000000000000000" pitchFamily="2" charset="0"/>
              </a:rPr>
              <a:t>সম্পর্কে</a:t>
            </a:r>
            <a:r>
              <a:rPr lang="en-US" sz="4400" dirty="0" smtClean="0">
                <a:solidFill>
                  <a:schemeClr val="bg1"/>
                </a:solidFill>
                <a:latin typeface="NikoshBAN" panose="02000000000000000000" pitchFamily="2" charset="0"/>
                <a:cs typeface="NikoshBAN" panose="02000000000000000000" pitchFamily="2" charset="0"/>
              </a:rPr>
              <a:t> </a:t>
            </a:r>
            <a:r>
              <a:rPr lang="en-US" sz="4400" dirty="0" err="1" smtClean="0">
                <a:solidFill>
                  <a:schemeClr val="bg1"/>
                </a:solidFill>
                <a:latin typeface="NikoshBAN" panose="02000000000000000000" pitchFamily="2" charset="0"/>
                <a:cs typeface="NikoshBAN" panose="02000000000000000000" pitchFamily="2" charset="0"/>
              </a:rPr>
              <a:t>বলতে</a:t>
            </a:r>
            <a:r>
              <a:rPr lang="en-US" sz="4400" dirty="0" smtClean="0">
                <a:solidFill>
                  <a:schemeClr val="bg1"/>
                </a:solidFill>
                <a:latin typeface="NikoshBAN" panose="02000000000000000000" pitchFamily="2" charset="0"/>
                <a:cs typeface="NikoshBAN" panose="02000000000000000000" pitchFamily="2" charset="0"/>
              </a:rPr>
              <a:t> ও </a:t>
            </a:r>
            <a:r>
              <a:rPr lang="en-US" sz="4400" dirty="0" err="1" smtClean="0">
                <a:solidFill>
                  <a:schemeClr val="bg1"/>
                </a:solidFill>
                <a:latin typeface="NikoshBAN" panose="02000000000000000000" pitchFamily="2" charset="0"/>
                <a:cs typeface="NikoshBAN" panose="02000000000000000000" pitchFamily="2" charset="0"/>
              </a:rPr>
              <a:t>লিখতে</a:t>
            </a:r>
            <a:r>
              <a:rPr lang="en-US" sz="4400" dirty="0" smtClean="0">
                <a:solidFill>
                  <a:schemeClr val="bg1"/>
                </a:solidFill>
                <a:latin typeface="NikoshBAN" panose="02000000000000000000" pitchFamily="2" charset="0"/>
                <a:cs typeface="NikoshBAN" panose="02000000000000000000" pitchFamily="2" charset="0"/>
              </a:rPr>
              <a:t> </a:t>
            </a:r>
            <a:r>
              <a:rPr lang="en-US" sz="4400" dirty="0" err="1" smtClean="0">
                <a:solidFill>
                  <a:schemeClr val="bg1"/>
                </a:solidFill>
                <a:latin typeface="NikoshBAN" panose="02000000000000000000" pitchFamily="2" charset="0"/>
                <a:cs typeface="NikoshBAN" panose="02000000000000000000" pitchFamily="2" charset="0"/>
              </a:rPr>
              <a:t>দিয়ে</a:t>
            </a:r>
            <a:r>
              <a:rPr lang="en-US" sz="4400" dirty="0" smtClean="0">
                <a:solidFill>
                  <a:schemeClr val="bg1"/>
                </a:solidFill>
                <a:latin typeface="NikoshBAN" panose="02000000000000000000" pitchFamily="2" charset="0"/>
                <a:cs typeface="NikoshBAN" panose="02000000000000000000" pitchFamily="2" charset="0"/>
              </a:rPr>
              <a:t>।</a:t>
            </a:r>
            <a:endParaRPr lang="en-US" dirty="0">
              <a:solidFill>
                <a:schemeClr val="bg1"/>
              </a:solidFill>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063533822"/>
      </p:ext>
    </p:extLst>
  </p:cSld>
  <p:clrMapOvr>
    <a:masterClrMapping/>
  </p:clrMapOvr>
  <mc:AlternateContent xmlns:mc="http://schemas.openxmlformats.org/markup-compatibility/2006">
    <mc:Choice xmlns:p14="http://schemas.microsoft.com/office/powerpoint/2010/main" Requires="p14">
      <p:transition spd="slow" p14:dur="800" advTm="2841">
        <p:circle/>
      </p:transition>
    </mc:Choice>
    <mc:Fallback>
      <p:transition spd="slow" advTm="2841">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D2E340-0663-474B-992C-9192B5C45E57}" type="slidenum">
              <a:rPr lang="en-US" noProof="0" smtClean="0"/>
              <a:t>24</a:t>
            </a:fld>
            <a:endParaRPr lang="en-US" noProof="0" dirty="0"/>
          </a:p>
        </p:txBody>
      </p:sp>
      <p:sp>
        <p:nvSpPr>
          <p:cNvPr id="6" name="Rectangle 5"/>
          <p:cNvSpPr/>
          <p:nvPr/>
        </p:nvSpPr>
        <p:spPr>
          <a:xfrm>
            <a:off x="1431324" y="1803322"/>
            <a:ext cx="9082216" cy="2646878"/>
          </a:xfrm>
          <a:prstGeom prst="rect">
            <a:avLst/>
          </a:prstGeom>
          <a:noFill/>
          <a:ln w="76200">
            <a:solidFill>
              <a:srgbClr val="00B0F0"/>
            </a:solidFill>
          </a:ln>
        </p:spPr>
        <p:txBody>
          <a:bodyPr wrap="square" lIns="91440" tIns="45720" rIns="91440" bIns="45720">
            <a:spAutoFit/>
          </a:bodyPr>
          <a:lstStyle/>
          <a:p>
            <a:pPr algn="ctr"/>
            <a:r>
              <a:rPr lang="bn-IN" sz="16600" b="1" spc="50" dirty="0" smtClean="0">
                <a:ln w="9525" cmpd="sng">
                  <a:solidFill>
                    <a:schemeClr val="accent1"/>
                  </a:solidFill>
                  <a:prstDash val="solid"/>
                </a:ln>
                <a:solidFill>
                  <a:srgbClr val="FF0000"/>
                </a:solidFill>
                <a:effectLst>
                  <a:glow rad="38100">
                    <a:schemeClr val="accent1">
                      <a:alpha val="40000"/>
                    </a:schemeClr>
                  </a:glow>
                </a:effectLst>
              </a:rPr>
              <a:t>ধন্যবাদ</a:t>
            </a:r>
            <a:r>
              <a:rPr lang="bn-IN" sz="5400" b="1" spc="50" dirty="0" smtClean="0">
                <a:ln w="9525" cmpd="sng">
                  <a:solidFill>
                    <a:schemeClr val="accent1"/>
                  </a:solidFill>
                  <a:prstDash val="solid"/>
                </a:ln>
                <a:solidFill>
                  <a:srgbClr val="FF0000"/>
                </a:solidFill>
                <a:effectLst>
                  <a:glow rad="38100">
                    <a:schemeClr val="accent1">
                      <a:alpha val="40000"/>
                    </a:schemeClr>
                  </a:glow>
                </a:effectLst>
              </a:rPr>
              <a:t> </a:t>
            </a:r>
            <a:endParaRPr lang="en-US" sz="5400" b="1" cap="none" spc="50" dirty="0">
              <a:ln w="9525" cmpd="sng">
                <a:solidFill>
                  <a:schemeClr val="accent1"/>
                </a:solidFill>
                <a:prstDash val="solid"/>
              </a:ln>
              <a:solidFill>
                <a:srgbClr val="FF0000"/>
              </a:solidFill>
              <a:effectLst>
                <a:glow rad="38100">
                  <a:schemeClr val="accent1">
                    <a:alpha val="40000"/>
                  </a:schemeClr>
                </a:glow>
              </a:effectLst>
            </a:endParaRPr>
          </a:p>
        </p:txBody>
      </p: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388176956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advTm="4498">
        <p15:prstTrans prst="curtains"/>
      </p:transition>
    </mc:Choice>
    <mc:Fallback>
      <p:transition spd="slow" advTm="449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4" fill="hold" display="0">
                  <p:stCondLst>
                    <p:cond delay="indefinite"/>
                  </p:stCondLst>
                  <p:endCondLst>
                    <p:cond evt="onStopAudio" delay="0">
                      <p:tgtEl>
                        <p:sldTgt/>
                      </p:tgtEl>
                    </p:cond>
                  </p:endCondLst>
                </p:cTn>
                <p:tgtEl>
                  <p:spTgt spid="2"/>
                </p:tgtEl>
              </p:cMediaNode>
            </p:audio>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bn-IN" sz="4000" dirty="0" smtClean="0">
                <a:latin typeface="NikoshBAN" panose="02000000000000000000" pitchFamily="2" charset="0"/>
                <a:cs typeface="NikoshBAN" panose="02000000000000000000" pitchFamily="2" charset="0"/>
              </a:rPr>
              <a:t>শ্রেনিঃ তৃতীয়</a:t>
            </a:r>
            <a:br>
              <a:rPr lang="bn-IN" sz="4000" dirty="0" smtClean="0">
                <a:latin typeface="NikoshBAN" panose="02000000000000000000" pitchFamily="2" charset="0"/>
                <a:cs typeface="NikoshBAN" panose="02000000000000000000" pitchFamily="2" charset="0"/>
              </a:rPr>
            </a:br>
            <a:r>
              <a:rPr lang="bn-IN" sz="4000" dirty="0" smtClean="0">
                <a:latin typeface="NikoshBAN" panose="02000000000000000000" pitchFamily="2" charset="0"/>
                <a:cs typeface="NikoshBAN" panose="02000000000000000000" pitchFamily="2" charset="0"/>
              </a:rPr>
              <a:t>বিষয়ঃ বাংলাদেশ ও বিশ্ব পরিচয় </a:t>
            </a:r>
            <a:br>
              <a:rPr lang="bn-IN" sz="4000" dirty="0" smtClean="0">
                <a:latin typeface="NikoshBAN" panose="02000000000000000000" pitchFamily="2" charset="0"/>
                <a:cs typeface="NikoshBAN" panose="02000000000000000000" pitchFamily="2" charset="0"/>
              </a:rPr>
            </a:br>
            <a:r>
              <a:rPr lang="bn-IN" sz="4000" dirty="0" smtClean="0">
                <a:latin typeface="NikoshBAN" panose="02000000000000000000" pitchFamily="2" charset="0"/>
                <a:cs typeface="NikoshBAN" panose="02000000000000000000" pitchFamily="2" charset="0"/>
              </a:rPr>
              <a:t>অধ্যায়ঃ ১০  অনুচ্ছেদঃ ১</a:t>
            </a:r>
            <a:br>
              <a:rPr lang="bn-IN" sz="4000" dirty="0" smtClean="0">
                <a:latin typeface="NikoshBAN" panose="02000000000000000000" pitchFamily="2" charset="0"/>
                <a:cs typeface="NikoshBAN" panose="02000000000000000000" pitchFamily="2" charset="0"/>
              </a:rPr>
            </a:br>
            <a:r>
              <a:rPr lang="bn-IN" sz="4000" dirty="0" smtClean="0">
                <a:latin typeface="NikoshBAN" panose="02000000000000000000" pitchFamily="2" charset="0"/>
                <a:cs typeface="NikoshBAN" panose="02000000000000000000" pitchFamily="2" charset="0"/>
              </a:rPr>
              <a:t>শিরোনামঃ আমাদের জাতির পিতা</a:t>
            </a:r>
            <a:br>
              <a:rPr lang="bn-IN" sz="4000" dirty="0" smtClean="0">
                <a:latin typeface="NikoshBAN" panose="02000000000000000000" pitchFamily="2" charset="0"/>
                <a:cs typeface="NikoshBAN" panose="02000000000000000000" pitchFamily="2" charset="0"/>
              </a:rPr>
            </a:br>
            <a:r>
              <a:rPr lang="bn-IN" sz="4000" dirty="0" smtClean="0">
                <a:latin typeface="NikoshBAN" panose="02000000000000000000" pitchFamily="2" charset="0"/>
                <a:cs typeface="NikoshBAN" panose="02000000000000000000" pitchFamily="2" charset="0"/>
              </a:rPr>
              <a:t>সময়ঃ ৪০ মিনিট </a:t>
            </a:r>
            <a:endParaRPr lang="en-US" sz="4000" dirty="0">
              <a:latin typeface="NikoshBAN" panose="02000000000000000000" pitchFamily="2" charset="0"/>
              <a:cs typeface="NikoshBAN" panose="02000000000000000000" pitchFamily="2" charset="0"/>
            </a:endParaRPr>
          </a:p>
        </p:txBody>
      </p:sp>
      <p:pic>
        <p:nvPicPr>
          <p:cNvPr id="7" name="Picture Placeholder 6"/>
          <p:cNvPicPr>
            <a:picLocks noGrp="1" noChangeAspect="1"/>
          </p:cNvPicPr>
          <p:nvPr>
            <p:ph type="pic" sz="quarter" idx="10"/>
          </p:nvPr>
        </p:nvPicPr>
        <p:blipFill>
          <a:blip r:embed="rId5">
            <a:extLst>
              <a:ext uri="{28A0092B-C50C-407E-A947-70E740481C1C}">
                <a14:useLocalDpi xmlns:a14="http://schemas.microsoft.com/office/drawing/2010/main" val="0"/>
              </a:ext>
            </a:extLst>
          </a:blip>
          <a:srcRect l="16727" r="16727"/>
          <a:stretch>
            <a:fillRect/>
          </a:stretch>
        </p:blipFill>
        <p:spPr>
          <a:xfrm>
            <a:off x="1470454" y="1985337"/>
            <a:ext cx="2929551" cy="2929551"/>
          </a:xfrm>
        </p:spPr>
      </p:pic>
      <p:sp>
        <p:nvSpPr>
          <p:cNvPr id="5" name="Slide Number Placeholder 4">
            <a:extLst>
              <a:ext uri="{FF2B5EF4-FFF2-40B4-BE49-F238E27FC236}">
                <a16:creationId xmlns:a16="http://schemas.microsoft.com/office/drawing/2014/main" id="{C8D30775-E195-4C4C-93B0-0261753A3724}"/>
              </a:ext>
            </a:extLst>
          </p:cNvPr>
          <p:cNvSpPr>
            <a:spLocks noGrp="1"/>
          </p:cNvSpPr>
          <p:nvPr>
            <p:ph type="sldNum" sz="quarter" idx="4294967295"/>
          </p:nvPr>
        </p:nvSpPr>
        <p:spPr>
          <a:xfrm>
            <a:off x="11784013" y="5607050"/>
            <a:ext cx="407987" cy="365125"/>
          </a:xfrm>
        </p:spPr>
        <p:txBody>
          <a:bodyPr/>
          <a:lstStyle/>
          <a:p>
            <a:fld id="{13D2E340-0663-474B-992C-9192B5C45E57}" type="slidenum">
              <a:rPr lang="en-US" smtClean="0"/>
              <a:t>3</a:t>
            </a:fld>
            <a:endParaRPr lang="en-US" dirty="0"/>
          </a:p>
        </p:txBody>
      </p:sp>
      <p:sp>
        <p:nvSpPr>
          <p:cNvPr id="4" name="TextBox 3"/>
          <p:cNvSpPr txBox="1"/>
          <p:nvPr/>
        </p:nvSpPr>
        <p:spPr>
          <a:xfrm>
            <a:off x="3956331" y="147972"/>
            <a:ext cx="3582650" cy="923330"/>
          </a:xfrm>
          <a:prstGeom prst="rect">
            <a:avLst/>
          </a:prstGeom>
          <a:noFill/>
        </p:spPr>
        <p:txBody>
          <a:bodyPr wrap="square" rtlCol="0">
            <a:spAutoFit/>
          </a:bodyPr>
          <a:lstStyle/>
          <a:p>
            <a:r>
              <a:rPr lang="en-US" sz="5400" b="1" dirty="0" err="1" smtClean="0">
                <a:latin typeface="NikoshBAN" panose="02000000000000000000" pitchFamily="2" charset="0"/>
                <a:cs typeface="NikoshBAN" panose="02000000000000000000" pitchFamily="2" charset="0"/>
              </a:rPr>
              <a:t>পাঠ</a:t>
            </a:r>
            <a:r>
              <a:rPr lang="en-US" sz="5400" b="1" dirty="0" smtClean="0">
                <a:latin typeface="NikoshBAN" panose="02000000000000000000" pitchFamily="2" charset="0"/>
                <a:cs typeface="NikoshBAN" panose="02000000000000000000" pitchFamily="2" charset="0"/>
              </a:rPr>
              <a:t> </a:t>
            </a:r>
            <a:r>
              <a:rPr lang="bn-IN" sz="5400" b="1" dirty="0" smtClean="0">
                <a:latin typeface="NikoshBAN" panose="02000000000000000000" pitchFamily="2" charset="0"/>
                <a:cs typeface="NikoshBAN" panose="02000000000000000000" pitchFamily="2" charset="0"/>
              </a:rPr>
              <a:t>পরিচিতি</a:t>
            </a:r>
            <a:endParaRPr lang="en-US" sz="5400" b="1" dirty="0">
              <a:latin typeface="NikoshBAN" panose="02000000000000000000" pitchFamily="2" charset="0"/>
              <a:cs typeface="NikoshBAN" panose="02000000000000000000" pitchFamily="2" charset="0"/>
            </a:endParaRPr>
          </a:p>
        </p:txBody>
      </p: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2347326316"/>
      </p:ext>
    </p:extLst>
  </p:cSld>
  <p:clrMapOvr>
    <a:masterClrMapping/>
  </p:clrMapOvr>
  <mc:AlternateContent xmlns:mc="http://schemas.openxmlformats.org/markup-compatibility/2006">
    <mc:Choice xmlns:p14="http://schemas.microsoft.com/office/powerpoint/2010/main" Requires="p14">
      <p:transition spd="slow" p14:dur="3900" advTm="7760">
        <p14:glitter pattern="hexagon"/>
      </p:transition>
    </mc:Choice>
    <mc:Fallback>
      <p:transition spd="slow" advTm="776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5"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2000"/>
                                        <p:tgtEl>
                                          <p:spTgt spid="2"/>
                                        </p:tgtEl>
                                      </p:cBhvr>
                                    </p:animEffect>
                                    <p:anim calcmode="lin" valueType="num">
                                      <p:cBhvr>
                                        <p:cTn id="17" dur="2000" fill="hold"/>
                                        <p:tgtEl>
                                          <p:spTgt spid="2"/>
                                        </p:tgtEl>
                                        <p:attrNameLst>
                                          <p:attrName>ppt_w</p:attrName>
                                        </p:attrNameLst>
                                      </p:cBhvr>
                                      <p:tavLst>
                                        <p:tav tm="0" fmla="#ppt_w*sin(2.5*pi*$)">
                                          <p:val>
                                            <p:fltVal val="0"/>
                                          </p:val>
                                        </p:tav>
                                        <p:tav tm="100000">
                                          <p:val>
                                            <p:fltVal val="1"/>
                                          </p:val>
                                        </p:tav>
                                      </p:tavLst>
                                    </p:anim>
                                    <p:anim calcmode="lin" valueType="num">
                                      <p:cBhvr>
                                        <p:cTn id="18"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heel(1)">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4" fill="hold" display="0">
                  <p:stCondLst>
                    <p:cond delay="indefinite"/>
                  </p:stCondLst>
                  <p:endCondLst>
                    <p:cond evt="onStopAudio" delay="0">
                      <p:tgtEl>
                        <p:sldTgt/>
                      </p:tgtEl>
                    </p:cond>
                  </p:endCondLst>
                </p:cTn>
                <p:tgtEl>
                  <p:spTgt spid="3"/>
                </p:tgtEl>
              </p:cMediaNode>
            </p:audio>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a:off x="1528997" y="2886515"/>
            <a:ext cx="9009088" cy="3286153"/>
          </a:xfrm>
        </p:spPr>
        <p:txBody>
          <a:bodyPr>
            <a:normAutofit/>
          </a:bodyPr>
          <a:lstStyle/>
          <a:p>
            <a:pPr algn="l"/>
            <a:r>
              <a:rPr lang="bn-IN" sz="4000" i="0" dirty="0" smtClean="0">
                <a:latin typeface="NikoshBAN" panose="02000000000000000000" pitchFamily="2" charset="0"/>
                <a:cs typeface="NikoshBAN" panose="02000000000000000000" pitchFamily="2" charset="0"/>
              </a:rPr>
              <a:t>১৪.১.১ –বাংলাদেশের জাতির পিতার নাম বলতে পারবে।</a:t>
            </a:r>
            <a:br>
              <a:rPr lang="bn-IN" sz="4000" i="0" dirty="0" smtClean="0">
                <a:latin typeface="NikoshBAN" panose="02000000000000000000" pitchFamily="2" charset="0"/>
                <a:cs typeface="NikoshBAN" panose="02000000000000000000" pitchFamily="2" charset="0"/>
              </a:rPr>
            </a:br>
            <a:r>
              <a:rPr lang="bn-IN" sz="4000" i="0" dirty="0" smtClean="0">
                <a:latin typeface="NikoshBAN" panose="02000000000000000000" pitchFamily="2" charset="0"/>
                <a:cs typeface="NikoshBAN" panose="02000000000000000000" pitchFamily="2" charset="0"/>
              </a:rPr>
              <a:t>১৪.১.২-জাতির পিতার সংক্ষিপ্ত জীবনী বলতে পারবে।</a:t>
            </a:r>
            <a:r>
              <a:rPr lang="bn-IN" sz="7200" i="0" dirty="0" smtClean="0"/>
              <a:t> </a:t>
            </a:r>
            <a:endParaRPr lang="en-US" sz="7200" i="0" dirty="0"/>
          </a:p>
        </p:txBody>
      </p:sp>
      <p:sp>
        <p:nvSpPr>
          <p:cNvPr id="5" name="Slide Number Placeholder 4">
            <a:extLst>
              <a:ext uri="{FF2B5EF4-FFF2-40B4-BE49-F238E27FC236}">
                <a16:creationId xmlns:a16="http://schemas.microsoft.com/office/drawing/2014/main" id="{C8D30775-E195-4C4C-93B0-0261753A3724}"/>
              </a:ext>
            </a:extLst>
          </p:cNvPr>
          <p:cNvSpPr>
            <a:spLocks noGrp="1"/>
          </p:cNvSpPr>
          <p:nvPr>
            <p:ph type="sldNum" sz="quarter" idx="12"/>
          </p:nvPr>
        </p:nvSpPr>
        <p:spPr/>
        <p:txBody>
          <a:bodyPr/>
          <a:lstStyle/>
          <a:p>
            <a:fld id="{13D2E340-0663-474B-992C-9192B5C45E57}" type="slidenum">
              <a:rPr lang="en-US" smtClean="0"/>
              <a:t>4</a:t>
            </a:fld>
            <a:endParaRPr lang="en-US" dirty="0"/>
          </a:p>
        </p:txBody>
      </p:sp>
      <p:sp>
        <p:nvSpPr>
          <p:cNvPr id="3" name="Text Placeholder 2"/>
          <p:cNvSpPr>
            <a:spLocks noGrp="1"/>
          </p:cNvSpPr>
          <p:nvPr>
            <p:ph type="body" idx="1"/>
          </p:nvPr>
        </p:nvSpPr>
        <p:spPr>
          <a:xfrm>
            <a:off x="1528997" y="444843"/>
            <a:ext cx="9009088" cy="1668162"/>
          </a:xfrm>
          <a:solidFill>
            <a:srgbClr val="00B0F0"/>
          </a:solidFill>
          <a:ln w="76200">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algn="ctr"/>
            <a:r>
              <a:rPr lang="bn-IN" sz="4800" b="1" dirty="0" smtClean="0">
                <a:solidFill>
                  <a:schemeClr val="bg1"/>
                </a:solidFill>
                <a:latin typeface="NikoshBAN" panose="02000000000000000000" pitchFamily="2" charset="0"/>
                <a:cs typeface="NikoshBAN" panose="02000000000000000000" pitchFamily="2" charset="0"/>
              </a:rPr>
              <a:t>শিখনফলঃ</a:t>
            </a:r>
          </a:p>
          <a:p>
            <a:pPr algn="ctr"/>
            <a:r>
              <a:rPr lang="bn-IN" sz="4800" b="1" dirty="0" smtClean="0">
                <a:solidFill>
                  <a:schemeClr val="bg1"/>
                </a:solidFill>
                <a:latin typeface="NikoshBAN" panose="02000000000000000000" pitchFamily="2" charset="0"/>
                <a:cs typeface="NikoshBAN" panose="02000000000000000000" pitchFamily="2" charset="0"/>
              </a:rPr>
              <a:t>এ পাঠ শেষে শিক্ষার্থীরা- </a:t>
            </a:r>
          </a:p>
        </p:txBody>
      </p: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2394598200"/>
      </p:ext>
    </p:extLst>
  </p:cSld>
  <p:clrMapOvr>
    <a:masterClrMapping/>
  </p:clrMapOvr>
  <mc:AlternateContent xmlns:mc="http://schemas.openxmlformats.org/markup-compatibility/2006">
    <mc:Choice xmlns:p14="http://schemas.microsoft.com/office/powerpoint/2010/main" Requires="p14">
      <p:transition spd="slow" p14:dur="2000" advTm="6153">
        <p14:prism isContent="1"/>
      </p:transition>
    </mc:Choice>
    <mc:Fallback>
      <p:transition spd="slow" advTm="615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barn(inVertical)">
                                      <p:cBhvr>
                                        <p:cTn id="11" dur="500"/>
                                        <p:tgtEl>
                                          <p:spTgt spid="3">
                                            <p:bg/>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barn(inVertical)">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barn(inVertical)">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1000" fill="hold"/>
                                        <p:tgtEl>
                                          <p:spTgt spid="4"/>
                                        </p:tgtEl>
                                        <p:attrNameLst>
                                          <p:attrName>ppt_w</p:attrName>
                                        </p:attrNameLst>
                                      </p:cBhvr>
                                      <p:tavLst>
                                        <p:tav tm="0">
                                          <p:val>
                                            <p:fltVal val="0"/>
                                          </p:val>
                                        </p:tav>
                                        <p:tav tm="100000">
                                          <p:val>
                                            <p:strVal val="#ppt_w"/>
                                          </p:val>
                                        </p:tav>
                                      </p:tavLst>
                                    </p:anim>
                                    <p:anim calcmode="lin" valueType="num">
                                      <p:cBhvr>
                                        <p:cTn id="27" dur="1000" fill="hold"/>
                                        <p:tgtEl>
                                          <p:spTgt spid="4"/>
                                        </p:tgtEl>
                                        <p:attrNameLst>
                                          <p:attrName>ppt_h</p:attrName>
                                        </p:attrNameLst>
                                      </p:cBhvr>
                                      <p:tavLst>
                                        <p:tav tm="0">
                                          <p:val>
                                            <p:fltVal val="0"/>
                                          </p:val>
                                        </p:tav>
                                        <p:tav tm="100000">
                                          <p:val>
                                            <p:strVal val="#ppt_h"/>
                                          </p:val>
                                        </p:tav>
                                      </p:tavLst>
                                    </p:anim>
                                    <p:anim calcmode="lin" valueType="num">
                                      <p:cBhvr>
                                        <p:cTn id="28" dur="1000" fill="hold"/>
                                        <p:tgtEl>
                                          <p:spTgt spid="4"/>
                                        </p:tgtEl>
                                        <p:attrNameLst>
                                          <p:attrName>style.rotation</p:attrName>
                                        </p:attrNameLst>
                                      </p:cBhvr>
                                      <p:tavLst>
                                        <p:tav tm="0">
                                          <p:val>
                                            <p:fltVal val="90"/>
                                          </p:val>
                                        </p:tav>
                                        <p:tav tm="100000">
                                          <p:val>
                                            <p:fltVal val="0"/>
                                          </p:val>
                                        </p:tav>
                                      </p:tavLst>
                                    </p:anim>
                                    <p:animEffect transition="in" filter="fade">
                                      <p:cBhvr>
                                        <p:cTn id="2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0" fill="hold" display="0">
                  <p:stCondLst>
                    <p:cond delay="indefinite"/>
                  </p:stCondLst>
                  <p:endCondLst>
                    <p:cond evt="onStopAudio" delay="0">
                      <p:tgtEl>
                        <p:sldTgt/>
                      </p:tgtEl>
                    </p:cond>
                  </p:endCondLst>
                </p:cTn>
                <p:tgtEl>
                  <p:spTgt spid="2"/>
                </p:tgtEl>
              </p:cMediaNode>
            </p:audio>
          </p:childTnLst>
        </p:cTn>
      </p:par>
    </p:tnLst>
    <p:bldLst>
      <p:bldP spid="4" grpId="0"/>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F38360A-177E-E146-99A7-581A782814CE}"/>
              </a:ext>
            </a:extLst>
          </p:cNvPr>
          <p:cNvSpPr>
            <a:spLocks noGrp="1"/>
          </p:cNvSpPr>
          <p:nvPr>
            <p:ph type="sldNum" sz="quarter" idx="12"/>
          </p:nvPr>
        </p:nvSpPr>
        <p:spPr/>
        <p:txBody>
          <a:bodyPr/>
          <a:lstStyle/>
          <a:p>
            <a:fld id="{13D2E340-0663-474B-992C-9192B5C45E57}" type="slidenum">
              <a:rPr lang="en-US" smtClean="0"/>
              <a:t>5</a:t>
            </a:fld>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543" y="872032"/>
            <a:ext cx="2545597" cy="2534283"/>
          </a:xfrm>
          <a:prstGeom prst="rect">
            <a:avLst/>
          </a:prstGeom>
          <a:ln w="57150">
            <a:solidFill>
              <a:srgbClr val="FF0000"/>
            </a:solidFill>
          </a:ln>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92703" y="875106"/>
            <a:ext cx="3299387" cy="2528133"/>
          </a:xfrm>
          <a:prstGeom prst="rect">
            <a:avLst/>
          </a:prstGeom>
          <a:ln w="76200">
            <a:solidFill>
              <a:srgbClr val="FFFF00"/>
            </a:solidFill>
          </a:ln>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59330" y="872032"/>
            <a:ext cx="3799105" cy="2482776"/>
          </a:xfrm>
          <a:prstGeom prst="rect">
            <a:avLst/>
          </a:prstGeom>
          <a:ln w="76200">
            <a:solidFill>
              <a:srgbClr val="00B0F0"/>
            </a:solidFill>
          </a:ln>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8811" y="3687581"/>
            <a:ext cx="2694329" cy="2713220"/>
          </a:xfrm>
          <a:prstGeom prst="rect">
            <a:avLst/>
          </a:prstGeom>
          <a:ln w="76200">
            <a:solidFill>
              <a:srgbClr val="002060"/>
            </a:solidFill>
          </a:ln>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72518" y="3669231"/>
            <a:ext cx="5095559" cy="2713220"/>
          </a:xfrm>
          <a:prstGeom prst="rect">
            <a:avLst/>
          </a:prstGeom>
          <a:ln w="76200">
            <a:solidFill>
              <a:schemeClr val="tx2"/>
            </a:solidFill>
          </a:ln>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07455" y="3669231"/>
            <a:ext cx="3184635" cy="2749920"/>
          </a:xfrm>
          <a:prstGeom prst="rect">
            <a:avLst/>
          </a:prstGeom>
          <a:ln w="76200">
            <a:solidFill>
              <a:srgbClr val="FF0000"/>
            </a:solidFill>
          </a:ln>
        </p:spPr>
      </p:pic>
      <p:sp>
        <p:nvSpPr>
          <p:cNvPr id="13" name="TextBox 12"/>
          <p:cNvSpPr txBox="1"/>
          <p:nvPr/>
        </p:nvSpPr>
        <p:spPr>
          <a:xfrm>
            <a:off x="4014003" y="41237"/>
            <a:ext cx="3271217" cy="707886"/>
          </a:xfrm>
          <a:prstGeom prst="rect">
            <a:avLst/>
          </a:prstGeom>
          <a:solidFill>
            <a:srgbClr val="FF0000"/>
          </a:solidFill>
          <a:ln w="762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just"/>
            <a:r>
              <a:rPr lang="bn-IN" sz="4000" dirty="0" smtClean="0">
                <a:solidFill>
                  <a:schemeClr val="bg1"/>
                </a:solidFill>
                <a:latin typeface="NikoshBAN" panose="02000000000000000000" pitchFamily="2" charset="0"/>
                <a:cs typeface="NikoshBAN" panose="02000000000000000000" pitchFamily="2" charset="0"/>
              </a:rPr>
              <a:t>ছবিগুলো লক্ষ্য কর </a:t>
            </a:r>
            <a:endParaRPr lang="en-US" sz="4000" dirty="0">
              <a:solidFill>
                <a:schemeClr val="bg1"/>
              </a:solidFill>
              <a:latin typeface="NikoshBAN" panose="02000000000000000000" pitchFamily="2" charset="0"/>
              <a:cs typeface="NikoshBAN" panose="02000000000000000000" pitchFamily="2" charset="0"/>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188983917"/>
      </p:ext>
    </p:extLst>
  </p:cSld>
  <p:clrMapOvr>
    <a:masterClrMapping/>
  </p:clrMapOvr>
  <mc:AlternateContent xmlns:mc="http://schemas.openxmlformats.org/markup-compatibility/2006">
    <mc:Choice xmlns:p14="http://schemas.microsoft.com/office/powerpoint/2010/main" Requires="p14">
      <p:transition spd="slow" p14:dur="3400" advTm="3854">
        <p14:reveal/>
      </p:transition>
    </mc:Choice>
    <mc:Fallback>
      <p:transition spd="slow" advTm="385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3D2E340-0663-474B-992C-9192B5C45E57}" type="slidenum">
              <a:rPr lang="en-US" noProof="0" smtClean="0"/>
              <a:t>6</a:t>
            </a:fld>
            <a:endParaRPr lang="en-US" noProof="0" dirty="0"/>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896" y="315080"/>
            <a:ext cx="10706647" cy="5860868"/>
          </a:xfrm>
          <a:prstGeom prst="rect">
            <a:avLst/>
          </a:prstGeom>
          <a:ln w="57150">
            <a:solidFill>
              <a:schemeClr val="tx2"/>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8405977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1265">
        <p15:prstTrans prst="drape"/>
      </p:transition>
    </mc:Choice>
    <mc:Fallback>
      <p:transition spd="slow" advTm="126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3D2E340-0663-474B-992C-9192B5C45E57}" type="slidenum">
              <a:rPr lang="en-US" noProof="0" smtClean="0"/>
              <a:t>7</a:t>
            </a:fld>
            <a:endParaRPr lang="en-US" noProof="0" dirty="0"/>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2386" y="464695"/>
            <a:ext cx="10219700" cy="5651291"/>
          </a:xfrm>
          <a:prstGeom prst="rect">
            <a:avLst/>
          </a:prstGeom>
          <a:solidFill>
            <a:srgbClr val="FFFFFF">
              <a:shade val="85000"/>
            </a:srgbClr>
          </a:solidFill>
          <a:ln w="190500" cap="rnd">
            <a:solidFill>
              <a:srgbClr val="FF000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74896016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1946">
        <p15:prstTrans prst="drape"/>
      </p:transition>
    </mc:Choice>
    <mc:Fallback>
      <p:transition spd="slow" advTm="194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3D2E340-0663-474B-992C-9192B5C45E57}" type="slidenum">
              <a:rPr lang="en-US" noProof="0" smtClean="0"/>
              <a:t>8</a:t>
            </a:fld>
            <a:endParaRPr lang="en-US" noProof="0" dirty="0"/>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6741" y="425502"/>
            <a:ext cx="10535744" cy="5780248"/>
          </a:xfrm>
          <a:prstGeom prst="rect">
            <a:avLst/>
          </a:prstGeom>
          <a:ln w="76200">
            <a:solidFill>
              <a:srgbClr val="FF0000"/>
            </a:solidFill>
          </a:ln>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35613106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2601">
        <p15:prstTrans prst="drape"/>
      </p:transition>
    </mc:Choice>
    <mc:Fallback>
      <p:transition spd="slow" advTm="260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3D2E340-0663-474B-992C-9192B5C45E57}" type="slidenum">
              <a:rPr lang="en-US" noProof="0" smtClean="0"/>
              <a:t>9</a:t>
            </a:fld>
            <a:endParaRPr lang="en-US" noProof="0" dirty="0"/>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9246" y="268729"/>
            <a:ext cx="9523830" cy="5892227"/>
          </a:xfrm>
          <a:prstGeom prst="rect">
            <a:avLst/>
          </a:prstGeom>
          <a:ln w="57150">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80088097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1793">
        <p15:prstTrans prst="drape"/>
      </p:transition>
    </mc:Choice>
    <mc:Fallback>
      <p:transition spd="slow" advTm="179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2|1.2|2.7"/>
</p:tagLst>
</file>

<file path=ppt/tags/tag2.xml><?xml version="1.0" encoding="utf-8"?>
<p:tagLst xmlns:a="http://schemas.openxmlformats.org/drawingml/2006/main" xmlns:r="http://schemas.openxmlformats.org/officeDocument/2006/relationships" xmlns:p="http://schemas.openxmlformats.org/presentationml/2006/main">
  <p:tag name="TIMING" val="|0.4|1.6|1.4|0.9"/>
</p:tagLst>
</file>

<file path=ppt/tags/tag3.xml><?xml version="1.0" encoding="utf-8"?>
<p:tagLst xmlns:a="http://schemas.openxmlformats.org/drawingml/2006/main" xmlns:r="http://schemas.openxmlformats.org/officeDocument/2006/relationships" xmlns:p="http://schemas.openxmlformats.org/presentationml/2006/main">
  <p:tag name="TIMING" val="|0.7|1.5|2.9|2.6|1.2|2.2|2.2|2.4|1.5|1.3|1.6|1.9|1.3|1|0.9|0.7|0.8|0.9"/>
</p:tagLst>
</file>

<file path=ppt/tags/tag4.xml><?xml version="1.0" encoding="utf-8"?>
<p:tagLst xmlns:a="http://schemas.openxmlformats.org/drawingml/2006/main" xmlns:r="http://schemas.openxmlformats.org/officeDocument/2006/relationships" xmlns:p="http://schemas.openxmlformats.org/presentationml/2006/main">
  <p:tag name="TIMING" val="|0.5|1|2.7|1.4"/>
</p:tagLst>
</file>

<file path=ppt/tags/tag5.xml><?xml version="1.0" encoding="utf-8"?>
<p:tagLst xmlns:a="http://schemas.openxmlformats.org/drawingml/2006/main" xmlns:r="http://schemas.openxmlformats.org/officeDocument/2006/relationships" xmlns:p="http://schemas.openxmlformats.org/presentationml/2006/main">
  <p:tag name="TIMING" val="|0.1|1.6|1.3|1|1.2|0.9|0.8|0.9|1.2|1.2|0.8|0.9|0.7|0.7|1.1"/>
</p:tagLst>
</file>

<file path=ppt/tags/tag6.xml><?xml version="1.0" encoding="utf-8"?>
<p:tagLst xmlns:a="http://schemas.openxmlformats.org/drawingml/2006/main" xmlns:r="http://schemas.openxmlformats.org/officeDocument/2006/relationships" xmlns:p="http://schemas.openxmlformats.org/presentationml/2006/main">
  <p:tag name="TIMING" val="|0.9|0.9|2.3|2.6|1.8|2.5|3.4|2.3|1.6|2.5|2.7|2.6"/>
</p:tagLst>
</file>

<file path=ppt/tags/tag7.xml><?xml version="1.0" encoding="utf-8"?>
<p:tagLst xmlns:a="http://schemas.openxmlformats.org/drawingml/2006/main" xmlns:r="http://schemas.openxmlformats.org/officeDocument/2006/relationships" xmlns:p="http://schemas.openxmlformats.org/presentationml/2006/main">
  <p:tag name="TIMING" val="|0.8|1.5|1"/>
</p:tagLst>
</file>

<file path=ppt/tags/tag8.xml><?xml version="1.0" encoding="utf-8"?>
<p:tagLst xmlns:a="http://schemas.openxmlformats.org/drawingml/2006/main" xmlns:r="http://schemas.openxmlformats.org/officeDocument/2006/relationships" xmlns:p="http://schemas.openxmlformats.org/presentationml/2006/main">
  <p:tag name="TIMING" val="|1.5"/>
</p:tagLst>
</file>

<file path=ppt/theme/theme1.xml><?xml version="1.0" encoding="utf-8"?>
<a:theme xmlns:a="http://schemas.openxmlformats.org/drawingml/2006/main" name="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45175639_Biography_presentation_cr - v2" id="{A01E65BC-612A-475B-B592-779A440066C3}" vid="{453437E2-1A5B-4416-AE85-AE3C10623C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B60E032F-2E55-4A86-BB2D-1A317C6429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77EC923-6023-4411-8330-A0042153EED3}">
  <ds:schemaRefs>
    <ds:schemaRef ds:uri="http://schemas.microsoft.com/sharepoint/v3/contenttype/forms"/>
  </ds:schemaRefs>
</ds:datastoreItem>
</file>

<file path=customXml/itemProps3.xml><?xml version="1.0" encoding="utf-8"?>
<ds:datastoreItem xmlns:ds="http://schemas.openxmlformats.org/officeDocument/2006/customXml" ds:itemID="{6DB4AFBF-E012-4607-B95C-D9E661912AC6}">
  <ds:schemaRefs>
    <ds:schemaRef ds:uri="http://purl.org/dc/terms/"/>
    <ds:schemaRef ds:uri="http://schemas.openxmlformats.org/package/2006/metadata/core-properties"/>
    <ds:schemaRef ds:uri="16c05727-aa75-4e4a-9b5f-8a80a1165891"/>
    <ds:schemaRef ds:uri="http://schemas.microsoft.com/office/2006/documentManagement/types"/>
    <ds:schemaRef ds:uri="http://schemas.microsoft.com/office/infopath/2007/PartnerControls"/>
    <ds:schemaRef ds:uri="http://purl.org/dc/elements/1.1/"/>
    <ds:schemaRef ds:uri="http://schemas.microsoft.com/office/2006/metadata/properties"/>
    <ds:schemaRef ds:uri="71af3243-3dd4-4a8d-8c0d-dd76da1f02a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Biography presentation</Template>
  <TotalTime>0</TotalTime>
  <Words>314</Words>
  <Application>Microsoft Office PowerPoint</Application>
  <PresentationFormat>Widescreen</PresentationFormat>
  <Paragraphs>97</Paragraphs>
  <Slides>24</Slides>
  <Notes>0</Notes>
  <HiddenSlides>0</HiddenSlides>
  <MMClips>24</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Century Schoolbook</vt:lpstr>
      <vt:lpstr>Corbel</vt:lpstr>
      <vt:lpstr>NikoshBAN</vt:lpstr>
      <vt:lpstr>Vrinda</vt:lpstr>
      <vt:lpstr>Headlines</vt:lpstr>
      <vt:lpstr>আজকের পাঠে সকলকে </vt:lpstr>
      <vt:lpstr>লিলুফা বেগম সহকারী শিক্ষক, পাটানন্দী সরকারি প্রাথমিক বিদ্যালয়, চৌদ্দগ্রাম, কুমিল্লা। </vt:lpstr>
      <vt:lpstr>শ্রেনিঃ তৃতীয় বিষয়ঃ বাংলাদেশ ও বিশ্ব পরিচয়  অধ্যায়ঃ ১০  অনুচ্ছেদঃ ১ শিরোনামঃ আমাদের জাতির পিতা সময়ঃ ৪০ মিনিট </vt:lpstr>
      <vt:lpstr>১৪.১.১ –বাংলাদেশের জাতির পিতার নাম বলতে পারবে। ১৪.১.২-জাতির পিতার সংক্ষিপ্ত জীবনী বলতে পারবে। </vt:lpstr>
      <vt:lpstr>PowerPoint Presentation</vt:lpstr>
      <vt:lpstr>PowerPoint Presentation</vt:lpstr>
      <vt:lpstr>PowerPoint Presentation</vt:lpstr>
      <vt:lpstr>PowerPoint Presentation</vt:lpstr>
      <vt:lpstr>PowerPoint Presentation</vt:lpstr>
      <vt:lpstr>PowerPoint Presentation</vt:lpstr>
      <vt:lpstr>আমাদের জাতির পিতা</vt:lpstr>
      <vt:lpstr>সংক্ষিপ্ত জীবনী</vt:lpstr>
      <vt:lpstr>আমাদের জাতির পিতা</vt:lpstr>
      <vt:lpstr>বঙ্গবন্ধুর শিক্ষা জীবন </vt:lpstr>
      <vt:lpstr>বঙ্গববঙ্গবন্ধুর সংগ্রামী জীবন  সংগ্রামী জীবন </vt:lpstr>
      <vt:lpstr>ছাত্রনেতা শেখ মুজিবুর রহমান</vt:lpstr>
      <vt:lpstr>বঙ্গবন্ধুর সংগ্রামী জীবন </vt:lpstr>
      <vt:lpstr> ছয় দফা আন্দোলন  ১৯৬৬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2019-10-15T12:06:50Z</dcterms:created>
  <dcterms:modified xsi:type="dcterms:W3CDTF">2019-10-19T13:29:49Z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