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320" r:id="rId3"/>
    <p:sldId id="330" r:id="rId4"/>
    <p:sldId id="288" r:id="rId5"/>
    <p:sldId id="289" r:id="rId6"/>
    <p:sldId id="328" r:id="rId7"/>
    <p:sldId id="290" r:id="rId8"/>
    <p:sldId id="258" r:id="rId9"/>
    <p:sldId id="324" r:id="rId10"/>
    <p:sldId id="323" r:id="rId11"/>
    <p:sldId id="297" r:id="rId12"/>
    <p:sldId id="298" r:id="rId13"/>
    <p:sldId id="329" r:id="rId14"/>
    <p:sldId id="325" r:id="rId15"/>
    <p:sldId id="312" r:id="rId16"/>
    <p:sldId id="291" r:id="rId17"/>
    <p:sldId id="292" r:id="rId18"/>
    <p:sldId id="294" r:id="rId19"/>
    <p:sldId id="31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AE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3" autoAdjust="0"/>
    <p:restoredTop sz="94660"/>
  </p:normalViewPr>
  <p:slideViewPr>
    <p:cSldViewPr>
      <p:cViewPr varScale="1">
        <p:scale>
          <a:sx n="69" d="100"/>
          <a:sy n="69" d="100"/>
        </p:scale>
        <p:origin x="768" y="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B4928-1593-45EB-8844-6356E8D5685C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39240-6E05-4205-8DD6-25DE5B134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71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1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50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69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1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72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5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9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0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2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4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1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2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477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B02940A-2EE5-4B68-8CA2-4A8620EE96C0}"/>
              </a:ext>
            </a:extLst>
          </p:cNvPr>
          <p:cNvSpPr txBox="1"/>
          <p:nvPr/>
        </p:nvSpPr>
        <p:spPr>
          <a:xfrm>
            <a:off x="1964171" y="335524"/>
            <a:ext cx="984365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4000" b="1" dirty="0">
                <a:solidFill>
                  <a:srgbClr val="F414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sz="4000" b="1" dirty="0">
                <a:solidFill>
                  <a:srgbClr val="F414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endParaRPr lang="en-US" sz="4000" dirty="0"/>
          </a:p>
        </p:txBody>
      </p:sp>
      <p:sp>
        <p:nvSpPr>
          <p:cNvPr id="3" name="Frame 2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43852"/>
            <a:ext cx="10893426" cy="54270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457384"/>
            <a:ext cx="6428510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  <a:latin typeface="Candara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Manik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Chandra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Majumder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3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Senior Teacher  (English</a:t>
            </a:r>
            <a:r>
              <a:rPr lang="en-US" sz="32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Gazirhat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High School</a:t>
            </a:r>
          </a:p>
          <a:p>
            <a:pPr lvl="0"/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Senbag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Noakhali</a:t>
            </a:r>
            <a:endParaRPr lang="en-US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Mobile No: 01717155169</a:t>
            </a:r>
          </a:p>
          <a:p>
            <a:pPr lvl="0"/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Email: manikmajumder01@gmail.com</a:t>
            </a:r>
            <a:endParaRPr lang="en-US" sz="2000" dirty="0">
              <a:solidFill>
                <a:srgbClr val="002060"/>
              </a:solidFill>
              <a:latin typeface="Candar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9482" y="4581108"/>
            <a:ext cx="5410200" cy="2123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Class : Nine-Ten</a:t>
            </a:r>
          </a:p>
          <a:p>
            <a:pPr lvl="0"/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Subject : English 1st paper</a:t>
            </a:r>
          </a:p>
          <a:p>
            <a:pPr lvl="0"/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Time : 50 Minutes </a:t>
            </a:r>
          </a:p>
          <a:p>
            <a:pPr lvl="0"/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Date :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00/00/2019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4949578"/>
            <a:ext cx="1358379" cy="1755188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Frame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78082" y="316316"/>
            <a:ext cx="5181600" cy="894024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 numCol="1">
            <a:prstTxWarp prst="textWave1">
              <a:avLst>
                <a:gd name="adj1" fmla="val 19975"/>
                <a:gd name="adj2" fmla="val 0"/>
              </a:avLst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endParaRPr lang="en-US" sz="7200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764" y="411031"/>
            <a:ext cx="3830782" cy="4018653"/>
          </a:xfrm>
          <a:prstGeom prst="rect">
            <a:avLst/>
          </a:prstGeom>
          <a:ln w="762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Frame 8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6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0327" y="1348379"/>
            <a:ext cx="6428510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  <a:latin typeface="Candara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Manik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Chandra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Majumder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32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Senior Teacher  (English</a:t>
            </a:r>
            <a:r>
              <a:rPr lang="en-US" sz="32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Gazirhat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High School</a:t>
            </a:r>
          </a:p>
          <a:p>
            <a:pPr lvl="0"/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Senbag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Noakhali</a:t>
            </a:r>
            <a:endParaRPr lang="en-US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Mobile No: 01717155169</a:t>
            </a:r>
          </a:p>
          <a:p>
            <a:pPr lvl="0"/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Email: manikmajumder01@gmail.com</a:t>
            </a:r>
            <a:endParaRPr lang="en-US" sz="2000" dirty="0">
              <a:solidFill>
                <a:srgbClr val="002060"/>
              </a:solidFill>
              <a:latin typeface="Candar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9482" y="4581108"/>
            <a:ext cx="5410200" cy="2123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Class : Nine-Ten</a:t>
            </a:r>
          </a:p>
          <a:p>
            <a:pPr lvl="0"/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Subject : English 1st paper</a:t>
            </a:r>
          </a:p>
          <a:p>
            <a:pPr lvl="0"/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Time : 50 Minutes </a:t>
            </a:r>
          </a:p>
          <a:p>
            <a:pPr lvl="0"/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Date :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00/00/2019</a:t>
            </a:r>
            <a:endParaRPr lang="en-US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78082" y="316316"/>
            <a:ext cx="5181600" cy="894024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 numCol="1">
            <a:prstTxWarp prst="textWave1">
              <a:avLst>
                <a:gd name="adj1" fmla="val 19975"/>
                <a:gd name="adj2" fmla="val 0"/>
              </a:avLst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endParaRPr lang="en-US" sz="7200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1186616"/>
            <a:ext cx="4301836" cy="4648200"/>
          </a:xfrm>
          <a:prstGeom prst="rect">
            <a:avLst/>
          </a:prstGeom>
          <a:ln w="762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Frame 8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0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6216508" y="4277987"/>
            <a:ext cx="2897461" cy="1533512"/>
          </a:xfrm>
          <a:prstGeom prst="cloudCallout">
            <a:avLst>
              <a:gd name="adj1" fmla="val 76657"/>
              <a:gd name="adj2" fmla="val -26688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I’m. from Dhaka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2767666" y="3178673"/>
            <a:ext cx="3328334" cy="1545727"/>
          </a:xfrm>
          <a:prstGeom prst="cloudCallout">
            <a:avLst>
              <a:gd name="adj1" fmla="val -63250"/>
              <a:gd name="adj2" fmla="val 36795"/>
            </a:avLst>
          </a:prstGeom>
          <a:solidFill>
            <a:srgbClr val="92D050"/>
          </a:solidFill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from Chittagong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0702" y="424029"/>
            <a:ext cx="6031331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" pitchFamily="34" charset="0"/>
              </a:rPr>
              <a:t>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images about?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8768" y="6002679"/>
            <a:ext cx="7726232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images are about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dialogue .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3310462" y="1432833"/>
            <a:ext cx="2906046" cy="1129874"/>
          </a:xfrm>
          <a:prstGeom prst="cloudCallout">
            <a:avLst>
              <a:gd name="adj1" fmla="val -77344"/>
              <a:gd name="adj2" fmla="val 21802"/>
            </a:avLst>
          </a:prstGeom>
          <a:solidFill>
            <a:srgbClr val="92D050"/>
          </a:solidFill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you?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6533946" y="1902325"/>
            <a:ext cx="2580022" cy="1447800"/>
          </a:xfrm>
          <a:prstGeom prst="cloudCallout">
            <a:avLst>
              <a:gd name="adj1" fmla="val 74702"/>
              <a:gd name="adj2" fmla="val -977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fine.</a:t>
            </a:r>
          </a:p>
        </p:txBody>
      </p:sp>
      <p:sp>
        <p:nvSpPr>
          <p:cNvPr id="14" name="Frame 1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402676" y="1154253"/>
            <a:ext cx="1558340" cy="2063822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829" y="1154254"/>
            <a:ext cx="1732876" cy="20244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611" y="3930754"/>
            <a:ext cx="1732876" cy="20485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332795" y="3740279"/>
            <a:ext cx="1698102" cy="2016036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Frame 12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0" y="301539"/>
            <a:ext cx="7315200" cy="70788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two friends doing here?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5000" y="5844552"/>
            <a:ext cx="70866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 friends are making dialogue.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r="18797"/>
          <a:stretch/>
        </p:blipFill>
        <p:spPr>
          <a:xfrm>
            <a:off x="1219200" y="1239615"/>
            <a:ext cx="8991600" cy="43747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Frame 5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7768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57632" y="0"/>
            <a:ext cx="12286768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79674" y="1016444"/>
            <a:ext cx="8819250" cy="2084309"/>
            <a:chOff x="2079674" y="1016444"/>
            <a:chExt cx="8819250" cy="2084309"/>
          </a:xfrm>
        </p:grpSpPr>
        <p:sp>
          <p:nvSpPr>
            <p:cNvPr id="5" name="Rectangle 4"/>
            <p:cNvSpPr/>
            <p:nvPr/>
          </p:nvSpPr>
          <p:spPr>
            <a:xfrm>
              <a:off x="2079674" y="1016444"/>
              <a:ext cx="8819250" cy="20843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422134" y="1191090"/>
              <a:ext cx="7500131" cy="1735015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rgbClr val="002060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Our today’s Lesson is-</a:t>
              </a:r>
              <a:endPara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Horizontal Scroll 11"/>
          <p:cNvSpPr/>
          <p:nvPr/>
        </p:nvSpPr>
        <p:spPr>
          <a:xfrm>
            <a:off x="685800" y="3733800"/>
            <a:ext cx="10972800" cy="2288458"/>
          </a:xfrm>
          <a:prstGeom prst="horizontalScroll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dialogue between two friends about their aim in life.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625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75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14700" y="779721"/>
            <a:ext cx="5486400" cy="707886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Franklin Gothic Demi" pitchFamily="34" charset="0"/>
              </a:rPr>
              <a:t>  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67328"/>
            <a:ext cx="11049000" cy="292387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lesson,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learners will be able to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questions,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dialogue,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interview,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d) describe about the importance of aim in life.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ame 4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842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/>
          <p:cNvSpPr/>
          <p:nvPr/>
        </p:nvSpPr>
        <p:spPr>
          <a:xfrm>
            <a:off x="3200400" y="1172441"/>
            <a:ext cx="4267200" cy="762000"/>
          </a:xfrm>
          <a:prstGeom prst="wedgeRoundRectCallout">
            <a:avLst>
              <a:gd name="adj1" fmla="val -61920"/>
              <a:gd name="adj2" fmla="val 14401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Sohan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000500" y="2414155"/>
            <a:ext cx="4343401" cy="762000"/>
          </a:xfrm>
          <a:prstGeom prst="wedgeRoundRectCallout">
            <a:avLst>
              <a:gd name="adj1" fmla="val 75779"/>
              <a:gd name="adj2" fmla="val 7341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</a:t>
            </a:r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kamal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340304" y="1260761"/>
            <a:ext cx="2209800" cy="3699165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9644494" y="1672934"/>
            <a:ext cx="2014105" cy="3508665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Rounded Rectangular Callout 12"/>
          <p:cNvSpPr/>
          <p:nvPr/>
        </p:nvSpPr>
        <p:spPr>
          <a:xfrm>
            <a:off x="4000500" y="3612571"/>
            <a:ext cx="2667000" cy="762000"/>
          </a:xfrm>
          <a:prstGeom prst="wedgeRoundRectCallout">
            <a:avLst>
              <a:gd name="adj1" fmla="val -93281"/>
              <a:gd name="adj2" fmla="val -8177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you?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876799" y="4630881"/>
            <a:ext cx="3581401" cy="685800"/>
          </a:xfrm>
          <a:prstGeom prst="wedgeRoundRectCallout">
            <a:avLst>
              <a:gd name="adj1" fmla="val 79745"/>
              <a:gd name="adj2" fmla="val -16005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fine &amp; you?</a:t>
            </a:r>
          </a:p>
        </p:txBody>
      </p:sp>
      <p:sp>
        <p:nvSpPr>
          <p:cNvPr id="19" name="Frame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345627" y="1488162"/>
            <a:ext cx="2209800" cy="3699165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9806763" y="1652153"/>
            <a:ext cx="2014105" cy="3508665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" name="Rounded Rectangular Callout 14"/>
          <p:cNvSpPr/>
          <p:nvPr/>
        </p:nvSpPr>
        <p:spPr>
          <a:xfrm>
            <a:off x="4681160" y="1143000"/>
            <a:ext cx="5029200" cy="1676398"/>
          </a:xfrm>
          <a:prstGeom prst="wedgeRoundRectCallout">
            <a:avLst>
              <a:gd name="adj1" fmla="val -95611"/>
              <a:gd name="adj2" fmla="val 67425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I’m fine too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But you looks worried. What are you thinking about?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ular Callout 17"/>
          <p:cNvSpPr/>
          <p:nvPr/>
        </p:nvSpPr>
        <p:spPr>
          <a:xfrm>
            <a:off x="2362200" y="4953000"/>
            <a:ext cx="5562600" cy="1274619"/>
          </a:xfrm>
          <a:prstGeom prst="wedgeRoundRectCallout">
            <a:avLst>
              <a:gd name="adj1" fmla="val 82680"/>
              <a:gd name="adj2" fmla="val -19715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Oh, Actually </a:t>
            </a:r>
            <a:r>
              <a:rPr lang="en-US" sz="3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thinking what I want to be in future.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Frame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977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ular Callout 18"/>
          <p:cNvSpPr/>
          <p:nvPr/>
        </p:nvSpPr>
        <p:spPr>
          <a:xfrm>
            <a:off x="3124201" y="729093"/>
            <a:ext cx="7848599" cy="800099"/>
          </a:xfrm>
          <a:prstGeom prst="wedgeRoundRectCallout">
            <a:avLst>
              <a:gd name="adj1" fmla="val -61130"/>
              <a:gd name="adj2" fmla="val 5526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Then, have you already fixed your aim in life?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2184257" y="1924041"/>
            <a:ext cx="7147213" cy="1054692"/>
          </a:xfrm>
          <a:prstGeom prst="wedgeRoundRectCallout">
            <a:avLst>
              <a:gd name="adj1" fmla="val 63491"/>
              <a:gd name="adj2" fmla="val 3833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course, Every man should have an aim in life. Similarly I have an aim in life.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2916817" y="3373582"/>
            <a:ext cx="6795654" cy="841651"/>
          </a:xfrm>
          <a:prstGeom prst="wedgeRoundRectCallout">
            <a:avLst>
              <a:gd name="adj1" fmla="val -61967"/>
              <a:gd name="adj2" fmla="val -5007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Oh, That’s great! But what is that?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2362200" y="4610082"/>
            <a:ext cx="5482937" cy="1274631"/>
          </a:xfrm>
          <a:prstGeom prst="wedgeRoundRectCallout">
            <a:avLst>
              <a:gd name="adj1" fmla="val 78403"/>
              <a:gd name="adj2" fmla="val -6994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want to be a doctor in future.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250032" y="980206"/>
            <a:ext cx="1803256" cy="3235027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10051041" y="2164766"/>
            <a:ext cx="1802389" cy="3048000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Frame 8"/>
          <p:cNvSpPr/>
          <p:nvPr/>
        </p:nvSpPr>
        <p:spPr>
          <a:xfrm>
            <a:off x="152400" y="114300"/>
            <a:ext cx="119431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467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/>
          <p:cNvSpPr/>
          <p:nvPr/>
        </p:nvSpPr>
        <p:spPr>
          <a:xfrm>
            <a:off x="3429000" y="260650"/>
            <a:ext cx="5581108" cy="1141267"/>
          </a:xfrm>
          <a:prstGeom prst="wedgeRoundRectCallout">
            <a:avLst>
              <a:gd name="adj1" fmla="val -75666"/>
              <a:gd name="adj2" fmla="val 4032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Really? Why  have you decided to be a doctor?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667000" y="1504065"/>
            <a:ext cx="5943600" cy="1336983"/>
          </a:xfrm>
          <a:prstGeom prst="wedgeRoundRectCallout">
            <a:avLst>
              <a:gd name="adj1" fmla="val 72454"/>
              <a:gd name="adj2" fmla="val -733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Sure,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believe a doctor can serve the suffering humanity best.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2597456" y="2943196"/>
            <a:ext cx="6782342" cy="855519"/>
          </a:xfrm>
          <a:prstGeom prst="wedgeRoundRectCallout">
            <a:avLst>
              <a:gd name="adj1" fmla="val -59067"/>
              <a:gd name="adj2" fmla="val -4616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you please explain it a little more?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ame 1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281311" y="555044"/>
            <a:ext cx="1803256" cy="3235027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10148996" y="831284"/>
            <a:ext cx="1802389" cy="3048000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Rounded Rectangular Callout 9"/>
          <p:cNvSpPr/>
          <p:nvPr/>
        </p:nvSpPr>
        <p:spPr>
          <a:xfrm>
            <a:off x="260963" y="4593193"/>
            <a:ext cx="11670074" cy="1358618"/>
          </a:xfrm>
          <a:prstGeom prst="wedgeRoundRectCallout">
            <a:avLst>
              <a:gd name="adj1" fmla="val 41703"/>
              <a:gd name="adj2" fmla="val -13935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Certainly, most of our people live in village. They are poor and illiterate. They cannot afford the expenses of treatment.</a:t>
            </a:r>
          </a:p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many of them die premature death.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2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2679011" y="1235457"/>
            <a:ext cx="6525932" cy="762000"/>
          </a:xfrm>
          <a:prstGeom prst="wedgeRoundRectCallout">
            <a:avLst>
              <a:gd name="adj1" fmla="val -57819"/>
              <a:gd name="adj2" fmla="val 19784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that case, how can you help them?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1968428" y="2621707"/>
            <a:ext cx="7440649" cy="1450237"/>
          </a:xfrm>
          <a:prstGeom prst="wedgeRoundRectCallout">
            <a:avLst>
              <a:gd name="adj1" fmla="val 55975"/>
              <a:gd name="adj2" fmla="val -3506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want to offer treatment to the poor patients free of cost. And I dream that if I earn much I will set up a charitable hospital for the poor.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ame 1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9915526" y="1310058"/>
            <a:ext cx="2020365" cy="3467634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165172" y="611207"/>
            <a:ext cx="1803256" cy="3235027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Frame 6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ular Callout 10"/>
          <p:cNvSpPr/>
          <p:nvPr/>
        </p:nvSpPr>
        <p:spPr>
          <a:xfrm>
            <a:off x="2712462" y="1018205"/>
            <a:ext cx="7239000" cy="1224370"/>
          </a:xfrm>
          <a:prstGeom prst="wedgeRoundRectCallout">
            <a:avLst>
              <a:gd name="adj1" fmla="val -63530"/>
              <a:gd name="adj2" fmla="val 3779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That’s a good idea. But do you know getting admission into medical college is very tough. What’s your plan regarding that?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ame 1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9915526" y="1310058"/>
            <a:ext cx="2020365" cy="3467634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228600" y="625061"/>
            <a:ext cx="1803256" cy="3235027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" name="Rounded Rectangular Callout 7"/>
          <p:cNvSpPr/>
          <p:nvPr/>
        </p:nvSpPr>
        <p:spPr>
          <a:xfrm>
            <a:off x="1371600" y="3901879"/>
            <a:ext cx="8013772" cy="1450237"/>
          </a:xfrm>
          <a:prstGeom prst="wedgeRoundRectCallout">
            <a:avLst>
              <a:gd name="adj1" fmla="val 62717"/>
              <a:gd name="adj2" fmla="val -4652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know academic performance is very much important for getting admission into medical college. So I am preparing myself to achieve the success.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66741" y="114300"/>
            <a:ext cx="11872859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87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2"/>
          <p:cNvSpPr/>
          <p:nvPr/>
        </p:nvSpPr>
        <p:spPr>
          <a:xfrm>
            <a:off x="3008854" y="3186453"/>
            <a:ext cx="5867400" cy="914400"/>
          </a:xfrm>
          <a:prstGeom prst="wedgeRoundRectCallout">
            <a:avLst>
              <a:gd name="adj1" fmla="val 74610"/>
              <a:gd name="adj2" fmla="val 1827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Thank you very much.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3426835" y="1368681"/>
            <a:ext cx="6015521" cy="1440873"/>
          </a:xfrm>
          <a:prstGeom prst="wedgeRoundRectCallout">
            <a:avLst>
              <a:gd name="adj1" fmla="val -67005"/>
              <a:gd name="adj2" fmla="val 23052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appreciate your aim and your heartiest effort to make your dream true. Wish you all the best.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ame 1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96" t="10372" r="20863" b="31851"/>
          <a:stretch/>
        </p:blipFill>
        <p:spPr>
          <a:xfrm>
            <a:off x="9998578" y="1381447"/>
            <a:ext cx="2020365" cy="3467634"/>
          </a:xfrm>
          <a:prstGeom prst="ellipse">
            <a:avLst/>
          </a:prstGeom>
          <a:ln w="28575" cap="rnd"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54" b="34815"/>
          <a:stretch/>
        </p:blipFill>
        <p:spPr>
          <a:xfrm>
            <a:off x="563527" y="1497750"/>
            <a:ext cx="1803256" cy="3235027"/>
          </a:xfrm>
          <a:prstGeom prst="ellipse">
            <a:avLst/>
          </a:prstGeom>
          <a:ln w="19050" cap="rnd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ounded Rectangular Callout 6"/>
          <p:cNvSpPr/>
          <p:nvPr/>
        </p:nvSpPr>
        <p:spPr>
          <a:xfrm>
            <a:off x="3369307" y="4572000"/>
            <a:ext cx="4274305" cy="712050"/>
          </a:xfrm>
          <a:prstGeom prst="wedgeRoundRectCallout">
            <a:avLst>
              <a:gd name="adj1" fmla="val -79041"/>
              <a:gd name="adj2" fmla="val -107198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mot welcome.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98474" y="114300"/>
            <a:ext cx="11997123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82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200400"/>
            <a:ext cx="9982200" cy="13234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Now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sentences about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importance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selecting aim in life. 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7000" y="873166"/>
            <a:ext cx="6100354" cy="122329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 numCol="1">
            <a:prstTxWarp prst="textWave1">
              <a:avLst>
                <a:gd name="adj1" fmla="val 19975"/>
                <a:gd name="adj2" fmla="val 0"/>
              </a:avLst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lgerian" panose="04020705040A02060702" pitchFamily="82" charset="0"/>
              </a:rPr>
              <a:t>Gr0upwork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52400" y="114300"/>
            <a:ext cx="119431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90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141587"/>
            <a:ext cx="10287000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ranklin Gothic Demi" pitchFamily="34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make a pair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practice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about their aim in life.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0" y="377713"/>
            <a:ext cx="6100354" cy="122329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 numCol="1">
            <a:prstTxWarp prst="textWave1">
              <a:avLst>
                <a:gd name="adj1" fmla="val 19975"/>
                <a:gd name="adj2" fmla="val 0"/>
              </a:avLst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P</a:t>
            </a:r>
            <a:r>
              <a:rPr lang="en-US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air</a:t>
            </a:r>
            <a:r>
              <a:rPr lang="en-US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 work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828800"/>
            <a:ext cx="4648199" cy="207807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Frame 5"/>
          <p:cNvSpPr/>
          <p:nvPr/>
        </p:nvSpPr>
        <p:spPr>
          <a:xfrm>
            <a:off x="152400" y="114300"/>
            <a:ext cx="119431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751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66800" y="2644170"/>
            <a:ext cx="98298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aim in life?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lphaLcParenR" startAt="2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so important?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should a student select a particular aim in life?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685800"/>
            <a:ext cx="6100354" cy="122329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 numCol="1">
            <a:prstTxWarp prst="textWave1">
              <a:avLst>
                <a:gd name="adj1" fmla="val 19975"/>
                <a:gd name="adj2" fmla="val 0"/>
              </a:avLst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rial Black" panose="020B0A04020102020204" pitchFamily="34" charset="0"/>
              </a:rPr>
              <a:t>Evaluation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98474" y="114300"/>
            <a:ext cx="11997123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1313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2895600"/>
            <a:ext cx="9448800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Suppose you are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Tamim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your friend is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Tareq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He does not know about the importance of learning English.  Now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dialogue between two of you about the importance of learning English.</a:t>
            </a: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5823" y="688454"/>
            <a:ext cx="6100354" cy="122329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 numCol="1">
            <a:prstTxWarp prst="textWave1">
              <a:avLst>
                <a:gd name="adj1" fmla="val 19975"/>
                <a:gd name="adj2" fmla="val 0"/>
              </a:avLst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lgerian" panose="04020705040A02060702" pitchFamily="82" charset="0"/>
              </a:rPr>
              <a:t>HOME WORK</a:t>
            </a:r>
            <a:endParaRPr lang="en-US" sz="72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FF0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98474" y="114300"/>
            <a:ext cx="11997123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1878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953000"/>
            <a:ext cx="8153400" cy="1600200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083"/>
            </a:avLst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762000"/>
            <a:ext cx="8686800" cy="37719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Frame 4"/>
          <p:cNvSpPr/>
          <p:nvPr/>
        </p:nvSpPr>
        <p:spPr>
          <a:xfrm>
            <a:off x="76200" y="114300"/>
            <a:ext cx="12019397" cy="6629400"/>
          </a:xfrm>
          <a:prstGeom prst="frame">
            <a:avLst>
              <a:gd name="adj1" fmla="val 14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1286</TotalTime>
  <Words>594</Words>
  <Application>Microsoft Office PowerPoint</Application>
  <PresentationFormat>Widescreen</PresentationFormat>
  <Paragraphs>72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Algerian</vt:lpstr>
      <vt:lpstr>Arial</vt:lpstr>
      <vt:lpstr>Arial Black</vt:lpstr>
      <vt:lpstr>Calibri</vt:lpstr>
      <vt:lpstr>Calibri Light</vt:lpstr>
      <vt:lpstr>Candara</vt:lpstr>
      <vt:lpstr>Franklin Gothic Demi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Windows User</cp:lastModifiedBy>
  <cp:revision>328</cp:revision>
  <dcterms:created xsi:type="dcterms:W3CDTF">2006-08-16T00:00:00Z</dcterms:created>
  <dcterms:modified xsi:type="dcterms:W3CDTF">2019-10-18T15:41:19Z</dcterms:modified>
</cp:coreProperties>
</file>