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5" r:id="rId2"/>
    <p:sldId id="258" r:id="rId3"/>
    <p:sldId id="259" r:id="rId4"/>
    <p:sldId id="260" r:id="rId5"/>
    <p:sldId id="261" r:id="rId6"/>
    <p:sldId id="263" r:id="rId7"/>
    <p:sldId id="264" r:id="rId8"/>
    <p:sldId id="265" r:id="rId9"/>
    <p:sldId id="266" r:id="rId10"/>
    <p:sldId id="267" r:id="rId11"/>
    <p:sldId id="268" r:id="rId12"/>
    <p:sldId id="270" r:id="rId13"/>
    <p:sldId id="271" r:id="rId14"/>
    <p:sldId id="269" r:id="rId15"/>
    <p:sldId id="272" r:id="rId16"/>
    <p:sldId id="273" r:id="rId17"/>
    <p:sldId id="274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-672" y="-6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27D95-CFD7-4D44-B6C5-F9402F206E94}" type="datetimeFigureOut">
              <a:rPr lang="en-US" smtClean="0"/>
              <a:pPr/>
              <a:t>10/19/2019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9C1E10-971F-4B8A-B4BD-93E9125CBC0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923846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27D95-CFD7-4D44-B6C5-F9402F206E94}" type="datetimeFigureOut">
              <a:rPr lang="en-US" smtClean="0"/>
              <a:pPr/>
              <a:t>10/19/2019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9C1E10-971F-4B8A-B4BD-93E9125CBC0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875698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27D95-CFD7-4D44-B6C5-F9402F206E94}" type="datetimeFigureOut">
              <a:rPr lang="en-US" smtClean="0"/>
              <a:pPr/>
              <a:t>10/19/2019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9C1E10-971F-4B8A-B4BD-93E9125CBC0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94718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27D95-CFD7-4D44-B6C5-F9402F206E94}" type="datetimeFigureOut">
              <a:rPr lang="en-US" smtClean="0"/>
              <a:pPr/>
              <a:t>10/19/2019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9C1E10-971F-4B8A-B4BD-93E9125CBC0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632677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27D95-CFD7-4D44-B6C5-F9402F206E94}" type="datetimeFigureOut">
              <a:rPr lang="en-US" smtClean="0"/>
              <a:pPr/>
              <a:t>10/19/2019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9C1E10-971F-4B8A-B4BD-93E9125CBC0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240642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27D95-CFD7-4D44-B6C5-F9402F206E94}" type="datetimeFigureOut">
              <a:rPr lang="en-US" smtClean="0"/>
              <a:pPr/>
              <a:t>10/19/2019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9C1E10-971F-4B8A-B4BD-93E9125CBC0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731572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27D95-CFD7-4D44-B6C5-F9402F206E94}" type="datetimeFigureOut">
              <a:rPr lang="en-US" smtClean="0"/>
              <a:pPr/>
              <a:t>10/19/2019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9C1E10-971F-4B8A-B4BD-93E9125CBC0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704774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27D95-CFD7-4D44-B6C5-F9402F206E94}" type="datetimeFigureOut">
              <a:rPr lang="en-US" smtClean="0"/>
              <a:pPr/>
              <a:t>10/19/2019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9C1E10-971F-4B8A-B4BD-93E9125CBC0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842807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27D95-CFD7-4D44-B6C5-F9402F206E94}" type="datetimeFigureOut">
              <a:rPr lang="en-US" smtClean="0"/>
              <a:pPr/>
              <a:t>10/19/2019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9C1E10-971F-4B8A-B4BD-93E9125CBC0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582827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27D95-CFD7-4D44-B6C5-F9402F206E94}" type="datetimeFigureOut">
              <a:rPr lang="en-US" smtClean="0"/>
              <a:pPr/>
              <a:t>10/19/2019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9C1E10-971F-4B8A-B4BD-93E9125CBC0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015848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27D95-CFD7-4D44-B6C5-F9402F206E94}" type="datetimeFigureOut">
              <a:rPr lang="en-US" smtClean="0"/>
              <a:pPr/>
              <a:t>10/19/2019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9C1E10-971F-4B8A-B4BD-93E9125CBC0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056635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627D95-CFD7-4D44-B6C5-F9402F206E94}" type="datetimeFigureOut">
              <a:rPr lang="en-US" smtClean="0"/>
              <a:pPr/>
              <a:t>10/19/2019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9C1E10-971F-4B8A-B4BD-93E9125CBC0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061228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32765" y="368492"/>
            <a:ext cx="10508776" cy="6103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843064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166281" y="395785"/>
            <a:ext cx="6851176" cy="9144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  <a:endParaRPr lang="en-US" sz="3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82137" y="2729552"/>
            <a:ext cx="5950425" cy="324816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Md. </a:t>
            </a:r>
            <a:r>
              <a:rPr lang="en-US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Zakir</a:t>
            </a:r>
            <a:r>
              <a:rPr lang="en-US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Hossain</a:t>
            </a:r>
          </a:p>
          <a:p>
            <a:pPr algn="ctr"/>
            <a:r>
              <a:rPr lang="en-US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Principal</a:t>
            </a:r>
          </a:p>
          <a:p>
            <a:pPr algn="ctr"/>
            <a:r>
              <a:rPr lang="en-US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Robertsongonj</a:t>
            </a:r>
            <a:r>
              <a:rPr lang="en-US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High School and </a:t>
            </a:r>
            <a:r>
              <a:rPr lang="en-US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College,Rangpur</a:t>
            </a:r>
            <a:r>
              <a:rPr lang="en-US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960358" y="2729552"/>
            <a:ext cx="4954138" cy="327546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ENGLISH FOR TODAY</a:t>
            </a:r>
          </a:p>
          <a:p>
            <a:pPr algn="ctr"/>
            <a:r>
              <a:rPr lang="en-US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Classes Nine-Ten</a:t>
            </a:r>
          </a:p>
          <a:p>
            <a:pPr algn="ctr"/>
            <a:r>
              <a:rPr lang="en-US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Unit—Seven</a:t>
            </a:r>
          </a:p>
          <a:p>
            <a:pPr algn="ctr"/>
            <a:r>
              <a:rPr lang="en-US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Lesson--6</a:t>
            </a:r>
            <a:endParaRPr lang="en-US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01094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795889" y="1100639"/>
            <a:ext cx="6217920" cy="4442986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450166" y="1269452"/>
            <a:ext cx="5064369" cy="87345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What do you see in this picture?</a:t>
            </a:r>
            <a:endParaRPr lang="en-US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89276" y="3910819"/>
            <a:ext cx="5125259" cy="900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Mother Teresa is feeding a sick  person.</a:t>
            </a:r>
            <a:endParaRPr lang="en-US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55754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uiExpand="1" build="allAtOnce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828800" y="365760"/>
            <a:ext cx="7737231" cy="132236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Love for humanity</a:t>
            </a:r>
            <a:endParaRPr lang="en-US" sz="3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016041" y="2172193"/>
            <a:ext cx="4378789" cy="4254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02077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24586" y="300251"/>
            <a:ext cx="5568286" cy="107817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Learning outcomes</a:t>
            </a:r>
            <a:endParaRPr lang="en-US" sz="3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777921" y="2279176"/>
            <a:ext cx="9826389" cy="345288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 algn="ctr">
              <a:buFont typeface="Wingdings" panose="05000000000000000000" pitchFamily="2" charset="2"/>
              <a:buChar char="v"/>
            </a:pP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ctr">
              <a:buFont typeface="Wingdings" panose="05000000000000000000" pitchFamily="2" charset="2"/>
              <a:buChar char="v"/>
            </a:pPr>
            <a:r>
              <a:rPr lang="en-US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By the end of the lesson learners will be able to –</a:t>
            </a:r>
          </a:p>
          <a:p>
            <a:pPr marL="457200" indent="-457200" algn="ctr">
              <a:buFont typeface="Wingdings" panose="05000000000000000000" pitchFamily="2" charset="2"/>
              <a:buChar char="v"/>
            </a:pPr>
            <a:r>
              <a:rPr lang="en-US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-talk about a picture</a:t>
            </a:r>
          </a:p>
          <a:p>
            <a:pPr marL="457200" indent="-457200" algn="ctr">
              <a:buFont typeface="Wingdings" panose="05000000000000000000" pitchFamily="2" charset="2"/>
              <a:buChar char="v"/>
            </a:pPr>
            <a:r>
              <a:rPr lang="en-US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Ask and answer the questions</a:t>
            </a:r>
          </a:p>
          <a:p>
            <a:pPr marL="457200" indent="-457200" algn="ctr">
              <a:buFont typeface="Wingdings" panose="05000000000000000000" pitchFamily="2" charset="2"/>
              <a:buChar char="v"/>
            </a:pPr>
            <a:r>
              <a:rPr lang="en-US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Describe the activities of Mother </a:t>
            </a:r>
            <a:r>
              <a:rPr lang="en-US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Teresa</a:t>
            </a:r>
            <a:r>
              <a:rPr lang="en-US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3728579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7554"/>
          <a:stretch/>
        </p:blipFill>
        <p:spPr>
          <a:xfrm>
            <a:off x="7028598" y="532263"/>
            <a:ext cx="4727598" cy="405338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32263" y="532263"/>
            <a:ext cx="5963146" cy="3944203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532263" y="5377218"/>
            <a:ext cx="11122925" cy="102358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Mother Teresa was moved by the sight of the sick and dying on the streets of Kolkata.</a:t>
            </a:r>
            <a:endParaRPr lang="en-US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47274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55092" y="109182"/>
            <a:ext cx="10194877" cy="4558353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423079" y="5308979"/>
            <a:ext cx="10658902" cy="1105469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Mother Teresa founded a home for the  dying destitute and named it `</a:t>
            </a:r>
            <a:r>
              <a:rPr lang="en-US" sz="2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Nirmal</a:t>
            </a:r>
            <a:r>
              <a:rPr 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Hriday</a:t>
            </a:r>
            <a:r>
              <a:rPr 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`.</a:t>
            </a:r>
            <a:endParaRPr lang="en-US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50088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06791" y="327546"/>
            <a:ext cx="4620051" cy="435363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127845" y="327547"/>
            <a:ext cx="5268036" cy="4353636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0" y="5076967"/>
            <a:ext cx="11627893" cy="1310185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Men,  women and children have been taken from the streets and carried to </a:t>
            </a:r>
            <a:r>
              <a:rPr lang="en-US" sz="2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Nirmol</a:t>
            </a:r>
            <a:r>
              <a:rPr 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Hriday</a:t>
            </a:r>
            <a:r>
              <a:rPr 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75222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632813" y="160608"/>
            <a:ext cx="5117910" cy="416256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0376" y="133313"/>
            <a:ext cx="5156578" cy="4189862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295422" y="4979963"/>
            <a:ext cx="11057207" cy="115355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Unloved and uncared people get an opportunity to die in an environment of kindness and love.</a:t>
            </a:r>
            <a:endParaRPr lang="en-US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79498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32763" y="191068"/>
            <a:ext cx="8161361" cy="81886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the text and answer the questions  in pairs.</a:t>
            </a:r>
            <a:endParaRPr lang="en-US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1924333"/>
            <a:ext cx="11676183" cy="387155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1.What does `</a:t>
            </a:r>
            <a:r>
              <a:rPr lang="en-US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Nirmal</a:t>
            </a:r>
            <a:r>
              <a:rPr lang="en-US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Hriday</a:t>
            </a:r>
            <a:r>
              <a:rPr lang="en-US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` stand for?</a:t>
            </a:r>
          </a:p>
          <a:p>
            <a:pPr algn="ctr"/>
            <a:endParaRPr lang="en-US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2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2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2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716008" y="2930549"/>
            <a:ext cx="713777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/>
              <a:t>Ans</a:t>
            </a:r>
            <a:r>
              <a:rPr lang="en-US" sz="2800" dirty="0" smtClean="0"/>
              <a:t>   ` </a:t>
            </a:r>
            <a:r>
              <a:rPr lang="en-US" sz="2800" dirty="0" err="1" smtClean="0"/>
              <a:t>Nirmal</a:t>
            </a:r>
            <a:r>
              <a:rPr lang="en-US" sz="2800" dirty="0" smtClean="0"/>
              <a:t>  </a:t>
            </a:r>
            <a:r>
              <a:rPr lang="en-US" sz="2800" dirty="0" err="1" smtClean="0"/>
              <a:t>Hriday</a:t>
            </a:r>
            <a:r>
              <a:rPr lang="en-US" sz="2800" dirty="0" smtClean="0"/>
              <a:t>` stands for pure heart</a:t>
            </a:r>
          </a:p>
          <a:p>
            <a:r>
              <a:rPr lang="en-US" sz="2800" dirty="0" smtClean="0"/>
              <a:t>.</a:t>
            </a:r>
          </a:p>
          <a:p>
            <a:r>
              <a:rPr lang="en-US" sz="2800" dirty="0" smtClean="0"/>
              <a:t>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301642" y="3432354"/>
            <a:ext cx="765828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2’Why do you think the home is named `</a:t>
            </a:r>
            <a:r>
              <a:rPr lang="en-US" sz="2800" dirty="0" err="1" smtClean="0"/>
              <a:t>Nirmal</a:t>
            </a:r>
            <a:r>
              <a:rPr lang="en-US" sz="2800" dirty="0" smtClean="0"/>
              <a:t> </a:t>
            </a:r>
            <a:r>
              <a:rPr lang="en-US" sz="2800" dirty="0" err="1" smtClean="0"/>
              <a:t>Hriday</a:t>
            </a:r>
            <a:r>
              <a:rPr lang="en-US" sz="2800" dirty="0" smtClean="0"/>
              <a:t>`? </a:t>
            </a:r>
          </a:p>
          <a:p>
            <a:r>
              <a:rPr lang="en-US" sz="2800" dirty="0" err="1" smtClean="0"/>
              <a:t>Ans.The</a:t>
            </a:r>
            <a:r>
              <a:rPr lang="en-US" sz="2800" dirty="0" smtClean="0"/>
              <a:t> home is named `</a:t>
            </a:r>
            <a:r>
              <a:rPr lang="en-US" sz="2800" dirty="0" err="1" smtClean="0"/>
              <a:t>Nirmal</a:t>
            </a:r>
            <a:r>
              <a:rPr lang="en-US" sz="2800" dirty="0" smtClean="0"/>
              <a:t> </a:t>
            </a:r>
            <a:r>
              <a:rPr lang="en-US" sz="2800" dirty="0" err="1" smtClean="0"/>
              <a:t>Hriday</a:t>
            </a:r>
            <a:r>
              <a:rPr lang="en-US" sz="2800" dirty="0" smtClean="0"/>
              <a:t>` because </a:t>
            </a:r>
            <a:r>
              <a:rPr lang="en-US" sz="2800" dirty="0" smtClean="0"/>
              <a:t>  </a:t>
            </a:r>
            <a:r>
              <a:rPr lang="en-US" sz="2800" dirty="0" smtClean="0"/>
              <a:t>the people find their heart pure and </a:t>
            </a:r>
            <a:r>
              <a:rPr lang="en-US" sz="2800" dirty="0" smtClean="0"/>
              <a:t>peaceful after entering the home .</a:t>
            </a:r>
            <a:endParaRPr lang="en-US" sz="2800" dirty="0" smtClean="0"/>
          </a:p>
          <a:p>
            <a:endParaRPr 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xmlns="" val="1558789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518615" y="245660"/>
            <a:ext cx="9608024" cy="110546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Awards given to Mother Teresa.</a:t>
            </a:r>
            <a:endParaRPr lang="en-US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288613" y="1528550"/>
            <a:ext cx="4475757" cy="3780430"/>
          </a:xfrm>
          <a:prstGeom prst="rect">
            <a:avLst/>
          </a:prstGeom>
        </p:spPr>
      </p:pic>
      <p:sp>
        <p:nvSpPr>
          <p:cNvPr id="4" name="Pentagon 3"/>
          <p:cNvSpPr/>
          <p:nvPr/>
        </p:nvSpPr>
        <p:spPr>
          <a:xfrm>
            <a:off x="655093" y="2142130"/>
            <a:ext cx="6223379" cy="1023582"/>
          </a:xfrm>
          <a:prstGeom prst="homePlat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Pope John  XX111 Peace   Prize (1971)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04966" y="5022377"/>
            <a:ext cx="6523631" cy="140571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 Nehru Prize(1972)</a:t>
            </a:r>
          </a:p>
          <a:p>
            <a:pPr algn="ctr"/>
            <a:r>
              <a:rPr 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 her great promotion of international peace and understanding</a:t>
            </a:r>
            <a:r>
              <a:rPr lang="en-US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29533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ntagon 1"/>
          <p:cNvSpPr/>
          <p:nvPr/>
        </p:nvSpPr>
        <p:spPr>
          <a:xfrm>
            <a:off x="354842" y="805219"/>
            <a:ext cx="6100549" cy="1535509"/>
          </a:xfrm>
          <a:prstGeom prst="homePlat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Balzan</a:t>
            </a:r>
            <a:r>
              <a:rPr 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Prize(1978)</a:t>
            </a:r>
          </a:p>
          <a:p>
            <a:pPr algn="ctr"/>
            <a:r>
              <a:rPr 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 </a:t>
            </a:r>
            <a:r>
              <a:rPr lang="en-US" sz="2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humanity,peace</a:t>
            </a:r>
            <a:r>
              <a:rPr 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and fraternity among people</a:t>
            </a:r>
            <a:endParaRPr lang="en-US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998992" y="225085"/>
            <a:ext cx="4466177" cy="347472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244376" y="3699805"/>
            <a:ext cx="5403673" cy="3348109"/>
          </a:xfrm>
          <a:prstGeom prst="rect">
            <a:avLst/>
          </a:prstGeom>
        </p:spPr>
      </p:pic>
      <p:sp>
        <p:nvSpPr>
          <p:cNvPr id="5" name="Pentagon 4"/>
          <p:cNvSpPr/>
          <p:nvPr/>
        </p:nvSpPr>
        <p:spPr>
          <a:xfrm>
            <a:off x="225083" y="4515730"/>
            <a:ext cx="5838091" cy="1758460"/>
          </a:xfrm>
          <a:prstGeom prst="homePlate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tx1"/>
                </a:solidFill>
              </a:rPr>
              <a:t>The Nobel Prize(1979)</a:t>
            </a:r>
            <a:endParaRPr lang="en-US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30106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472753" y="272956"/>
            <a:ext cx="6168788" cy="5854887"/>
          </a:xfrm>
          <a:prstGeom prst="rect">
            <a:avLst/>
          </a:prstGeom>
        </p:spPr>
      </p:pic>
      <p:sp>
        <p:nvSpPr>
          <p:cNvPr id="3" name="Pentagon 2"/>
          <p:cNvSpPr/>
          <p:nvPr/>
        </p:nvSpPr>
        <p:spPr>
          <a:xfrm>
            <a:off x="259307" y="2579427"/>
            <a:ext cx="5008729" cy="1883527"/>
          </a:xfrm>
          <a:prstGeom prst="homePlat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Bharat </a:t>
            </a:r>
            <a:r>
              <a:rPr lang="en-US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Ratan</a:t>
            </a:r>
            <a:r>
              <a:rPr lang="en-US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(1980)</a:t>
            </a:r>
            <a:endParaRPr lang="en-US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525747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2224585" y="559558"/>
            <a:ext cx="7519916" cy="1269241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Now read the text and answer the questions in groups</a:t>
            </a:r>
            <a:endParaRPr lang="en-US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337482" y="2565778"/>
            <a:ext cx="9103056" cy="709685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1.What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did Mother Teresa say regarding commitment to family?</a:t>
            </a:r>
            <a:endParaRPr lang="en-US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173707" y="4012442"/>
            <a:ext cx="9621672" cy="833356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2.Why was Mother Teresa given several</a:t>
            </a:r>
          </a:p>
          <a:p>
            <a:pPr algn="ctr"/>
            <a:r>
              <a:rPr 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awards?</a:t>
            </a:r>
          </a:p>
        </p:txBody>
      </p:sp>
    </p:spTree>
    <p:extLst>
      <p:ext uri="{BB962C8B-B14F-4D97-AF65-F5344CB8AC3E}">
        <p14:creationId xmlns:p14="http://schemas.microsoft.com/office/powerpoint/2010/main" xmlns="" val="8041503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2674961" y="859809"/>
            <a:ext cx="5691117" cy="146031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Evaluation.</a:t>
            </a:r>
            <a:endParaRPr lang="en-US" sz="3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14149" y="3152634"/>
            <a:ext cx="10672549" cy="278414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ctr">
              <a:buFont typeface="+mj-lt"/>
              <a:buAutoNum type="arabicPeriod"/>
            </a:pPr>
            <a:r>
              <a:rPr 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What did Mother Teresa want the dying people to feel that they too deserve care and love?</a:t>
            </a:r>
          </a:p>
          <a:p>
            <a:pPr marL="342900" indent="-342900" algn="ctr">
              <a:buFont typeface="+mj-lt"/>
              <a:buAutoNum type="arabicPeriod"/>
            </a:pPr>
            <a:r>
              <a:rPr 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What did Mother Teresa do for the world?</a:t>
            </a:r>
          </a:p>
          <a:p>
            <a:pPr marL="342900" indent="-342900" algn="ctr">
              <a:buFont typeface="+mj-lt"/>
              <a:buAutoNum type="arabicPeriod"/>
            </a:pPr>
            <a:r>
              <a:rPr 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What  are the things that we have learnt from Mother Teresa?</a:t>
            </a:r>
          </a:p>
          <a:p>
            <a:pPr marL="342900" indent="-342900" algn="ctr">
              <a:buFont typeface="+mj-lt"/>
              <a:buAutoNum type="arabicPeriod"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741727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3616657" y="559558"/>
            <a:ext cx="5254387" cy="91440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Home work.</a:t>
            </a:r>
            <a:endParaRPr lang="en-US" sz="3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Oval 2"/>
          <p:cNvSpPr/>
          <p:nvPr/>
        </p:nvSpPr>
        <p:spPr>
          <a:xfrm>
            <a:off x="1555844" y="2593073"/>
            <a:ext cx="8952932" cy="1569493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an  article on how you  will help the helpless people.</a:t>
            </a:r>
            <a:endParaRPr lang="en-US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40531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32513" y="627797"/>
            <a:ext cx="45174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THANKS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TO ALL.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40739" y="518616"/>
            <a:ext cx="6428095" cy="4462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5842280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403</TotalTime>
  <Words>337</Words>
  <Application>Microsoft Office PowerPoint</Application>
  <PresentationFormat>Custom</PresentationFormat>
  <Paragraphs>51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RANG</dc:creator>
  <cp:lastModifiedBy>USER</cp:lastModifiedBy>
  <cp:revision>45</cp:revision>
  <dcterms:created xsi:type="dcterms:W3CDTF">2019-09-11T10:48:35Z</dcterms:created>
  <dcterms:modified xsi:type="dcterms:W3CDTF">2019-10-19T03:42:31Z</dcterms:modified>
</cp:coreProperties>
</file>