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3"/>
  </p:notesMasterIdLst>
  <p:sldIdLst>
    <p:sldId id="294" r:id="rId2"/>
    <p:sldId id="295" r:id="rId3"/>
    <p:sldId id="282" r:id="rId4"/>
    <p:sldId id="280" r:id="rId5"/>
    <p:sldId id="263" r:id="rId6"/>
    <p:sldId id="271" r:id="rId7"/>
    <p:sldId id="283" r:id="rId8"/>
    <p:sldId id="285" r:id="rId9"/>
    <p:sldId id="291" r:id="rId10"/>
    <p:sldId id="272" r:id="rId11"/>
    <p:sldId id="293" r:id="rId12"/>
    <p:sldId id="273" r:id="rId13"/>
    <p:sldId id="292" r:id="rId14"/>
    <p:sldId id="268" r:id="rId15"/>
    <p:sldId id="270" r:id="rId16"/>
    <p:sldId id="275" r:id="rId17"/>
    <p:sldId id="274" r:id="rId18"/>
    <p:sldId id="286" r:id="rId19"/>
    <p:sldId id="288" r:id="rId20"/>
    <p:sldId id="289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22" autoAdjust="0"/>
    <p:restoredTop sz="94660"/>
  </p:normalViewPr>
  <p:slideViewPr>
    <p:cSldViewPr>
      <p:cViewPr varScale="1">
        <p:scale>
          <a:sx n="86" d="100"/>
          <a:sy n="86" d="100"/>
        </p:scale>
        <p:origin x="1620" y="96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0131B0-895F-40B6-B17A-F31AD5C45639}" type="datetimeFigureOut">
              <a:rPr lang="en-US" smtClean="0"/>
              <a:t>12-Oct-19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8E2857-3A26-4851-80D8-EEEED9ABE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921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8E2857-3A26-4851-80D8-EEEED9ABE20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833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8E2857-3A26-4851-80D8-EEEED9ABE20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979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8E2857-3A26-4851-80D8-EEEED9ABE20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9247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ি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8E2857-3A26-4851-80D8-EEEED9ABE20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583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B693-79AC-481C-839A-11FE90177C04}" type="datetimeFigureOut">
              <a:rPr lang="en-US" smtClean="0"/>
              <a:t>12-Oct-19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3262-B0F6-44A7-9DAD-868CC881030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B693-79AC-481C-839A-11FE90177C04}" type="datetimeFigureOut">
              <a:rPr lang="en-US" smtClean="0"/>
              <a:t>12-Oct-19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3262-B0F6-44A7-9DAD-868CC88103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B693-79AC-481C-839A-11FE90177C04}" type="datetimeFigureOut">
              <a:rPr lang="en-US" smtClean="0"/>
              <a:t>12-Oct-19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4AA3262-B0F6-44A7-9DAD-868CC88103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B693-79AC-481C-839A-11FE90177C04}" type="datetimeFigureOut">
              <a:rPr lang="en-US" smtClean="0"/>
              <a:t>12-Oct-19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3262-B0F6-44A7-9DAD-868CC88103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B693-79AC-481C-839A-11FE90177C04}" type="datetimeFigureOut">
              <a:rPr lang="en-US" smtClean="0"/>
              <a:t>12-Oct-19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3262-B0F6-44A7-9DAD-868CC88103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B693-79AC-481C-839A-11FE90177C04}" type="datetimeFigureOut">
              <a:rPr lang="en-US" smtClean="0"/>
              <a:t>12-Oct-19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3262-B0F6-44A7-9DAD-868CC88103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B693-79AC-481C-839A-11FE90177C04}" type="datetimeFigureOut">
              <a:rPr lang="en-US" smtClean="0"/>
              <a:t>12-Oct-19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3262-B0F6-44A7-9DAD-868CC88103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B693-79AC-481C-839A-11FE90177C04}" type="datetimeFigureOut">
              <a:rPr lang="en-US" smtClean="0"/>
              <a:t>12-Oct-19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3262-B0F6-44A7-9DAD-868CC88103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B693-79AC-481C-839A-11FE90177C04}" type="datetimeFigureOut">
              <a:rPr lang="en-US" smtClean="0"/>
              <a:t>12-Oct-19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3262-B0F6-44A7-9DAD-868CC88103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B693-79AC-481C-839A-11FE90177C04}" type="datetimeFigureOut">
              <a:rPr lang="en-US" smtClean="0"/>
              <a:t>12-Oct-19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3262-B0F6-44A7-9DAD-868CC88103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EB693-79AC-481C-839A-11FE90177C04}" type="datetimeFigureOut">
              <a:rPr lang="en-US" smtClean="0"/>
              <a:t>12-Oct-19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3262-B0F6-44A7-9DAD-868CC88103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54EB693-79AC-481C-839A-11FE90177C04}" type="datetimeFigureOut">
              <a:rPr lang="en-US" smtClean="0"/>
              <a:t>12-Oct-19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4AA3262-B0F6-44A7-9DAD-868CC881030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mailto:mustafig7@gmail.com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57200"/>
            <a:ext cx="8983133" cy="6248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38400" y="4894847"/>
            <a:ext cx="3962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457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4312" y="2943226"/>
            <a:ext cx="386727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মোঃ মোস্তাফিজুর রহমান</a:t>
            </a:r>
          </a:p>
          <a:p>
            <a:pPr algn="ctr"/>
            <a:r>
              <a:rPr lang="bn-IN" sz="27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r>
              <a:rPr lang="bn-IN" sz="2700" dirty="0">
                <a:latin typeface="NikoshBAN" panose="02000000000000000000" pitchFamily="2" charset="0"/>
                <a:cs typeface="NikoshBAN" panose="02000000000000000000" pitchFamily="2" charset="0"/>
              </a:rPr>
              <a:t>নিত্যানন্দপুর মাধ্যমিক বিদ্যালয়</a:t>
            </a:r>
          </a:p>
          <a:p>
            <a:pPr algn="ctr"/>
            <a:r>
              <a:rPr lang="bn-IN" sz="2700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হরিনাকুন্ডু,ঝিনাইদাহ</a:t>
            </a:r>
          </a:p>
          <a:p>
            <a:pPr algn="ctr"/>
            <a:r>
              <a:rPr lang="en-US" sz="1350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Email :  </a:t>
            </a:r>
            <a:r>
              <a:rPr lang="en-US" sz="1350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2"/>
              </a:rPr>
              <a:t>mustafig</a:t>
            </a:r>
            <a:r>
              <a:rPr lang="bn-IN" sz="1350" dirty="0">
                <a:solidFill>
                  <a:schemeClr val="accent5"/>
                </a:solidFill>
                <a:hlinkClick r:id="rId2"/>
              </a:rPr>
              <a:t>7</a:t>
            </a:r>
            <a:r>
              <a:rPr lang="en-US" sz="1350" dirty="0" smtClean="0">
                <a:solidFill>
                  <a:schemeClr val="accent5"/>
                </a:solidFill>
                <a:hlinkClick r:id="rId2"/>
              </a:rPr>
              <a:t>@gmail.com</a:t>
            </a:r>
            <a:endParaRPr lang="bn-IN" sz="1350" dirty="0" smtClean="0">
              <a:solidFill>
                <a:schemeClr val="accent5"/>
              </a:solidFill>
            </a:endParaRPr>
          </a:p>
          <a:p>
            <a:pPr algn="ctr"/>
            <a:r>
              <a:rPr lang="en-US" sz="24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০১৭১৪</a:t>
            </a:r>
            <a:r>
              <a:rPr lang="bn-IN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৯৯৩৯৬২</a:t>
            </a:r>
            <a:endParaRPr lang="en-US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135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Wave 3"/>
          <p:cNvSpPr/>
          <p:nvPr/>
        </p:nvSpPr>
        <p:spPr>
          <a:xfrm>
            <a:off x="1218645" y="1282418"/>
            <a:ext cx="2057400" cy="571500"/>
          </a:xfrm>
          <a:prstGeom prst="wav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400" dirty="0"/>
              <a:t>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4067302" y="1179742"/>
            <a:ext cx="34289" cy="480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Wave 5"/>
          <p:cNvSpPr/>
          <p:nvPr/>
        </p:nvSpPr>
        <p:spPr>
          <a:xfrm>
            <a:off x="5422766" y="1653485"/>
            <a:ext cx="2133471" cy="628650"/>
          </a:xfrm>
          <a:prstGeom prst="wav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00112" y="3039880"/>
            <a:ext cx="4741619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27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n w="0"/>
                <a:solidFill>
                  <a:srgbClr val="00206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bn-IN" sz="4000" b="1" dirty="0">
                <a:ln w="0"/>
                <a:solidFill>
                  <a:srgbClr val="00206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0"/>
                <a:solidFill>
                  <a:srgbClr val="00206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সপ্তম</a:t>
            </a:r>
            <a:endParaRPr lang="bn-BD" sz="4000" b="1" dirty="0">
              <a:solidFill>
                <a:srgbClr val="002060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b="1" dirty="0">
                <a:ln w="0"/>
                <a:solidFill>
                  <a:srgbClr val="00206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bn-IN" sz="3600" b="1" dirty="0" smtClean="0">
                <a:ln w="0"/>
                <a:solidFill>
                  <a:srgbClr val="00206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ও যোগাযোগ প্রযুক্তি</a:t>
            </a:r>
            <a:endParaRPr lang="bn-BD" sz="3600" b="1" dirty="0">
              <a:ln w="0"/>
              <a:solidFill>
                <a:srgbClr val="002060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b="1" dirty="0" smtClean="0">
                <a:ln w="0"/>
                <a:solidFill>
                  <a:srgbClr val="00206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3600" b="1" dirty="0">
                <a:ln w="0"/>
                <a:solidFill>
                  <a:srgbClr val="00206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0"/>
                <a:solidFill>
                  <a:srgbClr val="00206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দ্বিতীয়</a:t>
            </a:r>
            <a:endParaRPr lang="en-US" sz="3600" b="1" dirty="0" smtClean="0">
              <a:ln w="0"/>
              <a:solidFill>
                <a:srgbClr val="002060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dirty="0" smtClean="0">
                <a:ln w="0"/>
                <a:solidFill>
                  <a:srgbClr val="00206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3600" b="1" dirty="0">
              <a:ln w="0"/>
              <a:solidFill>
                <a:srgbClr val="002060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700" b="1" dirty="0">
                <a:ln w="0"/>
                <a:solidFill>
                  <a:srgbClr val="00206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700" b="1" dirty="0">
              <a:ln w="0"/>
              <a:solidFill>
                <a:srgbClr val="002060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2700" b="1" dirty="0">
              <a:ln w="0"/>
              <a:solidFill>
                <a:srgbClr val="002060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700" b="1" dirty="0">
                <a:ln w="0"/>
                <a:solidFill>
                  <a:srgbClr val="00206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2700" b="1" dirty="0">
              <a:ln w="0"/>
              <a:solidFill>
                <a:srgbClr val="002060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700" b="1" dirty="0">
                <a:ln w="0"/>
                <a:solidFill>
                  <a:srgbClr val="00206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2700" b="1" dirty="0">
              <a:ln w="0"/>
              <a:solidFill>
                <a:srgbClr val="002060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bn-IN" sz="27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bn-IN" sz="27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328" y="1792696"/>
            <a:ext cx="967760" cy="121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9989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CHA ALIM MADRASHA\Desktop\Computer Instrument\index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3351"/>
            <a:ext cx="4343400" cy="2525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Computer Instrument\images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0805">
            <a:off x="5477278" y="214382"/>
            <a:ext cx="2590800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Computer Instrument\mod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37131">
            <a:off x="4886512" y="2970639"/>
            <a:ext cx="4957695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CHA ALIM MADRASHA\Desktop\Computer Instrument\index 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799" y="1859920"/>
            <a:ext cx="2893923" cy="2388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CHA ALIM MADRASHA\Desktop\Computer Instrument\mo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4648200"/>
            <a:ext cx="2524125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CHA ALIM MADRASHA\Desktop\Computer Instrument\ups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162" y="4488873"/>
            <a:ext cx="1524000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15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752600"/>
            <a:ext cx="8534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60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bn-IN" sz="6000" dirty="0" smtClean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0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72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মেমোরি</a:t>
            </a:r>
            <a:r>
              <a:rPr lang="en-US" sz="72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72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স্টোরেজ</a:t>
            </a:r>
            <a:r>
              <a:rPr lang="en-US" sz="72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72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617070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682613"/>
            <a:ext cx="8839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           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---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র‍্যাম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,</a:t>
            </a:r>
            <a:endParaRPr lang="bn-IN" sz="4400" dirty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২।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র‍্যাম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রমের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বর্ননা 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,</a:t>
            </a:r>
            <a:endParaRPr lang="bn-IN" sz="3600" i="1" dirty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পেনড্রাইভ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1718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HA ALIM MADRASHA\Desktop\Computer Instrument\mo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33778"/>
            <a:ext cx="3077735" cy="2575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CHA ALIM MADRASHA\Desktop\Computer Instrument\images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429000"/>
            <a:ext cx="39624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CHA ALIM MADRASHA\Desktop\Computer Instrument\index 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33" y="633778"/>
            <a:ext cx="3638550" cy="2338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0442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990600"/>
            <a:ext cx="61722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কর্মপত্র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–১ </a:t>
            </a:r>
          </a:p>
          <a:p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        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) 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           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২মিঃ</a:t>
            </a: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র‍্যাম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17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066800"/>
            <a:ext cx="85344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সমাধান</a:t>
            </a:r>
            <a:endParaRPr lang="en-US" sz="60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র‍্যাম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অস্থায়ী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মেমোরি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র‍্যামে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যায়,পড়া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প্রয়োজনে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মুছা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এজন্য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র‍্যামকে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লিখন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পঠন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মেমোরিও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endParaRPr lang="en-US" sz="4800" dirty="0" smtClean="0">
              <a:solidFill>
                <a:srgbClr val="00B0F0"/>
              </a:solidFill>
            </a:endParaRPr>
          </a:p>
          <a:p>
            <a:pPr algn="ctr"/>
            <a:endParaRPr lang="en-US" sz="6000" dirty="0">
              <a:solidFill>
                <a:srgbClr val="00B0F0"/>
              </a:solidFill>
            </a:endParaRPr>
          </a:p>
          <a:p>
            <a:pPr algn="ctr"/>
            <a:endParaRPr lang="en-US" sz="4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114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CHA ALIM MADRASHA\Desktop\Computer Instrument\index 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58333"/>
            <a:ext cx="363855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CHA ALIM MADRASHA\Desktop\Computer Instrument\mo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530" y="2133600"/>
            <a:ext cx="3551662" cy="2971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299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295400"/>
            <a:ext cx="84582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কর্মপত্রঃ-২ 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              (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       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8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মিঃ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র‍্যাম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রমের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তিনটি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260098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1981200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rame 2"/>
          <p:cNvSpPr/>
          <p:nvPr/>
        </p:nvSpPr>
        <p:spPr>
          <a:xfrm>
            <a:off x="2057400" y="1135797"/>
            <a:ext cx="4191000" cy="21336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62200" y="1745382"/>
            <a:ext cx="388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সমাধান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025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2400"/>
            <a:ext cx="9144000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র‍্যামের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পুর্ণরুপ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random access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memorry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কিন্তু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রমের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পির্ণরুপ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read only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memorry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pPr algn="ctr"/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২।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র‍্যাম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অস্থায়ী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মেমোরি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কিন্তু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স্থায়ী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মেমোরি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৩।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অফ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/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বিদ্যু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ৎ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র‍্যামের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ডেটা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মুছে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কিন্তু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কম্পিউটা্র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অফ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//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বিদ্যু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ৎ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গেলেও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রমে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সংরক্ষিত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ডেটা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মুছে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2000" dirty="0" smtClean="0"/>
              <a:t>  </a:t>
            </a:r>
          </a:p>
          <a:p>
            <a:pPr marL="571500" indent="-571500">
              <a:buFont typeface="Arial" pitchFamily="34" charset="0"/>
              <a:buChar char="•"/>
            </a:pPr>
            <a:endParaRPr lang="en-US" sz="2800" dirty="0" smtClean="0"/>
          </a:p>
          <a:p>
            <a:pPr marL="571500" indent="-571500">
              <a:buFont typeface="Arial" pitchFamily="34" charset="0"/>
              <a:buChar char="•"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275104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CHA ALIM MADRASHA\Desktop\Computer Instrument\mod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21975"/>
            <a:ext cx="3962400" cy="2986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CHA ALIM MADRASHA\Desktop\Computer Instrument\c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221974"/>
            <a:ext cx="3057525" cy="341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247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915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dirty="0" smtClean="0"/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কর্মপত্র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:- ৩            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)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                        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১০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মিঃ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পেনড্রাইভ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0454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2800"/>
            <a:ext cx="91440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সমাধান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১।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পেনড্রাইভ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কম্পিউটারে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নেয়া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২।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ইহার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নেটওয়ার্কিং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৩।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ইহার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ধারন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৫।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স্টোরেজ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 smtClean="0"/>
          </a:p>
          <a:p>
            <a:pPr algn="ctr"/>
            <a:endParaRPr lang="en-US" sz="4000" dirty="0" smtClean="0"/>
          </a:p>
          <a:p>
            <a:pPr algn="ctr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9429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6191"/>
            <a:ext cx="9144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  </a:t>
            </a:r>
            <a:r>
              <a:rPr lang="en-US" sz="9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96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 ১।কম্পিউটারের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অস্থায়ী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স্মৃতিকে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--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  i   Ram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ii rom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 iii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হার্ডওয়্যার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।  iv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অপারেটিং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সিস্টেম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endParaRPr lang="en-US" sz="4000" dirty="0" smtClean="0"/>
          </a:p>
          <a:p>
            <a:endParaRPr lang="en-US" sz="4000" dirty="0" smtClean="0"/>
          </a:p>
          <a:p>
            <a:endParaRPr lang="en-US" sz="4000" dirty="0"/>
          </a:p>
        </p:txBody>
      </p:sp>
      <p:sp>
        <p:nvSpPr>
          <p:cNvPr id="4" name="Oval 3"/>
          <p:cNvSpPr/>
          <p:nvPr/>
        </p:nvSpPr>
        <p:spPr>
          <a:xfrm>
            <a:off x="1212730" y="2139351"/>
            <a:ext cx="228600" cy="4216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71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69753"/>
            <a:ext cx="899160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000" dirty="0" smtClean="0"/>
          </a:p>
          <a:p>
            <a:pPr algn="ctr"/>
            <a:r>
              <a:rPr lang="en-US" sz="4400" dirty="0" smtClean="0"/>
              <a:t>২। Rom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পূর্নরুপ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pPr algn="ctr"/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    a)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Random access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memorry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.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b) Root only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memorry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. </a:t>
            </a:r>
          </a:p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c) Read only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memorry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.</a:t>
            </a:r>
          </a:p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d) Red only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memorry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.</a:t>
            </a:r>
          </a:p>
          <a:p>
            <a:pPr algn="ctr"/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marL="857250" indent="-857250" algn="ctr">
              <a:buFont typeface="+mj-lt"/>
              <a:buAutoNum type="romanLcPeriod"/>
            </a:pPr>
            <a:endParaRPr lang="en-US" sz="4000" dirty="0" smtClean="0"/>
          </a:p>
          <a:p>
            <a:pPr marL="571500" indent="-571500">
              <a:buFont typeface="Arial" pitchFamily="34" charset="0"/>
              <a:buChar char="•"/>
            </a:pPr>
            <a:endParaRPr lang="en-US" sz="4000" dirty="0" smtClean="0"/>
          </a:p>
        </p:txBody>
      </p:sp>
      <p:sp>
        <p:nvSpPr>
          <p:cNvPr id="5" name="Oval 4"/>
          <p:cNvSpPr/>
          <p:nvPr/>
        </p:nvSpPr>
        <p:spPr>
          <a:xfrm>
            <a:off x="2142945" y="3426531"/>
            <a:ext cx="3810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731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62000"/>
            <a:ext cx="9144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র‍্যাম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romanLcPeriod"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স্থায়ী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মেমোরি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514350" indent="-514350">
              <a:buFont typeface="+mj-lt"/>
              <a:buAutoNum type="romanLcPeriod"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অস্থায়ী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মেমোরি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romanLcPeriod"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ক্যাশ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মেমোরি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ক. i খ.  ii . গ  iii  ঘ i, ii, ও iii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143000" y="3276600"/>
            <a:ext cx="457200" cy="5323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449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219200"/>
            <a:ext cx="80772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8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রহিম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করিম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সপ্তম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শ্রেণীর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শিক্ষর্থী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উভয়ে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সাহেব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বাজার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ঘুরতে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গিয়ে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দোকানে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ঢুকলো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।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রহিম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করিমকে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৮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গিগার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পেনড্রাইভ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কিন্তু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করিম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পেনড্রাইবের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নেয়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কারম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তথ্যের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সংগ্রহ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15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838200"/>
            <a:ext cx="8610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১। Ram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৪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পেনড্রাইবের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পেনড্রাইবের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প্রয়োজনীয়তা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৪।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রহিম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করিমের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মতটি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কাছে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যুক্তিযুক্ত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pPr marL="514350" indent="-514350">
              <a:buFont typeface="+mj-lt"/>
              <a:buAutoNum type="arabicPeriod"/>
            </a:pP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493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889337"/>
            <a:ext cx="6553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6000" dirty="0" smtClean="0">
                <a:solidFill>
                  <a:srgbClr val="00B050"/>
                </a:solidFill>
              </a:rPr>
              <a:t> </a:t>
            </a:r>
            <a:r>
              <a:rPr lang="en-US" sz="6000" dirty="0" err="1" smtClean="0">
                <a:solidFill>
                  <a:srgbClr val="00B050"/>
                </a:solidFill>
              </a:rPr>
              <a:t>ধন্যবাদ</a:t>
            </a:r>
            <a:endParaRPr lang="en-US" sz="6000" dirty="0">
              <a:solidFill>
                <a:srgbClr val="00B050"/>
              </a:solidFill>
            </a:endParaRPr>
          </a:p>
        </p:txBody>
      </p:sp>
      <p:pic>
        <p:nvPicPr>
          <p:cNvPr id="2050" name="Picture 2" descr="C:\Users\CHA ALIM MADRASHA\Pictures\imag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05000"/>
            <a:ext cx="838200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1373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1143</TotalTime>
  <Words>455</Words>
  <Application>Microsoft Office PowerPoint</Application>
  <PresentationFormat>On-screen Show (4:3)</PresentationFormat>
  <Paragraphs>88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Arial</vt:lpstr>
      <vt:lpstr>Book Antiqua</vt:lpstr>
      <vt:lpstr>Calibri</vt:lpstr>
      <vt:lpstr>Lucida Sans</vt:lpstr>
      <vt:lpstr>NikoshBAN</vt:lpstr>
      <vt:lpstr>Vrinda</vt:lpstr>
      <vt:lpstr>Wingdings</vt:lpstr>
      <vt:lpstr>Wingdings 2</vt:lpstr>
      <vt:lpstr>Wingdings 3</vt:lpstr>
      <vt:lpstr>Apex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 ALIM MADRASHA</dc:creator>
  <cp:lastModifiedBy>hp</cp:lastModifiedBy>
  <cp:revision>362</cp:revision>
  <dcterms:created xsi:type="dcterms:W3CDTF">2015-01-09T06:12:30Z</dcterms:created>
  <dcterms:modified xsi:type="dcterms:W3CDTF">2019-10-11T18:43:40Z</dcterms:modified>
</cp:coreProperties>
</file>