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0"/>
  </p:notesMasterIdLst>
  <p:sldIdLst>
    <p:sldId id="272" r:id="rId2"/>
    <p:sldId id="288" r:id="rId3"/>
    <p:sldId id="273" r:id="rId4"/>
    <p:sldId id="274" r:id="rId5"/>
    <p:sldId id="289" r:id="rId6"/>
    <p:sldId id="277" r:id="rId7"/>
    <p:sldId id="276" r:id="rId8"/>
    <p:sldId id="290" r:id="rId9"/>
    <p:sldId id="287" r:id="rId10"/>
    <p:sldId id="278" r:id="rId11"/>
    <p:sldId id="280" r:id="rId12"/>
    <p:sldId id="279" r:id="rId13"/>
    <p:sldId id="281" r:id="rId14"/>
    <p:sldId id="286" r:id="rId15"/>
    <p:sldId id="285" r:id="rId16"/>
    <p:sldId id="284" r:id="rId17"/>
    <p:sldId id="283" r:id="rId18"/>
    <p:sldId id="275" r:id="rId19"/>
  </p:sldIdLst>
  <p:sldSz cx="96012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F1E1"/>
    <a:srgbClr val="47CFFF"/>
    <a:srgbClr val="A9DA74"/>
    <a:srgbClr val="FF4F4F"/>
    <a:srgbClr val="28D6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50" autoAdjust="0"/>
    <p:restoredTop sz="88326" autoAdjust="0"/>
  </p:normalViewPr>
  <p:slideViewPr>
    <p:cSldViewPr>
      <p:cViewPr varScale="1">
        <p:scale>
          <a:sx n="74" d="100"/>
          <a:sy n="74" d="100"/>
        </p:scale>
        <p:origin x="1230" y="72"/>
      </p:cViewPr>
      <p:guideLst>
        <p:guide orient="horz" pos="2160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E19C8D-FA2D-4597-B4B0-7EF6AE568F37}" type="doc">
      <dgm:prSet loTypeId="urn:microsoft.com/office/officeart/2005/8/layout/radial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8C16D90-6418-436F-B8C5-E91AA3354CFB}">
      <dgm:prSet phldrT="[Text]" custT="1"/>
      <dgm:spPr/>
      <dgm:t>
        <a:bodyPr/>
        <a:lstStyle/>
        <a:p>
          <a:r>
            <a:rPr lang="bn-IN" sz="3600" b="1" dirty="0" smtClean="0">
              <a:latin typeface="NikoshBAN" panose="02000000000000000000" pitchFamily="2" charset="0"/>
              <a:cs typeface="NikoshBAN" panose="02000000000000000000" pitchFamily="2" charset="0"/>
            </a:rPr>
            <a:t>গুরুমস্তিষ্ক</a:t>
          </a:r>
          <a:endParaRPr lang="en-US" sz="36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23A6559-D924-4C0C-9835-2AE1AA0A68C8}" type="parTrans" cxnId="{473E972A-C685-4BFC-9773-BA6345DC7590}">
      <dgm:prSet/>
      <dgm:spPr/>
      <dgm:t>
        <a:bodyPr/>
        <a:lstStyle/>
        <a:p>
          <a:endParaRPr lang="en-US"/>
        </a:p>
      </dgm:t>
    </dgm:pt>
    <dgm:pt modelId="{9921FDC1-9BBE-40C9-87E1-EFC0138EF4DE}" type="sibTrans" cxnId="{473E972A-C685-4BFC-9773-BA6345DC7590}">
      <dgm:prSet/>
      <dgm:spPr/>
      <dgm:t>
        <a:bodyPr/>
        <a:lstStyle/>
        <a:p>
          <a:endParaRPr lang="en-US"/>
        </a:p>
      </dgm:t>
    </dgm:pt>
    <dgm:pt modelId="{6B187D00-B4C7-4597-B508-9C5378FA7753}">
      <dgm:prSet phldrT="[Text]" custT="1"/>
      <dgm:spPr/>
      <dgm:t>
        <a:bodyPr/>
        <a:lstStyle/>
        <a:p>
          <a:r>
            <a:rPr lang="bn-IN" sz="3600" b="1" dirty="0" smtClean="0">
              <a:latin typeface="NikoshBAN" panose="02000000000000000000" pitchFamily="2" charset="0"/>
              <a:cs typeface="NikoshBAN" panose="02000000000000000000" pitchFamily="2" charset="0"/>
            </a:rPr>
            <a:t>মধ্যমস্তিষ্ক</a:t>
          </a:r>
          <a:endParaRPr lang="en-US" sz="2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3DC6205-6AC0-4EFD-901B-CEE6CD947C8A}" type="parTrans" cxnId="{776CE0CB-624F-4710-90D8-31D688F2A2D5}">
      <dgm:prSet/>
      <dgm:spPr/>
      <dgm:t>
        <a:bodyPr/>
        <a:lstStyle/>
        <a:p>
          <a:endParaRPr lang="en-US"/>
        </a:p>
      </dgm:t>
    </dgm:pt>
    <dgm:pt modelId="{2EE3C4F9-0859-4648-B910-201410F54BA2}" type="sibTrans" cxnId="{776CE0CB-624F-4710-90D8-31D688F2A2D5}">
      <dgm:prSet/>
      <dgm:spPr/>
      <dgm:t>
        <a:bodyPr/>
        <a:lstStyle/>
        <a:p>
          <a:endParaRPr lang="en-US"/>
        </a:p>
      </dgm:t>
    </dgm:pt>
    <dgm:pt modelId="{3D3E879B-180C-457F-9581-313F66DC0CDB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IN" sz="3600" b="1" dirty="0" smtClean="0">
              <a:latin typeface="NikoshBAN" panose="02000000000000000000" pitchFamily="2" charset="0"/>
              <a:cs typeface="NikoshBAN" panose="02000000000000000000" pitchFamily="2" charset="0"/>
            </a:rPr>
            <a:t>লঘুমস্তিষ্ক</a:t>
          </a:r>
          <a:endParaRPr lang="en-US" dirty="0"/>
        </a:p>
      </dgm:t>
    </dgm:pt>
    <dgm:pt modelId="{A8FBBBE9-E59E-4590-8841-4EB383F45F77}" type="parTrans" cxnId="{5E6E9BFA-E812-4D6A-BD88-DD128CD9F284}">
      <dgm:prSet/>
      <dgm:spPr/>
      <dgm:t>
        <a:bodyPr/>
        <a:lstStyle/>
        <a:p>
          <a:endParaRPr lang="en-US"/>
        </a:p>
      </dgm:t>
    </dgm:pt>
    <dgm:pt modelId="{67E036B8-B217-41DC-8437-9D59AEB88E81}" type="sibTrans" cxnId="{5E6E9BFA-E812-4D6A-BD88-DD128CD9F284}">
      <dgm:prSet/>
      <dgm:spPr/>
      <dgm:t>
        <a:bodyPr/>
        <a:lstStyle/>
        <a:p>
          <a:endParaRPr lang="en-US"/>
        </a:p>
      </dgm:t>
    </dgm:pt>
    <dgm:pt modelId="{965E8CA7-4A28-419C-98C1-E29F01869642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183A376C-AF06-4E16-8AA7-4F0223A1B0C5}" type="sibTrans" cxnId="{8FDC1274-6821-4434-925B-773FF1804ACC}">
      <dgm:prSet/>
      <dgm:spPr/>
      <dgm:t>
        <a:bodyPr/>
        <a:lstStyle/>
        <a:p>
          <a:endParaRPr lang="en-US"/>
        </a:p>
      </dgm:t>
    </dgm:pt>
    <dgm:pt modelId="{1C7CFD70-FFCF-415D-ABEA-B8A4EEC1B5EF}" type="parTrans" cxnId="{8FDC1274-6821-4434-925B-773FF1804ACC}">
      <dgm:prSet/>
      <dgm:spPr/>
      <dgm:t>
        <a:bodyPr/>
        <a:lstStyle/>
        <a:p>
          <a:endParaRPr lang="en-US"/>
        </a:p>
      </dgm:t>
    </dgm:pt>
    <dgm:pt modelId="{ECD4F628-D2CE-4FEB-A988-5BD0A729365E}" type="pres">
      <dgm:prSet presAssocID="{3FE19C8D-FA2D-4597-B4B0-7EF6AE568F3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16C3B0-ACDA-454B-A8F7-5A39ED822DC7}" type="pres">
      <dgm:prSet presAssocID="{965E8CA7-4A28-419C-98C1-E29F01869642}" presName="centerShape" presStyleLbl="node0" presStyleIdx="0" presStyleCnt="1" custScaleX="175855" custScaleY="141036" custLinFactNeighborX="3841" custLinFactNeighborY="-1873"/>
      <dgm:spPr/>
      <dgm:t>
        <a:bodyPr/>
        <a:lstStyle/>
        <a:p>
          <a:endParaRPr lang="en-US"/>
        </a:p>
      </dgm:t>
    </dgm:pt>
    <dgm:pt modelId="{4E654A79-FC50-4B13-9B51-0537D3D74694}" type="pres">
      <dgm:prSet presAssocID="{723A6559-D924-4C0C-9835-2AE1AA0A68C8}" presName="Name9" presStyleLbl="parChTrans1D2" presStyleIdx="0" presStyleCnt="3"/>
      <dgm:spPr/>
      <dgm:t>
        <a:bodyPr/>
        <a:lstStyle/>
        <a:p>
          <a:endParaRPr lang="en-US"/>
        </a:p>
      </dgm:t>
    </dgm:pt>
    <dgm:pt modelId="{64A49E4B-7984-4C2B-B4EA-6F623444A442}" type="pres">
      <dgm:prSet presAssocID="{723A6559-D924-4C0C-9835-2AE1AA0A68C8}" presName="connTx" presStyleLbl="parChTrans1D2" presStyleIdx="0" presStyleCnt="3"/>
      <dgm:spPr/>
      <dgm:t>
        <a:bodyPr/>
        <a:lstStyle/>
        <a:p>
          <a:endParaRPr lang="en-US"/>
        </a:p>
      </dgm:t>
    </dgm:pt>
    <dgm:pt modelId="{EEC39136-888C-474B-81DC-1DE1F9074CC9}" type="pres">
      <dgm:prSet presAssocID="{B8C16D90-6418-436F-B8C5-E91AA3354CFB}" presName="node" presStyleLbl="node1" presStyleIdx="0" presStyleCnt="3" custScaleX="131706" custScaleY="102618" custRadScaleRad="97194" custRadScaleInc="-17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27563E-CC93-4E7F-A786-F524D4E92B6B}" type="pres">
      <dgm:prSet presAssocID="{83DC6205-6AC0-4EFD-901B-CEE6CD947C8A}" presName="Name9" presStyleLbl="parChTrans1D2" presStyleIdx="1" presStyleCnt="3"/>
      <dgm:spPr/>
      <dgm:t>
        <a:bodyPr/>
        <a:lstStyle/>
        <a:p>
          <a:endParaRPr lang="en-US"/>
        </a:p>
      </dgm:t>
    </dgm:pt>
    <dgm:pt modelId="{49ED0EA1-256B-4EEF-AE90-FE9E94D2E97E}" type="pres">
      <dgm:prSet presAssocID="{83DC6205-6AC0-4EFD-901B-CEE6CD947C8A}" presName="connTx" presStyleLbl="parChTrans1D2" presStyleIdx="1" presStyleCnt="3"/>
      <dgm:spPr/>
      <dgm:t>
        <a:bodyPr/>
        <a:lstStyle/>
        <a:p>
          <a:endParaRPr lang="en-US"/>
        </a:p>
      </dgm:t>
    </dgm:pt>
    <dgm:pt modelId="{A894F8B9-FC67-467C-8C33-305659E437DE}" type="pres">
      <dgm:prSet presAssocID="{6B187D00-B4C7-4597-B508-9C5378FA7753}" presName="node" presStyleLbl="node1" presStyleIdx="1" presStyleCnt="3" custScaleX="130746" custScaleY="1165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FD37CF-787B-4DC9-B4FD-489575220EF0}" type="pres">
      <dgm:prSet presAssocID="{A8FBBBE9-E59E-4590-8841-4EB383F45F77}" presName="Name9" presStyleLbl="parChTrans1D2" presStyleIdx="2" presStyleCnt="3"/>
      <dgm:spPr/>
      <dgm:t>
        <a:bodyPr/>
        <a:lstStyle/>
        <a:p>
          <a:endParaRPr lang="en-US"/>
        </a:p>
      </dgm:t>
    </dgm:pt>
    <dgm:pt modelId="{F1BD1F22-20AE-4896-A423-88991329B495}" type="pres">
      <dgm:prSet presAssocID="{A8FBBBE9-E59E-4590-8841-4EB383F45F77}" presName="connTx" presStyleLbl="parChTrans1D2" presStyleIdx="2" presStyleCnt="3"/>
      <dgm:spPr/>
      <dgm:t>
        <a:bodyPr/>
        <a:lstStyle/>
        <a:p>
          <a:endParaRPr lang="en-US"/>
        </a:p>
      </dgm:t>
    </dgm:pt>
    <dgm:pt modelId="{896D05F0-B53E-403E-B240-8A5E58A22BA9}" type="pres">
      <dgm:prSet presAssocID="{3D3E879B-180C-457F-9581-313F66DC0CDB}" presName="node" presStyleLbl="node1" presStyleIdx="2" presStyleCnt="3" custScaleX="120496" custScaleY="1102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3199A7-F7FF-4FB9-BBBB-4F07468EBF64}" type="presOf" srcId="{3FE19C8D-FA2D-4597-B4B0-7EF6AE568F37}" destId="{ECD4F628-D2CE-4FEB-A988-5BD0A729365E}" srcOrd="0" destOrd="0" presId="urn:microsoft.com/office/officeart/2005/8/layout/radial1"/>
    <dgm:cxn modelId="{F06F6733-1EEC-4771-899A-FC15F22FC278}" type="presOf" srcId="{723A6559-D924-4C0C-9835-2AE1AA0A68C8}" destId="{4E654A79-FC50-4B13-9B51-0537D3D74694}" srcOrd="0" destOrd="0" presId="urn:microsoft.com/office/officeart/2005/8/layout/radial1"/>
    <dgm:cxn modelId="{4763C185-B6F1-4453-A3C9-122D77A4D079}" type="presOf" srcId="{A8FBBBE9-E59E-4590-8841-4EB383F45F77}" destId="{6CFD37CF-787B-4DC9-B4FD-489575220EF0}" srcOrd="0" destOrd="0" presId="urn:microsoft.com/office/officeart/2005/8/layout/radial1"/>
    <dgm:cxn modelId="{5BF36A3C-D7ED-4AC0-B8EB-18D3CC55A874}" type="presOf" srcId="{723A6559-D924-4C0C-9835-2AE1AA0A68C8}" destId="{64A49E4B-7984-4C2B-B4EA-6F623444A442}" srcOrd="1" destOrd="0" presId="urn:microsoft.com/office/officeart/2005/8/layout/radial1"/>
    <dgm:cxn modelId="{7F743971-77A3-4ECA-927A-5B66138CE018}" type="presOf" srcId="{83DC6205-6AC0-4EFD-901B-CEE6CD947C8A}" destId="{6D27563E-CC93-4E7F-A786-F524D4E92B6B}" srcOrd="0" destOrd="0" presId="urn:microsoft.com/office/officeart/2005/8/layout/radial1"/>
    <dgm:cxn modelId="{776CE0CB-624F-4710-90D8-31D688F2A2D5}" srcId="{965E8CA7-4A28-419C-98C1-E29F01869642}" destId="{6B187D00-B4C7-4597-B508-9C5378FA7753}" srcOrd="1" destOrd="0" parTransId="{83DC6205-6AC0-4EFD-901B-CEE6CD947C8A}" sibTransId="{2EE3C4F9-0859-4648-B910-201410F54BA2}"/>
    <dgm:cxn modelId="{6DF88B2A-1F2A-44B1-8177-BDA589CF642A}" type="presOf" srcId="{6B187D00-B4C7-4597-B508-9C5378FA7753}" destId="{A894F8B9-FC67-467C-8C33-305659E437DE}" srcOrd="0" destOrd="0" presId="urn:microsoft.com/office/officeart/2005/8/layout/radial1"/>
    <dgm:cxn modelId="{5E6E9BFA-E812-4D6A-BD88-DD128CD9F284}" srcId="{965E8CA7-4A28-419C-98C1-E29F01869642}" destId="{3D3E879B-180C-457F-9581-313F66DC0CDB}" srcOrd="2" destOrd="0" parTransId="{A8FBBBE9-E59E-4590-8841-4EB383F45F77}" sibTransId="{67E036B8-B217-41DC-8437-9D59AEB88E81}"/>
    <dgm:cxn modelId="{AEB80F3D-854B-4625-A862-710D4C0498EB}" type="presOf" srcId="{965E8CA7-4A28-419C-98C1-E29F01869642}" destId="{AD16C3B0-ACDA-454B-A8F7-5A39ED822DC7}" srcOrd="0" destOrd="0" presId="urn:microsoft.com/office/officeart/2005/8/layout/radial1"/>
    <dgm:cxn modelId="{473E972A-C685-4BFC-9773-BA6345DC7590}" srcId="{965E8CA7-4A28-419C-98C1-E29F01869642}" destId="{B8C16D90-6418-436F-B8C5-E91AA3354CFB}" srcOrd="0" destOrd="0" parTransId="{723A6559-D924-4C0C-9835-2AE1AA0A68C8}" sibTransId="{9921FDC1-9BBE-40C9-87E1-EFC0138EF4DE}"/>
    <dgm:cxn modelId="{ACBEF867-8535-4ACE-985A-DB59F9F3CA54}" type="presOf" srcId="{83DC6205-6AC0-4EFD-901B-CEE6CD947C8A}" destId="{49ED0EA1-256B-4EEF-AE90-FE9E94D2E97E}" srcOrd="1" destOrd="0" presId="urn:microsoft.com/office/officeart/2005/8/layout/radial1"/>
    <dgm:cxn modelId="{E5901D04-BCE5-429A-B9D5-ECB39A0E1AB6}" type="presOf" srcId="{B8C16D90-6418-436F-B8C5-E91AA3354CFB}" destId="{EEC39136-888C-474B-81DC-1DE1F9074CC9}" srcOrd="0" destOrd="0" presId="urn:microsoft.com/office/officeart/2005/8/layout/radial1"/>
    <dgm:cxn modelId="{F7669784-22E0-4D79-B4CD-D5AF6B91B265}" type="presOf" srcId="{A8FBBBE9-E59E-4590-8841-4EB383F45F77}" destId="{F1BD1F22-20AE-4896-A423-88991329B495}" srcOrd="1" destOrd="0" presId="urn:microsoft.com/office/officeart/2005/8/layout/radial1"/>
    <dgm:cxn modelId="{8FDC1274-6821-4434-925B-773FF1804ACC}" srcId="{3FE19C8D-FA2D-4597-B4B0-7EF6AE568F37}" destId="{965E8CA7-4A28-419C-98C1-E29F01869642}" srcOrd="0" destOrd="0" parTransId="{1C7CFD70-FFCF-415D-ABEA-B8A4EEC1B5EF}" sibTransId="{183A376C-AF06-4E16-8AA7-4F0223A1B0C5}"/>
    <dgm:cxn modelId="{61CF4C62-9475-449E-B246-FFE21AFFD758}" type="presOf" srcId="{3D3E879B-180C-457F-9581-313F66DC0CDB}" destId="{896D05F0-B53E-403E-B240-8A5E58A22BA9}" srcOrd="0" destOrd="0" presId="urn:microsoft.com/office/officeart/2005/8/layout/radial1"/>
    <dgm:cxn modelId="{72B1ACDE-7CB3-4522-AC8D-64EFFE26C702}" type="presParOf" srcId="{ECD4F628-D2CE-4FEB-A988-5BD0A729365E}" destId="{AD16C3B0-ACDA-454B-A8F7-5A39ED822DC7}" srcOrd="0" destOrd="0" presId="urn:microsoft.com/office/officeart/2005/8/layout/radial1"/>
    <dgm:cxn modelId="{2C68EF17-617A-441E-8D23-6EAED6717EF0}" type="presParOf" srcId="{ECD4F628-D2CE-4FEB-A988-5BD0A729365E}" destId="{4E654A79-FC50-4B13-9B51-0537D3D74694}" srcOrd="1" destOrd="0" presId="urn:microsoft.com/office/officeart/2005/8/layout/radial1"/>
    <dgm:cxn modelId="{23343DFD-2C89-4C4E-9E97-5C62F46DC134}" type="presParOf" srcId="{4E654A79-FC50-4B13-9B51-0537D3D74694}" destId="{64A49E4B-7984-4C2B-B4EA-6F623444A442}" srcOrd="0" destOrd="0" presId="urn:microsoft.com/office/officeart/2005/8/layout/radial1"/>
    <dgm:cxn modelId="{51DAA5AE-9AC3-4349-8C27-71355CF50472}" type="presParOf" srcId="{ECD4F628-D2CE-4FEB-A988-5BD0A729365E}" destId="{EEC39136-888C-474B-81DC-1DE1F9074CC9}" srcOrd="2" destOrd="0" presId="urn:microsoft.com/office/officeart/2005/8/layout/radial1"/>
    <dgm:cxn modelId="{C582D300-D941-481E-83D6-EF855D263F82}" type="presParOf" srcId="{ECD4F628-D2CE-4FEB-A988-5BD0A729365E}" destId="{6D27563E-CC93-4E7F-A786-F524D4E92B6B}" srcOrd="3" destOrd="0" presId="urn:microsoft.com/office/officeart/2005/8/layout/radial1"/>
    <dgm:cxn modelId="{9F6F0D28-72FA-4F5B-9160-83235DD06A97}" type="presParOf" srcId="{6D27563E-CC93-4E7F-A786-F524D4E92B6B}" destId="{49ED0EA1-256B-4EEF-AE90-FE9E94D2E97E}" srcOrd="0" destOrd="0" presId="urn:microsoft.com/office/officeart/2005/8/layout/radial1"/>
    <dgm:cxn modelId="{F3F3B384-4E8D-4F80-8DBB-CF42616E01D9}" type="presParOf" srcId="{ECD4F628-D2CE-4FEB-A988-5BD0A729365E}" destId="{A894F8B9-FC67-467C-8C33-305659E437DE}" srcOrd="4" destOrd="0" presId="urn:microsoft.com/office/officeart/2005/8/layout/radial1"/>
    <dgm:cxn modelId="{C3ADE54D-42A7-4E06-BFFA-9C9329F89FC8}" type="presParOf" srcId="{ECD4F628-D2CE-4FEB-A988-5BD0A729365E}" destId="{6CFD37CF-787B-4DC9-B4FD-489575220EF0}" srcOrd="5" destOrd="0" presId="urn:microsoft.com/office/officeart/2005/8/layout/radial1"/>
    <dgm:cxn modelId="{D7A5AAE7-945F-4B3D-A3A7-C1E2C0A46A90}" type="presParOf" srcId="{6CFD37CF-787B-4DC9-B4FD-489575220EF0}" destId="{F1BD1F22-20AE-4896-A423-88991329B495}" srcOrd="0" destOrd="0" presId="urn:microsoft.com/office/officeart/2005/8/layout/radial1"/>
    <dgm:cxn modelId="{909BBA90-7B29-4078-9AEC-176F02A56741}" type="presParOf" srcId="{ECD4F628-D2CE-4FEB-A988-5BD0A729365E}" destId="{896D05F0-B53E-403E-B240-8A5E58A22BA9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16C3B0-ACDA-454B-A8F7-5A39ED822DC7}">
      <dsp:nvSpPr>
        <dsp:cNvPr id="0" name=""/>
        <dsp:cNvSpPr/>
      </dsp:nvSpPr>
      <dsp:spPr>
        <a:xfrm>
          <a:off x="2285984" y="1600211"/>
          <a:ext cx="2747058" cy="220314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2688281" y="1922854"/>
        <a:ext cx="1942464" cy="1557859"/>
      </dsp:txXfrm>
    </dsp:sp>
    <dsp:sp modelId="{4E654A79-FC50-4B13-9B51-0537D3D74694}">
      <dsp:nvSpPr>
        <dsp:cNvPr id="0" name=""/>
        <dsp:cNvSpPr/>
      </dsp:nvSpPr>
      <dsp:spPr>
        <a:xfrm rot="15853108">
          <a:off x="3546516" y="1582334"/>
          <a:ext cx="3320" cy="39677"/>
        </a:xfrm>
        <a:custGeom>
          <a:avLst/>
          <a:gdLst/>
          <a:ahLst/>
          <a:cxnLst/>
          <a:rect l="0" t="0" r="0" b="0"/>
          <a:pathLst>
            <a:path>
              <a:moveTo>
                <a:pt x="0" y="19838"/>
              </a:moveTo>
              <a:lnTo>
                <a:pt x="3320" y="1983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548093" y="1602090"/>
        <a:ext cx="166" cy="166"/>
      </dsp:txXfrm>
    </dsp:sp>
    <dsp:sp modelId="{EEC39136-888C-474B-81DC-1DE1F9074CC9}">
      <dsp:nvSpPr>
        <dsp:cNvPr id="0" name=""/>
        <dsp:cNvSpPr/>
      </dsp:nvSpPr>
      <dsp:spPr>
        <a:xfrm>
          <a:off x="2438408" y="-7"/>
          <a:ext cx="2057399" cy="16030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b="1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গুরুমস্তিষ্ক</a:t>
          </a:r>
          <a:endParaRPr lang="en-US" sz="36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739707" y="234749"/>
        <a:ext cx="1454801" cy="1133499"/>
      </dsp:txXfrm>
    </dsp:sp>
    <dsp:sp modelId="{6D27563E-CC93-4E7F-A786-F524D4E92B6B}">
      <dsp:nvSpPr>
        <dsp:cNvPr id="0" name=""/>
        <dsp:cNvSpPr/>
      </dsp:nvSpPr>
      <dsp:spPr>
        <a:xfrm rot="12855325">
          <a:off x="4426449" y="3308655"/>
          <a:ext cx="306648" cy="39677"/>
        </a:xfrm>
        <a:custGeom>
          <a:avLst/>
          <a:gdLst/>
          <a:ahLst/>
          <a:cxnLst/>
          <a:rect l="0" t="0" r="0" b="0"/>
          <a:pathLst>
            <a:path>
              <a:moveTo>
                <a:pt x="0" y="19838"/>
              </a:moveTo>
              <a:lnTo>
                <a:pt x="306648" y="1983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572107" y="3320828"/>
        <a:ext cx="15332" cy="15332"/>
      </dsp:txXfrm>
    </dsp:sp>
    <dsp:sp modelId="{A894F8B9-FC67-467C-8C33-305659E437DE}">
      <dsp:nvSpPr>
        <dsp:cNvPr id="0" name=""/>
        <dsp:cNvSpPr/>
      </dsp:nvSpPr>
      <dsp:spPr>
        <a:xfrm>
          <a:off x="4243457" y="2884213"/>
          <a:ext cx="2042403" cy="1821395"/>
        </a:xfrm>
        <a:prstGeom prst="ellipse">
          <a:avLst/>
        </a:prstGeom>
        <a:solidFill>
          <a:schemeClr val="accent5">
            <a:hueOff val="553124"/>
            <a:satOff val="6280"/>
            <a:lumOff val="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b="1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মধ্যমস্তিষ্ক</a:t>
          </a:r>
          <a:endParaRPr lang="en-US" sz="28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42560" y="3150950"/>
        <a:ext cx="1444197" cy="1287921"/>
      </dsp:txXfrm>
    </dsp:sp>
    <dsp:sp modelId="{6CFD37CF-787B-4DC9-B4FD-489575220EF0}">
      <dsp:nvSpPr>
        <dsp:cNvPr id="0" name=""/>
        <dsp:cNvSpPr/>
      </dsp:nvSpPr>
      <dsp:spPr>
        <a:xfrm rot="19818907">
          <a:off x="2539913" y="3319920"/>
          <a:ext cx="847" cy="39677"/>
        </a:xfrm>
        <a:custGeom>
          <a:avLst/>
          <a:gdLst/>
          <a:ahLst/>
          <a:cxnLst/>
          <a:rect l="0" t="0" r="0" b="0"/>
          <a:pathLst>
            <a:path>
              <a:moveTo>
                <a:pt x="0" y="19838"/>
              </a:moveTo>
              <a:lnTo>
                <a:pt x="847" y="1983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540316" y="3339738"/>
        <a:ext cx="42" cy="42"/>
      </dsp:txXfrm>
    </dsp:sp>
    <dsp:sp modelId="{896D05F0-B53E-403E-B240-8A5E58A22BA9}">
      <dsp:nvSpPr>
        <dsp:cNvPr id="0" name=""/>
        <dsp:cNvSpPr/>
      </dsp:nvSpPr>
      <dsp:spPr>
        <a:xfrm>
          <a:off x="800739" y="2933701"/>
          <a:ext cx="1882286" cy="1722419"/>
        </a:xfrm>
        <a:prstGeom prst="ellipse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IN" sz="3600" b="1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লঘুমস্তিষ্ক</a:t>
          </a:r>
          <a:endParaRPr lang="en-US" kern="1200" dirty="0"/>
        </a:p>
      </dsp:txBody>
      <dsp:txXfrm>
        <a:off x="1076393" y="3185943"/>
        <a:ext cx="1330978" cy="1217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3F890-465B-4669-8F0A-6177303AE906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8700" y="685800"/>
            <a:ext cx="4800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DD21C-AA78-4675-A439-C168BBE3A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47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1122363"/>
            <a:ext cx="816102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3602038"/>
            <a:ext cx="72009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429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85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1709740"/>
            <a:ext cx="828103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4589465"/>
            <a:ext cx="828103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97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1825625"/>
            <a:ext cx="408051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1825625"/>
            <a:ext cx="408051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0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365127"/>
            <a:ext cx="828103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1681163"/>
            <a:ext cx="406175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2505075"/>
            <a:ext cx="406175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1681163"/>
            <a:ext cx="408176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2505075"/>
            <a:ext cx="408176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91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19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2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57200"/>
            <a:ext cx="30966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987427"/>
            <a:ext cx="486060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057400"/>
            <a:ext cx="30966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79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457200"/>
            <a:ext cx="30966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987427"/>
            <a:ext cx="4860608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2057400"/>
            <a:ext cx="30966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33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766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365125"/>
            <a:ext cx="2070259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365125"/>
            <a:ext cx="6090761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23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365127"/>
            <a:ext cx="82810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1825625"/>
            <a:ext cx="82810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6356352"/>
            <a:ext cx="2160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10/18/2019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6356352"/>
            <a:ext cx="3240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6356352"/>
            <a:ext cx="2160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2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4648200"/>
            <a:ext cx="6629400" cy="22098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bn-BD" sz="20000" kern="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0000" kern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23" y="76200"/>
            <a:ext cx="8250555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152400"/>
            <a:ext cx="2819400" cy="92333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5400" b="1" kern="0" dirty="0">
                <a:solidFill>
                  <a:sysClr val="window" lastClr="FFFFFF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4800" kern="0" dirty="0">
                <a:solidFill>
                  <a:sysClr val="window" lastClr="FFFFFF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4800" kern="0" dirty="0">
              <a:solidFill>
                <a:sysClr val="window" lastClr="FFFF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76800" y="1513114"/>
            <a:ext cx="4038600" cy="4031873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IN" sz="4000" b="1" u="sng" kern="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sz="4000" b="1" u="sng" kern="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পরিচিতি</a:t>
            </a:r>
            <a:endParaRPr lang="en-US" sz="4000" b="1" u="sng" kern="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IN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মুহাম্মদ আবুবকর সিদ্দিক</a:t>
            </a:r>
            <a:endParaRPr lang="bn-BD" sz="3600" kern="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IN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        সহকারী শিক্ষক</a:t>
            </a:r>
            <a:endParaRPr lang="bn-BD" sz="3600" kern="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IN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মগড়া পালস্‌ ইউনিয়ন উচ্চ বিদ্যালয়</a:t>
            </a:r>
            <a:r>
              <a:rPr lang="bn-BD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>
              <a:defRPr/>
            </a:pPr>
            <a:r>
              <a:rPr lang="bn-IN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মগড়া, কালিহাতি, টাংগাইল</a:t>
            </a:r>
            <a:endParaRPr lang="bn-BD" sz="3600" kern="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IN" sz="32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মোবাইল নং- ০১৭১০৬৮৯৮৪৬</a:t>
            </a:r>
            <a:endParaRPr lang="en-US" sz="3200" kern="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13115"/>
            <a:ext cx="3204822" cy="40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18428"/>
            <a:ext cx="3352772" cy="34778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5400" y="1718427"/>
            <a:ext cx="3505200" cy="3477875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4000" b="1" u="sng" kern="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000" b="1" u="sng" kern="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বিজ্ঞান </a:t>
            </a:r>
          </a:p>
          <a:p>
            <a:pPr>
              <a:defRPr/>
            </a:pPr>
            <a:r>
              <a:rPr lang="bn-BD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শ্রেণীঃ অষ্টম </a:t>
            </a:r>
          </a:p>
          <a:p>
            <a:pPr>
              <a:defRPr/>
            </a:pPr>
            <a:r>
              <a:rPr lang="bn-BD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পঞ্চম  </a:t>
            </a:r>
          </a:p>
          <a:p>
            <a:pPr>
              <a:defRPr/>
            </a:pPr>
            <a:r>
              <a:rPr lang="bn-BD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পাঠের নামঃ মস্তিষ্ক </a:t>
            </a:r>
          </a:p>
          <a:p>
            <a:pPr>
              <a:defRPr/>
            </a:pPr>
            <a:r>
              <a:rPr lang="bn-BD" sz="3600" kern="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সময়ঃ ৫০ মিনিট </a:t>
            </a:r>
            <a:endParaRPr lang="en-US" sz="3600" kern="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6600" y="152400"/>
            <a:ext cx="2819400" cy="92333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5400" b="1" kern="0" dirty="0">
                <a:solidFill>
                  <a:sysClr val="window" lastClr="FFFFFF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4800" kern="0" dirty="0">
                <a:solidFill>
                  <a:sysClr val="window" lastClr="FFFFFF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4800" kern="0" dirty="0">
              <a:solidFill>
                <a:sysClr val="window" lastClr="FFFF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51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5638800"/>
            <a:ext cx="3276600" cy="646331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IN" sz="3600" kern="0" dirty="0">
                <a:solidFill>
                  <a:sysClr val="window" lastClr="FFFFFF"/>
                </a:solidFill>
                <a:latin typeface="NikoshBAN" pitchFamily="2" charset="0"/>
                <a:cs typeface="NikoshBAN" pitchFamily="2" charset="0"/>
              </a:rPr>
              <a:t>এটি কিসের চিত্র ?</a:t>
            </a:r>
            <a:endParaRPr lang="en-US" sz="3600" kern="0" dirty="0">
              <a:solidFill>
                <a:sysClr val="window" lastClr="FFFF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3995"/>
            <a:ext cx="8001000" cy="533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1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19400" y="76200"/>
            <a:ext cx="3981450" cy="1105437"/>
          </a:xfrm>
          <a:prstGeom prst="ellipse">
            <a:avLst/>
          </a:prstGeom>
          <a:solidFill>
            <a:srgbClr val="28D6A8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476500" y="2362200"/>
            <a:ext cx="4953000" cy="838200"/>
          </a:xfrm>
          <a:prstGeom prst="roundRect">
            <a:avLst/>
          </a:prstGeom>
          <a:solidFill>
            <a:srgbClr val="92D05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মস্তিষ্কের গঠন ও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62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2286000"/>
            <a:ext cx="7772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শিক্ষার্থিরাঃ</a:t>
            </a:r>
            <a:r>
              <a:rPr lang="bn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মানুষের মস্তিষ্কের অবস্থান বলতে পারবে। </a:t>
            </a:r>
          </a:p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মস্তিষ্কের বি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ভি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ন্ন অংশ সম্পর্কে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বর্ননা করতে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পারবে। </a:t>
            </a:r>
          </a:p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। মস্তিষ্কের গঠন ও কাজ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ব্যাখ্যা করতে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পারবে।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276600" y="152400"/>
            <a:ext cx="3200400" cy="1066800"/>
          </a:xfrm>
          <a:prstGeom prst="ellipse">
            <a:avLst/>
          </a:prstGeom>
          <a:solidFill>
            <a:srgbClr val="28D6A8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11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5364" y="4330294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চিত্রগুলো কিসের?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9" y="152400"/>
            <a:ext cx="3509531" cy="35095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01874"/>
            <a:ext cx="3505200" cy="3505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47800" y="3807074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মস্তিষ্ক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9800" y="3807074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করোটি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8800" y="518160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মস্তিষ্ক কোথায় অবস্থান করে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24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9"/>
            <a:ext cx="9601200" cy="46005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4800600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মস্তিষ্ক করোটির মধ্যে সুরক্ষিত অবস্থায় থাকে।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75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533400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এসো ভিডিও টি দেখি।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485879"/>
              </p:ext>
            </p:extLst>
          </p:nvPr>
        </p:nvGraphicFramePr>
        <p:xfrm>
          <a:off x="4191000" y="17526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1000" y="17526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385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864611455"/>
              </p:ext>
            </p:extLst>
          </p:nvPr>
        </p:nvGraphicFramePr>
        <p:xfrm>
          <a:off x="1371600" y="838200"/>
          <a:ext cx="7086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1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D16C3B0-ACDA-454B-A8F7-5A39ED822D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graphicEl>
                                              <a:dgm id="{AD16C3B0-ACDA-454B-A8F7-5A39ED822D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graphicEl>
                                              <a:dgm id="{AD16C3B0-ACDA-454B-A8F7-5A39ED822D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E654A79-FC50-4B13-9B51-0537D3D746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graphicEl>
                                              <a:dgm id="{4E654A79-FC50-4B13-9B51-0537D3D746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graphicEl>
                                              <a:dgm id="{4E654A79-FC50-4B13-9B51-0537D3D746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EC39136-888C-474B-81DC-1DE1F9074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>
                                            <p:graphicEl>
                                              <a:dgm id="{EEC39136-888C-474B-81DC-1DE1F9074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graphicEl>
                                              <a:dgm id="{EEC39136-888C-474B-81DC-1DE1F9074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D27563E-CC93-4E7F-A786-F524D4E92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graphicEl>
                                              <a:dgm id="{6D27563E-CC93-4E7F-A786-F524D4E92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>
                                            <p:graphicEl>
                                              <a:dgm id="{6D27563E-CC93-4E7F-A786-F524D4E92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894F8B9-FC67-467C-8C33-305659E437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>
                                            <p:graphicEl>
                                              <a:dgm id="{A894F8B9-FC67-467C-8C33-305659E437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graphicEl>
                                              <a:dgm id="{A894F8B9-FC67-467C-8C33-305659E437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CFD37CF-787B-4DC9-B4FD-489575220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graphicEl>
                                              <a:dgm id="{6CFD37CF-787B-4DC9-B4FD-489575220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>
                                            <p:graphicEl>
                                              <a:dgm id="{6CFD37CF-787B-4DC9-B4FD-489575220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96D05F0-B53E-403E-B240-8A5E58A22B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graphicEl>
                                              <a:dgm id="{896D05F0-B53E-403E-B240-8A5E58A22B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graphicEl>
                                              <a:dgm id="{896D05F0-B53E-403E-B240-8A5E58A22B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lvl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7772400" y="3301461"/>
            <a:ext cx="990600" cy="385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62200" y="685800"/>
            <a:ext cx="5181600" cy="4677724"/>
            <a:chOff x="4907056" y="2085625"/>
            <a:chExt cx="3855944" cy="3201699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7056" y="2085625"/>
              <a:ext cx="2762250" cy="32016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6324600" y="2514600"/>
              <a:ext cx="13716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6324600" y="2895600"/>
              <a:ext cx="13716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6684310" y="3200400"/>
              <a:ext cx="101189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6477000" y="3429000"/>
              <a:ext cx="12192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477000" y="3886200"/>
              <a:ext cx="12192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7696200" y="2322094"/>
              <a:ext cx="990600" cy="3850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গুরু</a:t>
              </a:r>
              <a:r>
                <a:rPr lang="bn-BD" sz="2000" kern="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মস্তিষ্ক</a:t>
              </a:r>
              <a:r>
                <a:rPr lang="bn-BD" sz="2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696200" y="2707107"/>
              <a:ext cx="990600" cy="3850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মধ্য</a:t>
              </a:r>
              <a:r>
                <a:rPr lang="bn-BD" sz="2000" kern="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মস্তিষ্ক</a:t>
              </a:r>
              <a:r>
                <a:rPr lang="bn-BD" sz="2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00682" y="3048001"/>
              <a:ext cx="1062318" cy="3850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সেরিবেলাম </a:t>
              </a:r>
              <a:endPara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758953" y="3693694"/>
              <a:ext cx="990600" cy="3850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000" kern="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সুসুমাকান্ড </a:t>
              </a:r>
              <a:r>
                <a:rPr lang="bn-BD" sz="2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772400" y="3310660"/>
              <a:ext cx="990600" cy="3850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পনস  </a:t>
              </a:r>
              <a:endPara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591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5657" y="685800"/>
            <a:ext cx="7162800" cy="2862322"/>
          </a:xfrm>
          <a:prstGeom prst="rect">
            <a:avLst/>
          </a:prstGeom>
          <a:solidFill>
            <a:srgbClr val="B5F1E1"/>
          </a:solidFill>
        </p:spPr>
        <p:txBody>
          <a:bodyPr wrap="square">
            <a:spAutoFit/>
          </a:bodyPr>
          <a:lstStyle/>
          <a:p>
            <a:pPr algn="just"/>
            <a:r>
              <a:rPr lang="bn-BD" sz="3600" dirty="0">
                <a:latin typeface="NikoshBAN" pitchFamily="2" charset="0"/>
                <a:cs typeface="NikoshBAN" pitchFamily="2" charset="0"/>
              </a:rPr>
              <a:t>গুরুমস্তিষ্ক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: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ভীষণ গুরুত্বপূর্ণ এই অংশের কাজ হলো শরীরের ইন্দ্রিয়গুলো থেকে তথ্য আহরণ করে সেই অনুযায়ী মোটর নিউরনগুলোর কাজের সূত্রপাত ঘটানো, আবেগ নিয়ন্ত্রণ, স্মৃতি-ধারণ এবং চিন্তাশক্তি নামক জটিল প্রক্রিয়ার পরিচালন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2914" y="4038600"/>
            <a:ext cx="7162800" cy="1754326"/>
          </a:xfrm>
          <a:prstGeom prst="rect">
            <a:avLst/>
          </a:prstGeom>
          <a:solidFill>
            <a:srgbClr val="47CFF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3600" dirty="0">
                <a:latin typeface="NikoshBAN" pitchFamily="2" charset="0"/>
                <a:cs typeface="NikoshBAN" pitchFamily="2" charset="0"/>
              </a:rPr>
              <a:t>মধ্যমস্তিষ্কঃ গুরুমস্তিষ্ক ও পন্স এর মাঝখানে মধ্যমস্তিষ্ক  অবস্থিত ।  মধ্যমস্তিষ্ক  দৃষ্টিশক্তি , শ্রবন শক্তির সাথেও সম্পর্ক যুক্ত  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588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4900" y="2667000"/>
            <a:ext cx="7162800" cy="230832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just"/>
            <a:r>
              <a:rPr lang="as-IN" sz="3600" b="1" u="sng" dirty="0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bn-IN" sz="3600" b="1" u="sng" dirty="0" smtClean="0">
                <a:latin typeface="NikoshBAN" pitchFamily="2" charset="0"/>
                <a:cs typeface="NikoshBAN" pitchFamily="2" charset="0"/>
              </a:rPr>
              <a:t>রি</a:t>
            </a:r>
            <a:r>
              <a:rPr lang="as-IN" sz="3600" b="1" u="sng" dirty="0" smtClean="0">
                <a:latin typeface="NikoshBAN" pitchFamily="2" charset="0"/>
                <a:cs typeface="NikoshBAN" pitchFamily="2" charset="0"/>
              </a:rPr>
              <a:t>বেলাম</a:t>
            </a:r>
            <a:r>
              <a:rPr lang="bn-IN" sz="36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u="sng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b="1" u="sng" dirty="0">
                <a:latin typeface="NikoshBAN" pitchFamily="2" charset="0"/>
                <a:cs typeface="NikoshBAN" pitchFamily="2" charset="0"/>
              </a:rPr>
              <a:t>Cerebellum)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: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অবস্থান, 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দিক ইত্যাদি 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সম্পর্কিত তথ্য এনালিসিস করে প্রাণীর ভারসাম্য বজায় রাখতে তথা অঙ্গ প্রত্যঙ্গের সঠিক সঞ্চালনা পরিচালনা করে |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04900" y="762000"/>
            <a:ext cx="7162800" cy="1526147"/>
          </a:xfrm>
          <a:prstGeom prst="rect">
            <a:avLst/>
          </a:prstGeom>
          <a:solidFill>
            <a:srgbClr val="A9D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লঘুমস্তিষ্কঃ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লঘুমস্তিষ্ক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গুরুমস্তি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ষ্কের নিচে ও পশ্চাতে অবস্থিত। এটি গুরুমস্তিষ্কের চেয়ে আকারে ছোট। </a:t>
            </a:r>
          </a:p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তিনটি অংশ যথাঃ- 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67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762001"/>
            <a:ext cx="7848600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as-IN" sz="3600" b="1" u="sng" dirty="0" smtClean="0">
                <a:latin typeface="NikoshBAN" pitchFamily="2" charset="0"/>
                <a:cs typeface="NikoshBAN" pitchFamily="2" charset="0"/>
              </a:rPr>
              <a:t>মেডুলা</a:t>
            </a:r>
            <a:r>
              <a:rPr lang="bn-IN" sz="36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u="sng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b="1" u="sng" dirty="0">
                <a:latin typeface="NikoshBAN" pitchFamily="2" charset="0"/>
                <a:cs typeface="NikoshBAN" pitchFamily="2" charset="0"/>
              </a:rPr>
              <a:t>Medulla)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: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মস্তিস্কের অভিযোজনের প্রথম থেকেই থাকা এই অংশটি রক্তের চাপ, নিঃশ্বাস ইত্যাদি নিয়ন্ত্রণ করে | এছাড়া বিভিন্ন সংবেদী অঙ্গ থেকে আসা সংকেতগুলো মস্তিস্কের উর্ধাংশে সংবহন করতে সাহায্য করে |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3600" y="3886200"/>
            <a:ext cx="7823200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as-IN" sz="3600" b="1" u="sng" dirty="0" smtClean="0">
                <a:latin typeface="NikoshBAN" pitchFamily="2" charset="0"/>
                <a:cs typeface="NikoshBAN" pitchFamily="2" charset="0"/>
              </a:rPr>
              <a:t>পনস</a:t>
            </a:r>
            <a:r>
              <a:rPr lang="bn-IN" sz="36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u="sng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b="1" u="sng" dirty="0">
                <a:latin typeface="NikoshBAN" pitchFamily="2" charset="0"/>
                <a:cs typeface="NikoshBAN" pitchFamily="2" charset="0"/>
              </a:rPr>
              <a:t>Pons)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: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এটি চলন এবং অবস্থান সম্পর্কিত সংকেতগুলো সেরিবেলাম থেকে কর্টেক্স এ বহন করে | এছাড়াও শ্বাস-প্রশ্বাস, স্বাদগ্রহণ, নিদ্রা এইসব কাজগুলো পরিচালনাতে সাহায্য করে |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247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199088"/>
            <a:ext cx="2895600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isometricOffAxis1Right"/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4800" kern="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800" kern="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0" y="4642925"/>
            <a:ext cx="7162800" cy="132343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 algn="ctr"/>
            <a:r>
              <a:rPr lang="bn-BD" sz="4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মস্তিষ্কের </a:t>
            </a:r>
            <a:r>
              <a:rPr lang="bn-BD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অংশ চিত্র অংকন করে উপস্থাপন কর ।   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14419" y="990567"/>
            <a:ext cx="3019962" cy="369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533400"/>
            <a:ext cx="2362200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4800" kern="0" dirty="0">
                <a:latin typeface="NikoshBAN" pitchFamily="2" charset="0"/>
                <a:cs typeface="NikoshBAN" pitchFamily="2" charset="0"/>
              </a:rPr>
              <a:t>মূল্যায়ণ </a:t>
            </a:r>
            <a:r>
              <a:rPr lang="bn-BD" sz="4800" kern="0" dirty="0">
                <a:solidFill>
                  <a:srgbClr val="07A98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kern="0" dirty="0">
              <a:solidFill>
                <a:srgbClr val="07A98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2076203"/>
            <a:ext cx="8153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১। মস্তিষ্কের অংশ কয়টি ও কি  কি?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গুরুমস্তিষ্কের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রক্তের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চাপ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নিয়ন্ত্রন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মস্তিষ্কের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17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304801"/>
            <a:ext cx="3425588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4800" b="1" kern="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bn-BD" sz="4800" kern="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kern="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4800" kern="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kern="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83"/>
          <a:stretch/>
        </p:blipFill>
        <p:spPr>
          <a:xfrm>
            <a:off x="2895600" y="1333869"/>
            <a:ext cx="3425588" cy="19084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800" y="3657600"/>
            <a:ext cx="784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মস্তিষ্কের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কোন অংশ কোন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করে তার একটি পোষ্টার পেপার তৈরি করে আনবে।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92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228600"/>
            <a:ext cx="4572000" cy="1107996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IN" sz="6600" kern="0" dirty="0" smtClean="0">
                <a:solidFill>
                  <a:sysClr val="window" lastClr="FFFFFF"/>
                </a:solidFill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bn-BD" sz="6600" kern="0" dirty="0" smtClean="0">
                <a:solidFill>
                  <a:sysClr val="window" lastClr="FFFFFF"/>
                </a:solidFill>
                <a:latin typeface="NikoshBAN" pitchFamily="2" charset="0"/>
                <a:cs typeface="NikoshBAN" pitchFamily="2" charset="0"/>
              </a:rPr>
              <a:t>ধন্যবাদ  </a:t>
            </a:r>
            <a:endParaRPr lang="en-US" sz="6600" kern="0" dirty="0">
              <a:solidFill>
                <a:sysClr val="window" lastClr="FFFF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28800"/>
            <a:ext cx="828857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7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968</TotalTime>
  <Words>332</Words>
  <Application>Microsoft Office PowerPoint</Application>
  <PresentationFormat>Custom</PresentationFormat>
  <Paragraphs>54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HP</cp:lastModifiedBy>
  <cp:revision>162</cp:revision>
  <dcterms:created xsi:type="dcterms:W3CDTF">2006-08-16T00:00:00Z</dcterms:created>
  <dcterms:modified xsi:type="dcterms:W3CDTF">2019-10-18T05:10:15Z</dcterms:modified>
</cp:coreProperties>
</file>