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m4a" ContentType="audio/mp4"/>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4" r:id="rId18"/>
    <p:sldId id="272" r:id="rId19"/>
    <p:sldId id="273"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CAEC"/>
    <a:srgbClr val="BCEADE"/>
    <a:srgbClr val="0086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4EF23-D4E7-4800-8C47-94906D5C45EA}"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en-US"/>
        </a:p>
      </dgm:t>
    </dgm:pt>
    <dgm:pt modelId="{C678C9E3-B91A-4D5B-9828-12F29255C5EF}">
      <dgm:prSet phldrT="[Text]" custT="1"/>
      <dgm:spPr>
        <a:scene3d>
          <a:camera prst="orthographicFront"/>
          <a:lightRig rig="threePt" dir="t"/>
        </a:scene3d>
        <a:sp3d>
          <a:bevelT prst="angle"/>
        </a:sp3d>
      </dgm:spPr>
      <dgm:t>
        <a:bodyPr/>
        <a:lstStyle/>
        <a:p>
          <a:r>
            <a:rPr lang="bn-BD" sz="2000" b="1" dirty="0" smtClean="0">
              <a:solidFill>
                <a:schemeClr val="tx1"/>
              </a:solidFill>
              <a:latin typeface="NikoshBAN" panose="02000000000000000000" pitchFamily="2" charset="0"/>
              <a:cs typeface="NikoshBAN" panose="02000000000000000000" pitchFamily="2" charset="0"/>
            </a:rPr>
            <a:t>জন্ম </a:t>
          </a:r>
          <a:r>
            <a:rPr lang="en-US" sz="2000" b="1" dirty="0" smtClean="0">
              <a:solidFill>
                <a:schemeClr val="tx1"/>
              </a:solidFill>
              <a:latin typeface="NikoshBAN" panose="02000000000000000000" pitchFamily="2" charset="0"/>
              <a:cs typeface="NikoshBAN" panose="02000000000000000000" pitchFamily="2" charset="0"/>
            </a:rPr>
            <a:t>১৮৭৮ সালের ২৭ এ নভেম্বর</a:t>
          </a:r>
          <a:endParaRPr lang="en-US" sz="2000" b="1" dirty="0">
            <a:solidFill>
              <a:schemeClr val="tx1"/>
            </a:solidFill>
            <a:latin typeface="NikoshBAN" panose="02000000000000000000" pitchFamily="2" charset="0"/>
            <a:cs typeface="NikoshBAN" panose="02000000000000000000" pitchFamily="2" charset="0"/>
          </a:endParaRPr>
        </a:p>
      </dgm:t>
    </dgm:pt>
    <dgm:pt modelId="{E98AB5DB-A244-440F-9435-D9FCF34A9CD5}" type="parTrans" cxnId="{8BD67643-CE26-46DE-B1D2-54557ADFDE13}">
      <dgm:prSet/>
      <dgm:spPr>
        <a:scene3d>
          <a:camera prst="orthographicFront"/>
          <a:lightRig rig="threePt" dir="t"/>
        </a:scene3d>
        <a:sp3d>
          <a:bevelT prst="angle"/>
        </a:sp3d>
      </dgm:spPr>
      <dgm:t>
        <a:bodyPr/>
        <a:lstStyle/>
        <a:p>
          <a:endParaRPr lang="en-US"/>
        </a:p>
      </dgm:t>
    </dgm:pt>
    <dgm:pt modelId="{EA91DDF9-0794-4B5A-BABC-7A1F79902841}" type="sibTrans" cxnId="{8BD67643-CE26-46DE-B1D2-54557ADFDE13}">
      <dgm:prSet/>
      <dgm:spPr/>
      <dgm:t>
        <a:bodyPr/>
        <a:lstStyle/>
        <a:p>
          <a:endParaRPr lang="en-US"/>
        </a:p>
      </dgm:t>
    </dgm:pt>
    <dgm:pt modelId="{26CD6683-6E3D-4CEA-AB99-7AD548308E2A}">
      <dgm:prSet phldrT="[Text]" custT="1"/>
      <dgm:spPr>
        <a:solidFill>
          <a:srgbClr val="BCEADE"/>
        </a:solidFill>
        <a:scene3d>
          <a:camera prst="orthographicFront"/>
          <a:lightRig rig="threePt" dir="t"/>
        </a:scene3d>
        <a:sp3d>
          <a:bevelT prst="angle"/>
        </a:sp3d>
      </dgm:spPr>
      <dgm:t>
        <a:bodyPr/>
        <a:lstStyle/>
        <a:p>
          <a:r>
            <a:rPr lang="en-US" sz="2000" b="1" dirty="0" smtClean="0">
              <a:solidFill>
                <a:schemeClr val="tx1"/>
              </a:solidFill>
              <a:latin typeface="NikoshBAN" panose="02000000000000000000" pitchFamily="2" charset="0"/>
              <a:cs typeface="NikoshBAN" panose="02000000000000000000" pitchFamily="2" charset="0"/>
            </a:rPr>
            <a:t>মানসী ও পূর্বাচল পত্রিকার সম্পাদক</a:t>
          </a:r>
          <a:endParaRPr lang="en-US" sz="2000" b="1" dirty="0">
            <a:solidFill>
              <a:schemeClr val="tx1"/>
            </a:solidFill>
            <a:latin typeface="NikoshBAN" panose="02000000000000000000" pitchFamily="2" charset="0"/>
            <a:cs typeface="NikoshBAN" panose="02000000000000000000" pitchFamily="2" charset="0"/>
          </a:endParaRPr>
        </a:p>
      </dgm:t>
    </dgm:pt>
    <dgm:pt modelId="{163CEF1C-545B-4727-969F-7ED6E02A735D}" type="parTrans" cxnId="{3AA991D9-D864-4636-A2A4-5D4D10F06ACE}">
      <dgm:prSet/>
      <dgm:spPr>
        <a:scene3d>
          <a:camera prst="orthographicFront"/>
          <a:lightRig rig="threePt" dir="t"/>
        </a:scene3d>
        <a:sp3d>
          <a:bevelT prst="angle"/>
        </a:sp3d>
      </dgm:spPr>
      <dgm:t>
        <a:bodyPr/>
        <a:lstStyle/>
        <a:p>
          <a:endParaRPr lang="en-US"/>
        </a:p>
      </dgm:t>
    </dgm:pt>
    <dgm:pt modelId="{EF5453FF-2861-41B9-B60C-4D80729770E4}" type="sibTrans" cxnId="{3AA991D9-D864-4636-A2A4-5D4D10F06ACE}">
      <dgm:prSet/>
      <dgm:spPr/>
      <dgm:t>
        <a:bodyPr/>
        <a:lstStyle/>
        <a:p>
          <a:endParaRPr lang="en-US"/>
        </a:p>
      </dgm:t>
    </dgm:pt>
    <dgm:pt modelId="{3B69FE18-F4B7-49D8-B7AD-9AEC1C3B3DDB}">
      <dgm:prSet phldrT="[Text]" custT="1"/>
      <dgm:spPr>
        <a:solidFill>
          <a:schemeClr val="accent4">
            <a:lumMod val="40000"/>
            <a:lumOff val="60000"/>
          </a:schemeClr>
        </a:solidFill>
        <a:scene3d>
          <a:camera prst="orthographicFront"/>
          <a:lightRig rig="threePt" dir="t"/>
        </a:scene3d>
        <a:sp3d>
          <a:bevelT prst="angle"/>
        </a:sp3d>
      </dgm:spPr>
      <dgm:t>
        <a:bodyPr/>
        <a:lstStyle/>
        <a:p>
          <a:r>
            <a:rPr lang="en-US" sz="2400" b="1" dirty="0" smtClean="0">
              <a:solidFill>
                <a:schemeClr val="tx1"/>
              </a:solidFill>
              <a:latin typeface="NikoshBAN" panose="02000000000000000000" pitchFamily="2" charset="0"/>
              <a:cs typeface="NikoshBAN" panose="02000000000000000000" pitchFamily="2" charset="0"/>
            </a:rPr>
            <a:t>বৈশিষ্ট্য পল্লিপ্রীতি</a:t>
          </a:r>
          <a:endParaRPr lang="en-US" sz="2400" b="1" dirty="0">
            <a:solidFill>
              <a:schemeClr val="tx1"/>
            </a:solidFill>
            <a:latin typeface="NikoshBAN" panose="02000000000000000000" pitchFamily="2" charset="0"/>
            <a:cs typeface="NikoshBAN" panose="02000000000000000000" pitchFamily="2" charset="0"/>
          </a:endParaRPr>
        </a:p>
      </dgm:t>
    </dgm:pt>
    <dgm:pt modelId="{9E9B812D-182B-4F2D-A6C9-364B77865DE6}" type="parTrans" cxnId="{0B16C914-8D70-4AB4-9B9C-15C95B72AB2C}">
      <dgm:prSet/>
      <dgm:spPr>
        <a:scene3d>
          <a:camera prst="orthographicFront"/>
          <a:lightRig rig="threePt" dir="t"/>
        </a:scene3d>
        <a:sp3d>
          <a:bevelT prst="angle"/>
        </a:sp3d>
      </dgm:spPr>
      <dgm:t>
        <a:bodyPr/>
        <a:lstStyle/>
        <a:p>
          <a:endParaRPr lang="en-US"/>
        </a:p>
      </dgm:t>
    </dgm:pt>
    <dgm:pt modelId="{344CCDE4-8DFD-4C1C-AE44-E0C7013BA63F}" type="sibTrans" cxnId="{0B16C914-8D70-4AB4-9B9C-15C95B72AB2C}">
      <dgm:prSet/>
      <dgm:spPr/>
      <dgm:t>
        <a:bodyPr/>
        <a:lstStyle/>
        <a:p>
          <a:endParaRPr lang="en-US"/>
        </a:p>
      </dgm:t>
    </dgm:pt>
    <dgm:pt modelId="{C41DC381-D1F1-4EB6-81AB-E75A9660FFAD}">
      <dgm:prSet phldrT="[Text]" custT="1"/>
      <dgm:spPr>
        <a:solidFill>
          <a:srgbClr val="EECAEC"/>
        </a:solidFill>
        <a:scene3d>
          <a:camera prst="orthographicFront"/>
          <a:lightRig rig="threePt" dir="t"/>
        </a:scene3d>
        <a:sp3d>
          <a:bevelT prst="angle"/>
        </a:sp3d>
      </dgm:spPr>
      <dgm:t>
        <a:bodyPr/>
        <a:lstStyle/>
        <a:p>
          <a:r>
            <a:rPr lang="en-US" sz="2000" b="1" dirty="0" smtClean="0">
              <a:solidFill>
                <a:schemeClr val="tx1"/>
              </a:solidFill>
              <a:latin typeface="NikoshBAN" panose="02000000000000000000" pitchFamily="2" charset="0"/>
              <a:cs typeface="NikoshBAN" panose="02000000000000000000" pitchFamily="2" charset="0"/>
            </a:rPr>
            <a:t>উল্লেখযোগ্য গ্রন্থঃ লেখা, কেয়া, বন্ধুর দান।</a:t>
          </a:r>
          <a:endParaRPr lang="en-US" sz="2000" b="1" dirty="0">
            <a:solidFill>
              <a:schemeClr val="tx1"/>
            </a:solidFill>
            <a:latin typeface="NikoshBAN" panose="02000000000000000000" pitchFamily="2" charset="0"/>
            <a:cs typeface="NikoshBAN" panose="02000000000000000000" pitchFamily="2" charset="0"/>
          </a:endParaRPr>
        </a:p>
      </dgm:t>
    </dgm:pt>
    <dgm:pt modelId="{E296EF6A-57B5-4B35-B285-287ADCD00533}" type="parTrans" cxnId="{594BF5CD-373C-4F78-B398-46C173D75243}">
      <dgm:prSet/>
      <dgm:spPr>
        <a:scene3d>
          <a:camera prst="orthographicFront"/>
          <a:lightRig rig="threePt" dir="t"/>
        </a:scene3d>
        <a:sp3d>
          <a:bevelT prst="angle"/>
        </a:sp3d>
      </dgm:spPr>
      <dgm:t>
        <a:bodyPr/>
        <a:lstStyle/>
        <a:p>
          <a:endParaRPr lang="en-US"/>
        </a:p>
      </dgm:t>
    </dgm:pt>
    <dgm:pt modelId="{6F02BE95-2446-40E9-920D-506ED10D11F3}" type="sibTrans" cxnId="{594BF5CD-373C-4F78-B398-46C173D75243}">
      <dgm:prSet/>
      <dgm:spPr/>
      <dgm:t>
        <a:bodyPr/>
        <a:lstStyle/>
        <a:p>
          <a:endParaRPr lang="en-US"/>
        </a:p>
      </dgm:t>
    </dgm:pt>
    <dgm:pt modelId="{0F0FBD8F-DA6A-4FC3-9364-1EE3558E9960}">
      <dgm:prSet/>
      <dgm:spPr>
        <a:solidFill>
          <a:schemeClr val="accent1">
            <a:lumMod val="60000"/>
            <a:lumOff val="40000"/>
          </a:schemeClr>
        </a:solidFill>
        <a:scene3d>
          <a:camera prst="orthographicFront"/>
          <a:lightRig rig="threePt" dir="t"/>
        </a:scene3d>
        <a:sp3d>
          <a:bevelT prst="angle"/>
        </a:sp3d>
      </dgm:spPr>
      <dgm:t>
        <a:bodyPr/>
        <a:lstStyle/>
        <a:p>
          <a:r>
            <a:rPr lang="en-US" dirty="0" smtClean="0">
              <a:solidFill>
                <a:schemeClr val="tx1"/>
              </a:solidFill>
              <a:latin typeface="NikoshBAN" panose="02000000000000000000" pitchFamily="2" charset="0"/>
              <a:cs typeface="NikoshBAN" panose="02000000000000000000" pitchFamily="2" charset="0"/>
            </a:rPr>
            <a:t>জেলাঃ নদীয়া</a:t>
          </a:r>
          <a:endParaRPr lang="en-US" dirty="0">
            <a:solidFill>
              <a:schemeClr val="tx1"/>
            </a:solidFill>
            <a:latin typeface="NikoshBAN" panose="02000000000000000000" pitchFamily="2" charset="0"/>
            <a:cs typeface="NikoshBAN" panose="02000000000000000000" pitchFamily="2" charset="0"/>
          </a:endParaRPr>
        </a:p>
      </dgm:t>
    </dgm:pt>
    <dgm:pt modelId="{A27039CE-11EC-42A9-B14F-80F2046BADDE}" type="parTrans" cxnId="{8F39C209-F779-4DAC-AE5D-6994D3DB6D22}">
      <dgm:prSet/>
      <dgm:spPr>
        <a:scene3d>
          <a:camera prst="orthographicFront"/>
          <a:lightRig rig="threePt" dir="t"/>
        </a:scene3d>
        <a:sp3d>
          <a:bevelT prst="angle"/>
        </a:sp3d>
      </dgm:spPr>
      <dgm:t>
        <a:bodyPr/>
        <a:lstStyle/>
        <a:p>
          <a:endParaRPr lang="en-US"/>
        </a:p>
      </dgm:t>
    </dgm:pt>
    <dgm:pt modelId="{11C4E908-867C-4B81-A6F6-EF7904B4789A}" type="sibTrans" cxnId="{8F39C209-F779-4DAC-AE5D-6994D3DB6D22}">
      <dgm:prSet/>
      <dgm:spPr/>
      <dgm:t>
        <a:bodyPr/>
        <a:lstStyle/>
        <a:p>
          <a:endParaRPr lang="en-US"/>
        </a:p>
      </dgm:t>
    </dgm:pt>
    <dgm:pt modelId="{D114A087-3CCE-40DA-AB5B-8A42DF0E8143}">
      <dgm:prSet custT="1"/>
      <dgm:spPr>
        <a:solidFill>
          <a:schemeClr val="accent6">
            <a:lumMod val="60000"/>
            <a:lumOff val="40000"/>
          </a:schemeClr>
        </a:solidFill>
        <a:scene3d>
          <a:camera prst="orthographicFront"/>
          <a:lightRig rig="threePt" dir="t"/>
        </a:scene3d>
        <a:sp3d>
          <a:bevelT prst="angle"/>
        </a:sp3d>
      </dgm:spPr>
      <dgm:t>
        <a:bodyPr/>
        <a:lstStyle/>
        <a:p>
          <a:r>
            <a:rPr lang="en-US" sz="2000" b="1" dirty="0" smtClean="0">
              <a:solidFill>
                <a:schemeClr val="tx1"/>
              </a:solidFill>
              <a:latin typeface="NikoshBAN" panose="02000000000000000000" pitchFamily="2" charset="0"/>
              <a:cs typeface="NikoshBAN" panose="02000000000000000000" pitchFamily="2" charset="0"/>
            </a:rPr>
            <a:t>কাব্যমালঞ্চ থেকে কাজলা দিদি নেয়া। </a:t>
          </a:r>
          <a:endParaRPr lang="en-US" sz="2000" b="1" dirty="0">
            <a:solidFill>
              <a:schemeClr val="tx1"/>
            </a:solidFill>
            <a:latin typeface="NikoshBAN" panose="02000000000000000000" pitchFamily="2" charset="0"/>
            <a:cs typeface="NikoshBAN" panose="02000000000000000000" pitchFamily="2" charset="0"/>
          </a:endParaRPr>
        </a:p>
      </dgm:t>
    </dgm:pt>
    <dgm:pt modelId="{3FE2E40F-363F-466D-BC3F-14CCCF58D4F9}" type="parTrans" cxnId="{5E339F93-1BB1-4565-B527-86F78C713063}">
      <dgm:prSet/>
      <dgm:spPr>
        <a:scene3d>
          <a:camera prst="orthographicFront"/>
          <a:lightRig rig="threePt" dir="t"/>
        </a:scene3d>
        <a:sp3d>
          <a:bevelT prst="angle"/>
        </a:sp3d>
      </dgm:spPr>
      <dgm:t>
        <a:bodyPr/>
        <a:lstStyle/>
        <a:p>
          <a:endParaRPr lang="en-US"/>
        </a:p>
      </dgm:t>
    </dgm:pt>
    <dgm:pt modelId="{D7913CCA-7302-4674-AC72-B210F979AB3F}" type="sibTrans" cxnId="{5E339F93-1BB1-4565-B527-86F78C713063}">
      <dgm:prSet/>
      <dgm:spPr/>
      <dgm:t>
        <a:bodyPr/>
        <a:lstStyle/>
        <a:p>
          <a:endParaRPr lang="en-US"/>
        </a:p>
      </dgm:t>
    </dgm:pt>
    <dgm:pt modelId="{1179B7C5-9CDD-4279-9995-A5CF81B9476E}">
      <dgm:prSet phldrT="[Text]" custT="1"/>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57150">
          <a:solidFill>
            <a:schemeClr val="accent6">
              <a:lumMod val="50000"/>
            </a:schemeClr>
          </a:solidFill>
        </a:ln>
        <a:scene3d>
          <a:camera prst="orthographicFront"/>
          <a:lightRig rig="threePt" dir="t"/>
        </a:scene3d>
        <a:sp3d>
          <a:bevelT prst="angle"/>
        </a:sp3d>
      </dgm:spPr>
      <dgm:t>
        <a:bodyPr/>
        <a:lstStyle/>
        <a:p>
          <a:endParaRPr lang="bn-BD" sz="2400" b="1" dirty="0" smtClean="0">
            <a:solidFill>
              <a:schemeClr val="tx1"/>
            </a:solidFill>
            <a:latin typeface="NikoshBAN" panose="02000000000000000000" pitchFamily="2" charset="0"/>
            <a:cs typeface="NikoshBAN" panose="02000000000000000000" pitchFamily="2" charset="0"/>
          </a:endParaRPr>
        </a:p>
        <a:p>
          <a:endParaRPr lang="bn-BD" sz="2400" b="1" dirty="0" smtClean="0">
            <a:solidFill>
              <a:schemeClr val="tx1"/>
            </a:solidFill>
            <a:latin typeface="NikoshBAN" panose="02000000000000000000" pitchFamily="2" charset="0"/>
            <a:cs typeface="NikoshBAN" panose="02000000000000000000" pitchFamily="2" charset="0"/>
          </a:endParaRPr>
        </a:p>
        <a:p>
          <a:r>
            <a:rPr lang="en-US" sz="2400" b="1" dirty="0" smtClean="0">
              <a:solidFill>
                <a:schemeClr val="tx1"/>
              </a:solidFill>
              <a:latin typeface="NikoshBAN" panose="02000000000000000000" pitchFamily="2" charset="0"/>
              <a:cs typeface="NikoshBAN" panose="02000000000000000000" pitchFamily="2" charset="0"/>
            </a:rPr>
            <a:t>যতিন্দ্র</a:t>
          </a:r>
          <a:r>
            <a:rPr lang="bn-BD" sz="2400" b="1" dirty="0" smtClean="0">
              <a:solidFill>
                <a:schemeClr val="tx1"/>
              </a:solidFill>
              <a:latin typeface="NikoshBAN" panose="02000000000000000000" pitchFamily="2" charset="0"/>
              <a:cs typeface="NikoshBAN" panose="02000000000000000000" pitchFamily="2" charset="0"/>
            </a:rPr>
            <a:t>মোহন বাগচী</a:t>
          </a:r>
          <a:endParaRPr lang="en-US" sz="2400" b="1" dirty="0">
            <a:solidFill>
              <a:schemeClr val="tx1"/>
            </a:solidFill>
            <a:latin typeface="NikoshBAN" panose="02000000000000000000" pitchFamily="2" charset="0"/>
            <a:cs typeface="NikoshBAN" panose="02000000000000000000" pitchFamily="2" charset="0"/>
          </a:endParaRPr>
        </a:p>
      </dgm:t>
    </dgm:pt>
    <dgm:pt modelId="{1F95CBA3-55E5-443A-97A0-71654E7FE697}" type="sibTrans" cxnId="{F3069FA4-4B54-4B98-B57F-DB6751FCE456}">
      <dgm:prSet/>
      <dgm:spPr/>
      <dgm:t>
        <a:bodyPr/>
        <a:lstStyle/>
        <a:p>
          <a:endParaRPr lang="en-US"/>
        </a:p>
      </dgm:t>
    </dgm:pt>
    <dgm:pt modelId="{7E3CF550-2CA0-421A-9B86-EBD6EBF485B8}" type="parTrans" cxnId="{F3069FA4-4B54-4B98-B57F-DB6751FCE456}">
      <dgm:prSet/>
      <dgm:spPr/>
      <dgm:t>
        <a:bodyPr/>
        <a:lstStyle/>
        <a:p>
          <a:endParaRPr lang="en-US"/>
        </a:p>
      </dgm:t>
    </dgm:pt>
    <dgm:pt modelId="{45B663CC-4778-415A-87B3-6FCAADB23F64}">
      <dgm:prSet custT="1"/>
      <dgm:spPr>
        <a:scene3d>
          <a:camera prst="orthographicFront"/>
          <a:lightRig rig="threePt" dir="t"/>
        </a:scene3d>
        <a:sp3d>
          <a:bevelT prst="angle"/>
        </a:sp3d>
      </dgm:spPr>
      <dgm:t>
        <a:bodyPr/>
        <a:lstStyle/>
        <a:p>
          <a:r>
            <a:rPr lang="bn-BD" sz="2000" b="1" dirty="0" smtClean="0">
              <a:solidFill>
                <a:schemeClr val="tx1"/>
              </a:solidFill>
              <a:latin typeface="NikoshBAN" panose="02000000000000000000" pitchFamily="2" charset="0"/>
              <a:cs typeface="NikoshBAN" panose="02000000000000000000" pitchFamily="2" charset="0"/>
            </a:rPr>
            <a:t>১৯৪৮ সালের ১লা ফেব্রুয়ারি মৃত্যু</a:t>
          </a:r>
          <a:endParaRPr lang="en-US" sz="2000" b="1" dirty="0">
            <a:solidFill>
              <a:schemeClr val="tx1"/>
            </a:solidFill>
            <a:latin typeface="NikoshBAN" panose="02000000000000000000" pitchFamily="2" charset="0"/>
            <a:cs typeface="NikoshBAN" panose="02000000000000000000" pitchFamily="2" charset="0"/>
          </a:endParaRPr>
        </a:p>
      </dgm:t>
    </dgm:pt>
    <dgm:pt modelId="{1A917879-608E-44B5-B204-02F2FBA4957E}" type="parTrans" cxnId="{CF605C04-1B82-4A23-9D18-2029C32F7792}">
      <dgm:prSet/>
      <dgm:spPr>
        <a:scene3d>
          <a:camera prst="orthographicFront"/>
          <a:lightRig rig="threePt" dir="t"/>
        </a:scene3d>
        <a:sp3d>
          <a:bevelT prst="angle"/>
        </a:sp3d>
      </dgm:spPr>
      <dgm:t>
        <a:bodyPr/>
        <a:lstStyle/>
        <a:p>
          <a:endParaRPr lang="en-US"/>
        </a:p>
      </dgm:t>
    </dgm:pt>
    <dgm:pt modelId="{A5A854E1-1BC0-4916-B63F-D735DE0374D4}" type="sibTrans" cxnId="{CF605C04-1B82-4A23-9D18-2029C32F7792}">
      <dgm:prSet/>
      <dgm:spPr/>
      <dgm:t>
        <a:bodyPr/>
        <a:lstStyle/>
        <a:p>
          <a:endParaRPr lang="en-US"/>
        </a:p>
      </dgm:t>
    </dgm:pt>
    <dgm:pt modelId="{28B90C71-1C56-4034-AAA9-8CADC1D2CB97}" type="pres">
      <dgm:prSet presAssocID="{6894EF23-D4E7-4800-8C47-94906D5C45EA}" presName="Name0" presStyleCnt="0">
        <dgm:presLayoutVars>
          <dgm:chMax val="1"/>
          <dgm:dir/>
          <dgm:animLvl val="ctr"/>
          <dgm:resizeHandles val="exact"/>
        </dgm:presLayoutVars>
      </dgm:prSet>
      <dgm:spPr/>
      <dgm:t>
        <a:bodyPr/>
        <a:lstStyle/>
        <a:p>
          <a:endParaRPr lang="en-US"/>
        </a:p>
      </dgm:t>
    </dgm:pt>
    <dgm:pt modelId="{3133D71E-B5E7-461B-9F1B-A4FCD0F1F6B8}" type="pres">
      <dgm:prSet presAssocID="{1179B7C5-9CDD-4279-9995-A5CF81B9476E}" presName="centerShape" presStyleLbl="node0" presStyleIdx="0" presStyleCnt="1" custScaleX="116520" custLinFactNeighborY="342"/>
      <dgm:spPr/>
      <dgm:t>
        <a:bodyPr/>
        <a:lstStyle/>
        <a:p>
          <a:endParaRPr lang="en-US"/>
        </a:p>
      </dgm:t>
    </dgm:pt>
    <dgm:pt modelId="{49B9870B-EE3E-4F98-8CBD-C54AD9955D46}" type="pres">
      <dgm:prSet presAssocID="{E98AB5DB-A244-440F-9435-D9FCF34A9CD5}" presName="parTrans" presStyleLbl="sibTrans2D1" presStyleIdx="0" presStyleCnt="7"/>
      <dgm:spPr/>
      <dgm:t>
        <a:bodyPr/>
        <a:lstStyle/>
        <a:p>
          <a:endParaRPr lang="en-US"/>
        </a:p>
      </dgm:t>
    </dgm:pt>
    <dgm:pt modelId="{71163010-043B-46E6-92BF-44A1441EF604}" type="pres">
      <dgm:prSet presAssocID="{E98AB5DB-A244-440F-9435-D9FCF34A9CD5}" presName="connectorText" presStyleLbl="sibTrans2D1" presStyleIdx="0" presStyleCnt="7"/>
      <dgm:spPr/>
      <dgm:t>
        <a:bodyPr/>
        <a:lstStyle/>
        <a:p>
          <a:endParaRPr lang="en-US"/>
        </a:p>
      </dgm:t>
    </dgm:pt>
    <dgm:pt modelId="{BB8F0B51-EDEF-4B4F-83BD-D15A8A4A2AC1}" type="pres">
      <dgm:prSet presAssocID="{C678C9E3-B91A-4D5B-9828-12F29255C5EF}" presName="node" presStyleLbl="node1" presStyleIdx="0" presStyleCnt="7" custRadScaleRad="97431" custRadScaleInc="204727">
        <dgm:presLayoutVars>
          <dgm:bulletEnabled val="1"/>
        </dgm:presLayoutVars>
      </dgm:prSet>
      <dgm:spPr/>
      <dgm:t>
        <a:bodyPr/>
        <a:lstStyle/>
        <a:p>
          <a:endParaRPr lang="en-US"/>
        </a:p>
      </dgm:t>
    </dgm:pt>
    <dgm:pt modelId="{E08F3A25-89F0-4D54-B9AD-6C21499C8B94}" type="pres">
      <dgm:prSet presAssocID="{3FE2E40F-363F-466D-BC3F-14CCCF58D4F9}" presName="parTrans" presStyleLbl="sibTrans2D1" presStyleIdx="1" presStyleCnt="7"/>
      <dgm:spPr/>
      <dgm:t>
        <a:bodyPr/>
        <a:lstStyle/>
        <a:p>
          <a:endParaRPr lang="en-US"/>
        </a:p>
      </dgm:t>
    </dgm:pt>
    <dgm:pt modelId="{7FD466F3-F77D-4D78-A3B9-84341D313089}" type="pres">
      <dgm:prSet presAssocID="{3FE2E40F-363F-466D-BC3F-14CCCF58D4F9}" presName="connectorText" presStyleLbl="sibTrans2D1" presStyleIdx="1" presStyleCnt="7"/>
      <dgm:spPr/>
      <dgm:t>
        <a:bodyPr/>
        <a:lstStyle/>
        <a:p>
          <a:endParaRPr lang="en-US"/>
        </a:p>
      </dgm:t>
    </dgm:pt>
    <dgm:pt modelId="{DCC4BA4F-FEC3-4B28-AA59-5CB90A95F52A}" type="pres">
      <dgm:prSet presAssocID="{D114A087-3CCE-40DA-AB5B-8A42DF0E8143}" presName="node" presStyleLbl="node1" presStyleIdx="1" presStyleCnt="7" custRadScaleRad="90045" custRadScaleInc="-183244">
        <dgm:presLayoutVars>
          <dgm:bulletEnabled val="1"/>
        </dgm:presLayoutVars>
      </dgm:prSet>
      <dgm:spPr/>
      <dgm:t>
        <a:bodyPr/>
        <a:lstStyle/>
        <a:p>
          <a:endParaRPr lang="en-US"/>
        </a:p>
      </dgm:t>
    </dgm:pt>
    <dgm:pt modelId="{0A16D44C-B512-4284-A627-19B85177345F}" type="pres">
      <dgm:prSet presAssocID="{1A917879-608E-44B5-B204-02F2FBA4957E}" presName="parTrans" presStyleLbl="sibTrans2D1" presStyleIdx="2" presStyleCnt="7"/>
      <dgm:spPr/>
      <dgm:t>
        <a:bodyPr/>
        <a:lstStyle/>
        <a:p>
          <a:endParaRPr lang="en-US"/>
        </a:p>
      </dgm:t>
    </dgm:pt>
    <dgm:pt modelId="{AE324434-B059-4019-8D6A-10E26DA5D1B3}" type="pres">
      <dgm:prSet presAssocID="{1A917879-608E-44B5-B204-02F2FBA4957E}" presName="connectorText" presStyleLbl="sibTrans2D1" presStyleIdx="2" presStyleCnt="7"/>
      <dgm:spPr/>
      <dgm:t>
        <a:bodyPr/>
        <a:lstStyle/>
        <a:p>
          <a:endParaRPr lang="en-US"/>
        </a:p>
      </dgm:t>
    </dgm:pt>
    <dgm:pt modelId="{DDFC2EE1-8C79-480D-B172-FE6E87A0BBA7}" type="pres">
      <dgm:prSet presAssocID="{45B663CC-4778-415A-87B3-6FCAADB23F64}" presName="node" presStyleLbl="node1" presStyleIdx="2" presStyleCnt="7">
        <dgm:presLayoutVars>
          <dgm:bulletEnabled val="1"/>
        </dgm:presLayoutVars>
      </dgm:prSet>
      <dgm:spPr/>
      <dgm:t>
        <a:bodyPr/>
        <a:lstStyle/>
        <a:p>
          <a:endParaRPr lang="en-US"/>
        </a:p>
      </dgm:t>
    </dgm:pt>
    <dgm:pt modelId="{834AD166-4957-42DE-81E8-26BF89D10251}" type="pres">
      <dgm:prSet presAssocID="{A27039CE-11EC-42A9-B14F-80F2046BADDE}" presName="parTrans" presStyleLbl="sibTrans2D1" presStyleIdx="3" presStyleCnt="7"/>
      <dgm:spPr/>
      <dgm:t>
        <a:bodyPr/>
        <a:lstStyle/>
        <a:p>
          <a:endParaRPr lang="en-US"/>
        </a:p>
      </dgm:t>
    </dgm:pt>
    <dgm:pt modelId="{227C01A1-6F16-4077-8F8D-0701AEB69CAE}" type="pres">
      <dgm:prSet presAssocID="{A27039CE-11EC-42A9-B14F-80F2046BADDE}" presName="connectorText" presStyleLbl="sibTrans2D1" presStyleIdx="3" presStyleCnt="7"/>
      <dgm:spPr/>
      <dgm:t>
        <a:bodyPr/>
        <a:lstStyle/>
        <a:p>
          <a:endParaRPr lang="en-US"/>
        </a:p>
      </dgm:t>
    </dgm:pt>
    <dgm:pt modelId="{6DFA8941-7BF9-40D2-877D-2729EE6C3BFE}" type="pres">
      <dgm:prSet presAssocID="{0F0FBD8F-DA6A-4FC3-9364-1EE3558E9960}" presName="node" presStyleLbl="node1" presStyleIdx="3" presStyleCnt="7" custRadScaleRad="94195" custRadScaleInc="-3223">
        <dgm:presLayoutVars>
          <dgm:bulletEnabled val="1"/>
        </dgm:presLayoutVars>
      </dgm:prSet>
      <dgm:spPr/>
      <dgm:t>
        <a:bodyPr/>
        <a:lstStyle/>
        <a:p>
          <a:endParaRPr lang="en-US"/>
        </a:p>
      </dgm:t>
    </dgm:pt>
    <dgm:pt modelId="{3EE0869E-74E5-4EC9-B1A0-F1137DE4676E}" type="pres">
      <dgm:prSet presAssocID="{163CEF1C-545B-4727-969F-7ED6E02A735D}" presName="parTrans" presStyleLbl="sibTrans2D1" presStyleIdx="4" presStyleCnt="7"/>
      <dgm:spPr/>
      <dgm:t>
        <a:bodyPr/>
        <a:lstStyle/>
        <a:p>
          <a:endParaRPr lang="en-US"/>
        </a:p>
      </dgm:t>
    </dgm:pt>
    <dgm:pt modelId="{789D04FE-7309-42F3-B471-CB524B856D5F}" type="pres">
      <dgm:prSet presAssocID="{163CEF1C-545B-4727-969F-7ED6E02A735D}" presName="connectorText" presStyleLbl="sibTrans2D1" presStyleIdx="4" presStyleCnt="7"/>
      <dgm:spPr/>
      <dgm:t>
        <a:bodyPr/>
        <a:lstStyle/>
        <a:p>
          <a:endParaRPr lang="en-US"/>
        </a:p>
      </dgm:t>
    </dgm:pt>
    <dgm:pt modelId="{59EA0447-1524-4CC9-8701-4CF9D8C1E9C7}" type="pres">
      <dgm:prSet presAssocID="{26CD6683-6E3D-4CEA-AB99-7AD548308E2A}" presName="node" presStyleLbl="node1" presStyleIdx="4" presStyleCnt="7" custRadScaleRad="92648" custRadScaleInc="9272">
        <dgm:presLayoutVars>
          <dgm:bulletEnabled val="1"/>
        </dgm:presLayoutVars>
      </dgm:prSet>
      <dgm:spPr/>
      <dgm:t>
        <a:bodyPr/>
        <a:lstStyle/>
        <a:p>
          <a:endParaRPr lang="en-US"/>
        </a:p>
      </dgm:t>
    </dgm:pt>
    <dgm:pt modelId="{3C9C5408-90BE-4D6C-94F9-E52DE7F11A76}" type="pres">
      <dgm:prSet presAssocID="{9E9B812D-182B-4F2D-A6C9-364B77865DE6}" presName="parTrans" presStyleLbl="sibTrans2D1" presStyleIdx="5" presStyleCnt="7"/>
      <dgm:spPr/>
      <dgm:t>
        <a:bodyPr/>
        <a:lstStyle/>
        <a:p>
          <a:endParaRPr lang="en-US"/>
        </a:p>
      </dgm:t>
    </dgm:pt>
    <dgm:pt modelId="{6B329AFE-CF9C-4187-BD40-98CDD6C2599A}" type="pres">
      <dgm:prSet presAssocID="{9E9B812D-182B-4F2D-A6C9-364B77865DE6}" presName="connectorText" presStyleLbl="sibTrans2D1" presStyleIdx="5" presStyleCnt="7"/>
      <dgm:spPr/>
      <dgm:t>
        <a:bodyPr/>
        <a:lstStyle/>
        <a:p>
          <a:endParaRPr lang="en-US"/>
        </a:p>
      </dgm:t>
    </dgm:pt>
    <dgm:pt modelId="{01560DDA-C508-422F-AFEE-5996AB11EF21}" type="pres">
      <dgm:prSet presAssocID="{3B69FE18-F4B7-49D8-B7AD-9AEC1C3B3DDB}" presName="node" presStyleLbl="node1" presStyleIdx="5" presStyleCnt="7">
        <dgm:presLayoutVars>
          <dgm:bulletEnabled val="1"/>
        </dgm:presLayoutVars>
      </dgm:prSet>
      <dgm:spPr/>
      <dgm:t>
        <a:bodyPr/>
        <a:lstStyle/>
        <a:p>
          <a:endParaRPr lang="en-US"/>
        </a:p>
      </dgm:t>
    </dgm:pt>
    <dgm:pt modelId="{1CB2B07C-18C0-40A6-800F-68C002E4CC44}" type="pres">
      <dgm:prSet presAssocID="{E296EF6A-57B5-4B35-B285-287ADCD00533}" presName="parTrans" presStyleLbl="sibTrans2D1" presStyleIdx="6" presStyleCnt="7"/>
      <dgm:spPr/>
      <dgm:t>
        <a:bodyPr/>
        <a:lstStyle/>
        <a:p>
          <a:endParaRPr lang="en-US"/>
        </a:p>
      </dgm:t>
    </dgm:pt>
    <dgm:pt modelId="{74F90546-B107-44D4-8AF9-0CA01D4D7F87}" type="pres">
      <dgm:prSet presAssocID="{E296EF6A-57B5-4B35-B285-287ADCD00533}" presName="connectorText" presStyleLbl="sibTrans2D1" presStyleIdx="6" presStyleCnt="7"/>
      <dgm:spPr/>
      <dgm:t>
        <a:bodyPr/>
        <a:lstStyle/>
        <a:p>
          <a:endParaRPr lang="en-US"/>
        </a:p>
      </dgm:t>
    </dgm:pt>
    <dgm:pt modelId="{8273E495-C577-40EF-A8A8-356118CBAC49}" type="pres">
      <dgm:prSet presAssocID="{C41DC381-D1F1-4EB6-81AB-E75A9660FFAD}" presName="node" presStyleLbl="node1" presStyleIdx="6" presStyleCnt="7">
        <dgm:presLayoutVars>
          <dgm:bulletEnabled val="1"/>
        </dgm:presLayoutVars>
      </dgm:prSet>
      <dgm:spPr/>
      <dgm:t>
        <a:bodyPr/>
        <a:lstStyle/>
        <a:p>
          <a:endParaRPr lang="en-US"/>
        </a:p>
      </dgm:t>
    </dgm:pt>
  </dgm:ptLst>
  <dgm:cxnLst>
    <dgm:cxn modelId="{8BD67643-CE26-46DE-B1D2-54557ADFDE13}" srcId="{1179B7C5-9CDD-4279-9995-A5CF81B9476E}" destId="{C678C9E3-B91A-4D5B-9828-12F29255C5EF}" srcOrd="0" destOrd="0" parTransId="{E98AB5DB-A244-440F-9435-D9FCF34A9CD5}" sibTransId="{EA91DDF9-0794-4B5A-BABC-7A1F79902841}"/>
    <dgm:cxn modelId="{56110091-3CC5-4734-9462-529FA94C2147}" type="presOf" srcId="{3FE2E40F-363F-466D-BC3F-14CCCF58D4F9}" destId="{E08F3A25-89F0-4D54-B9AD-6C21499C8B94}" srcOrd="0" destOrd="0" presId="urn:microsoft.com/office/officeart/2005/8/layout/radial5"/>
    <dgm:cxn modelId="{9B3A7DA1-979E-4566-A3C8-C89507E48CCC}" type="presOf" srcId="{0F0FBD8F-DA6A-4FC3-9364-1EE3558E9960}" destId="{6DFA8941-7BF9-40D2-877D-2729EE6C3BFE}" srcOrd="0" destOrd="0" presId="urn:microsoft.com/office/officeart/2005/8/layout/radial5"/>
    <dgm:cxn modelId="{24D7CC00-A53F-46D5-8CF2-592D16DB82A5}" type="presOf" srcId="{C678C9E3-B91A-4D5B-9828-12F29255C5EF}" destId="{BB8F0B51-EDEF-4B4F-83BD-D15A8A4A2AC1}" srcOrd="0" destOrd="0" presId="urn:microsoft.com/office/officeart/2005/8/layout/radial5"/>
    <dgm:cxn modelId="{12ACF843-6476-4F18-9465-1567BBE2E98D}" type="presOf" srcId="{A27039CE-11EC-42A9-B14F-80F2046BADDE}" destId="{834AD166-4957-42DE-81E8-26BF89D10251}" srcOrd="0" destOrd="0" presId="urn:microsoft.com/office/officeart/2005/8/layout/radial5"/>
    <dgm:cxn modelId="{9705CE3A-530D-4693-860D-47C9119FB473}" type="presOf" srcId="{9E9B812D-182B-4F2D-A6C9-364B77865DE6}" destId="{6B329AFE-CF9C-4187-BD40-98CDD6C2599A}" srcOrd="1" destOrd="0" presId="urn:microsoft.com/office/officeart/2005/8/layout/radial5"/>
    <dgm:cxn modelId="{29D89B75-9190-441E-AAC4-98BD8E20C679}" type="presOf" srcId="{3B69FE18-F4B7-49D8-B7AD-9AEC1C3B3DDB}" destId="{01560DDA-C508-422F-AFEE-5996AB11EF21}" srcOrd="0" destOrd="0" presId="urn:microsoft.com/office/officeart/2005/8/layout/radial5"/>
    <dgm:cxn modelId="{594BF5CD-373C-4F78-B398-46C173D75243}" srcId="{1179B7C5-9CDD-4279-9995-A5CF81B9476E}" destId="{C41DC381-D1F1-4EB6-81AB-E75A9660FFAD}" srcOrd="6" destOrd="0" parTransId="{E296EF6A-57B5-4B35-B285-287ADCD00533}" sibTransId="{6F02BE95-2446-40E9-920D-506ED10D11F3}"/>
    <dgm:cxn modelId="{4857C01A-031F-43FD-86B0-3B1432306B7F}" type="presOf" srcId="{1A917879-608E-44B5-B204-02F2FBA4957E}" destId="{0A16D44C-B512-4284-A627-19B85177345F}" srcOrd="0" destOrd="0" presId="urn:microsoft.com/office/officeart/2005/8/layout/radial5"/>
    <dgm:cxn modelId="{5572C955-618D-4DF8-9CE7-98EA6A1F14AE}" type="presOf" srcId="{45B663CC-4778-415A-87B3-6FCAADB23F64}" destId="{DDFC2EE1-8C79-480D-B172-FE6E87A0BBA7}" srcOrd="0" destOrd="0" presId="urn:microsoft.com/office/officeart/2005/8/layout/radial5"/>
    <dgm:cxn modelId="{D9C7A33A-99E2-4B25-8237-AA82BFF22014}" type="presOf" srcId="{3FE2E40F-363F-466D-BC3F-14CCCF58D4F9}" destId="{7FD466F3-F77D-4D78-A3B9-84341D313089}" srcOrd="1" destOrd="0" presId="urn:microsoft.com/office/officeart/2005/8/layout/radial5"/>
    <dgm:cxn modelId="{3F1B5F94-D040-4A27-9172-EEBCD01D5FA8}" type="presOf" srcId="{E296EF6A-57B5-4B35-B285-287ADCD00533}" destId="{74F90546-B107-44D4-8AF9-0CA01D4D7F87}" srcOrd="1" destOrd="0" presId="urn:microsoft.com/office/officeart/2005/8/layout/radial5"/>
    <dgm:cxn modelId="{BC667E94-7380-456D-AA1D-227C06ABBF3A}" type="presOf" srcId="{E98AB5DB-A244-440F-9435-D9FCF34A9CD5}" destId="{71163010-043B-46E6-92BF-44A1441EF604}" srcOrd="1" destOrd="0" presId="urn:microsoft.com/office/officeart/2005/8/layout/radial5"/>
    <dgm:cxn modelId="{5E339F93-1BB1-4565-B527-86F78C713063}" srcId="{1179B7C5-9CDD-4279-9995-A5CF81B9476E}" destId="{D114A087-3CCE-40DA-AB5B-8A42DF0E8143}" srcOrd="1" destOrd="0" parTransId="{3FE2E40F-363F-466D-BC3F-14CCCF58D4F9}" sibTransId="{D7913CCA-7302-4674-AC72-B210F979AB3F}"/>
    <dgm:cxn modelId="{DFE69D60-DD6F-41F6-BF13-2A4FA4489455}" type="presOf" srcId="{6894EF23-D4E7-4800-8C47-94906D5C45EA}" destId="{28B90C71-1C56-4034-AAA9-8CADC1D2CB97}" srcOrd="0" destOrd="0" presId="urn:microsoft.com/office/officeart/2005/8/layout/radial5"/>
    <dgm:cxn modelId="{9D349B90-87C2-4362-A1A2-2CC6013CA98C}" type="presOf" srcId="{D114A087-3CCE-40DA-AB5B-8A42DF0E8143}" destId="{DCC4BA4F-FEC3-4B28-AA59-5CB90A95F52A}" srcOrd="0" destOrd="0" presId="urn:microsoft.com/office/officeart/2005/8/layout/radial5"/>
    <dgm:cxn modelId="{982D2040-5F14-4D45-B18E-2044CAE0088C}" type="presOf" srcId="{163CEF1C-545B-4727-969F-7ED6E02A735D}" destId="{3EE0869E-74E5-4EC9-B1A0-F1137DE4676E}" srcOrd="0" destOrd="0" presId="urn:microsoft.com/office/officeart/2005/8/layout/radial5"/>
    <dgm:cxn modelId="{F3069FA4-4B54-4B98-B57F-DB6751FCE456}" srcId="{6894EF23-D4E7-4800-8C47-94906D5C45EA}" destId="{1179B7C5-9CDD-4279-9995-A5CF81B9476E}" srcOrd="0" destOrd="0" parTransId="{7E3CF550-2CA0-421A-9B86-EBD6EBF485B8}" sibTransId="{1F95CBA3-55E5-443A-97A0-71654E7FE697}"/>
    <dgm:cxn modelId="{AF8FC859-3BA3-43BE-8B47-95EFC73FDA8B}" type="presOf" srcId="{A27039CE-11EC-42A9-B14F-80F2046BADDE}" destId="{227C01A1-6F16-4077-8F8D-0701AEB69CAE}" srcOrd="1" destOrd="0" presId="urn:microsoft.com/office/officeart/2005/8/layout/radial5"/>
    <dgm:cxn modelId="{3AA991D9-D864-4636-A2A4-5D4D10F06ACE}" srcId="{1179B7C5-9CDD-4279-9995-A5CF81B9476E}" destId="{26CD6683-6E3D-4CEA-AB99-7AD548308E2A}" srcOrd="4" destOrd="0" parTransId="{163CEF1C-545B-4727-969F-7ED6E02A735D}" sibTransId="{EF5453FF-2861-41B9-B60C-4D80729770E4}"/>
    <dgm:cxn modelId="{F0D4EEEA-7570-4D45-85E4-0102A2FCF563}" type="presOf" srcId="{1179B7C5-9CDD-4279-9995-A5CF81B9476E}" destId="{3133D71E-B5E7-461B-9F1B-A4FCD0F1F6B8}" srcOrd="0" destOrd="0" presId="urn:microsoft.com/office/officeart/2005/8/layout/radial5"/>
    <dgm:cxn modelId="{342BF2BB-F337-43FE-810A-5B3684EA90DB}" type="presOf" srcId="{26CD6683-6E3D-4CEA-AB99-7AD548308E2A}" destId="{59EA0447-1524-4CC9-8701-4CF9D8C1E9C7}" srcOrd="0" destOrd="0" presId="urn:microsoft.com/office/officeart/2005/8/layout/radial5"/>
    <dgm:cxn modelId="{B760B1C7-5C91-4661-8272-6B0430816A72}" type="presOf" srcId="{E98AB5DB-A244-440F-9435-D9FCF34A9CD5}" destId="{49B9870B-EE3E-4F98-8CBD-C54AD9955D46}" srcOrd="0" destOrd="0" presId="urn:microsoft.com/office/officeart/2005/8/layout/radial5"/>
    <dgm:cxn modelId="{D2F8D7F2-765C-4AC3-826C-9CF94DE998BD}" type="presOf" srcId="{9E9B812D-182B-4F2D-A6C9-364B77865DE6}" destId="{3C9C5408-90BE-4D6C-94F9-E52DE7F11A76}" srcOrd="0" destOrd="0" presId="urn:microsoft.com/office/officeart/2005/8/layout/radial5"/>
    <dgm:cxn modelId="{C1C09CB2-3A1D-493B-B73C-C770773ABC95}" type="presOf" srcId="{1A917879-608E-44B5-B204-02F2FBA4957E}" destId="{AE324434-B059-4019-8D6A-10E26DA5D1B3}" srcOrd="1" destOrd="0" presId="urn:microsoft.com/office/officeart/2005/8/layout/radial5"/>
    <dgm:cxn modelId="{CC2B0298-7750-4A5A-84ED-305558AA993B}" type="presOf" srcId="{163CEF1C-545B-4727-969F-7ED6E02A735D}" destId="{789D04FE-7309-42F3-B471-CB524B856D5F}" srcOrd="1" destOrd="0" presId="urn:microsoft.com/office/officeart/2005/8/layout/radial5"/>
    <dgm:cxn modelId="{8F39C209-F779-4DAC-AE5D-6994D3DB6D22}" srcId="{1179B7C5-9CDD-4279-9995-A5CF81B9476E}" destId="{0F0FBD8F-DA6A-4FC3-9364-1EE3558E9960}" srcOrd="3" destOrd="0" parTransId="{A27039CE-11EC-42A9-B14F-80F2046BADDE}" sibTransId="{11C4E908-867C-4B81-A6F6-EF7904B4789A}"/>
    <dgm:cxn modelId="{E1D764AD-D80D-4424-97B2-26D2F531F9D0}" type="presOf" srcId="{C41DC381-D1F1-4EB6-81AB-E75A9660FFAD}" destId="{8273E495-C577-40EF-A8A8-356118CBAC49}" srcOrd="0" destOrd="0" presId="urn:microsoft.com/office/officeart/2005/8/layout/radial5"/>
    <dgm:cxn modelId="{0B16C914-8D70-4AB4-9B9C-15C95B72AB2C}" srcId="{1179B7C5-9CDD-4279-9995-A5CF81B9476E}" destId="{3B69FE18-F4B7-49D8-B7AD-9AEC1C3B3DDB}" srcOrd="5" destOrd="0" parTransId="{9E9B812D-182B-4F2D-A6C9-364B77865DE6}" sibTransId="{344CCDE4-8DFD-4C1C-AE44-E0C7013BA63F}"/>
    <dgm:cxn modelId="{CF605C04-1B82-4A23-9D18-2029C32F7792}" srcId="{1179B7C5-9CDD-4279-9995-A5CF81B9476E}" destId="{45B663CC-4778-415A-87B3-6FCAADB23F64}" srcOrd="2" destOrd="0" parTransId="{1A917879-608E-44B5-B204-02F2FBA4957E}" sibTransId="{A5A854E1-1BC0-4916-B63F-D735DE0374D4}"/>
    <dgm:cxn modelId="{F80C3EEA-C9AE-4FE6-9A56-B85205B8EFF4}" type="presOf" srcId="{E296EF6A-57B5-4B35-B285-287ADCD00533}" destId="{1CB2B07C-18C0-40A6-800F-68C002E4CC44}" srcOrd="0" destOrd="0" presId="urn:microsoft.com/office/officeart/2005/8/layout/radial5"/>
    <dgm:cxn modelId="{E1CCD38D-055A-4BDC-8D0A-A1CDA337735B}" type="presParOf" srcId="{28B90C71-1C56-4034-AAA9-8CADC1D2CB97}" destId="{3133D71E-B5E7-461B-9F1B-A4FCD0F1F6B8}" srcOrd="0" destOrd="0" presId="urn:microsoft.com/office/officeart/2005/8/layout/radial5"/>
    <dgm:cxn modelId="{076D1AE6-6A80-48DB-A856-BEF71283D335}" type="presParOf" srcId="{28B90C71-1C56-4034-AAA9-8CADC1D2CB97}" destId="{49B9870B-EE3E-4F98-8CBD-C54AD9955D46}" srcOrd="1" destOrd="0" presId="urn:microsoft.com/office/officeart/2005/8/layout/radial5"/>
    <dgm:cxn modelId="{90E05466-C209-4686-BFB1-047FFA222B2E}" type="presParOf" srcId="{49B9870B-EE3E-4F98-8CBD-C54AD9955D46}" destId="{71163010-043B-46E6-92BF-44A1441EF604}" srcOrd="0" destOrd="0" presId="urn:microsoft.com/office/officeart/2005/8/layout/radial5"/>
    <dgm:cxn modelId="{DA87BB77-2738-4560-BCEE-11A9A368CC25}" type="presParOf" srcId="{28B90C71-1C56-4034-AAA9-8CADC1D2CB97}" destId="{BB8F0B51-EDEF-4B4F-83BD-D15A8A4A2AC1}" srcOrd="2" destOrd="0" presId="urn:microsoft.com/office/officeart/2005/8/layout/radial5"/>
    <dgm:cxn modelId="{5844B115-801A-4320-8DCB-4FAEB5BC5916}" type="presParOf" srcId="{28B90C71-1C56-4034-AAA9-8CADC1D2CB97}" destId="{E08F3A25-89F0-4D54-B9AD-6C21499C8B94}" srcOrd="3" destOrd="0" presId="urn:microsoft.com/office/officeart/2005/8/layout/radial5"/>
    <dgm:cxn modelId="{9BF959FC-BC37-4798-ADEA-6C4B5A80E910}" type="presParOf" srcId="{E08F3A25-89F0-4D54-B9AD-6C21499C8B94}" destId="{7FD466F3-F77D-4D78-A3B9-84341D313089}" srcOrd="0" destOrd="0" presId="urn:microsoft.com/office/officeart/2005/8/layout/radial5"/>
    <dgm:cxn modelId="{77472A5F-47FE-403E-85D4-4FDAEFC01BA5}" type="presParOf" srcId="{28B90C71-1C56-4034-AAA9-8CADC1D2CB97}" destId="{DCC4BA4F-FEC3-4B28-AA59-5CB90A95F52A}" srcOrd="4" destOrd="0" presId="urn:microsoft.com/office/officeart/2005/8/layout/radial5"/>
    <dgm:cxn modelId="{8353305F-0C61-4FC2-9441-66B70ED6E9DC}" type="presParOf" srcId="{28B90C71-1C56-4034-AAA9-8CADC1D2CB97}" destId="{0A16D44C-B512-4284-A627-19B85177345F}" srcOrd="5" destOrd="0" presId="urn:microsoft.com/office/officeart/2005/8/layout/radial5"/>
    <dgm:cxn modelId="{EB154CD5-A7A6-4616-AF76-54DA71099A64}" type="presParOf" srcId="{0A16D44C-B512-4284-A627-19B85177345F}" destId="{AE324434-B059-4019-8D6A-10E26DA5D1B3}" srcOrd="0" destOrd="0" presId="urn:microsoft.com/office/officeart/2005/8/layout/radial5"/>
    <dgm:cxn modelId="{68CD074E-9818-4004-982A-D32F46DF9DF7}" type="presParOf" srcId="{28B90C71-1C56-4034-AAA9-8CADC1D2CB97}" destId="{DDFC2EE1-8C79-480D-B172-FE6E87A0BBA7}" srcOrd="6" destOrd="0" presId="urn:microsoft.com/office/officeart/2005/8/layout/radial5"/>
    <dgm:cxn modelId="{392D98CE-B0F5-4401-A494-04AC3E708A87}" type="presParOf" srcId="{28B90C71-1C56-4034-AAA9-8CADC1D2CB97}" destId="{834AD166-4957-42DE-81E8-26BF89D10251}" srcOrd="7" destOrd="0" presId="urn:microsoft.com/office/officeart/2005/8/layout/radial5"/>
    <dgm:cxn modelId="{9C510CE8-697D-4A4B-AD81-D73F7CFF22F7}" type="presParOf" srcId="{834AD166-4957-42DE-81E8-26BF89D10251}" destId="{227C01A1-6F16-4077-8F8D-0701AEB69CAE}" srcOrd="0" destOrd="0" presId="urn:microsoft.com/office/officeart/2005/8/layout/radial5"/>
    <dgm:cxn modelId="{38BABEC4-CC73-46D4-ADC6-D252745A2315}" type="presParOf" srcId="{28B90C71-1C56-4034-AAA9-8CADC1D2CB97}" destId="{6DFA8941-7BF9-40D2-877D-2729EE6C3BFE}" srcOrd="8" destOrd="0" presId="urn:microsoft.com/office/officeart/2005/8/layout/radial5"/>
    <dgm:cxn modelId="{68D7F660-F3C6-4037-BC54-6F065F12571F}" type="presParOf" srcId="{28B90C71-1C56-4034-AAA9-8CADC1D2CB97}" destId="{3EE0869E-74E5-4EC9-B1A0-F1137DE4676E}" srcOrd="9" destOrd="0" presId="urn:microsoft.com/office/officeart/2005/8/layout/radial5"/>
    <dgm:cxn modelId="{62D6B457-6BA5-4B14-8FF8-0837F018BCBE}" type="presParOf" srcId="{3EE0869E-74E5-4EC9-B1A0-F1137DE4676E}" destId="{789D04FE-7309-42F3-B471-CB524B856D5F}" srcOrd="0" destOrd="0" presId="urn:microsoft.com/office/officeart/2005/8/layout/radial5"/>
    <dgm:cxn modelId="{679AD374-14FF-4072-83CF-671E67CD8BED}" type="presParOf" srcId="{28B90C71-1C56-4034-AAA9-8CADC1D2CB97}" destId="{59EA0447-1524-4CC9-8701-4CF9D8C1E9C7}" srcOrd="10" destOrd="0" presId="urn:microsoft.com/office/officeart/2005/8/layout/radial5"/>
    <dgm:cxn modelId="{7BF369E4-C3A1-4644-9638-1D2E4D2F075D}" type="presParOf" srcId="{28B90C71-1C56-4034-AAA9-8CADC1D2CB97}" destId="{3C9C5408-90BE-4D6C-94F9-E52DE7F11A76}" srcOrd="11" destOrd="0" presId="urn:microsoft.com/office/officeart/2005/8/layout/radial5"/>
    <dgm:cxn modelId="{19B421E6-87C5-44B8-BF25-611FE59132AF}" type="presParOf" srcId="{3C9C5408-90BE-4D6C-94F9-E52DE7F11A76}" destId="{6B329AFE-CF9C-4187-BD40-98CDD6C2599A}" srcOrd="0" destOrd="0" presId="urn:microsoft.com/office/officeart/2005/8/layout/radial5"/>
    <dgm:cxn modelId="{547747B3-EB0F-4BB9-B44A-64FDEFDDCE6D}" type="presParOf" srcId="{28B90C71-1C56-4034-AAA9-8CADC1D2CB97}" destId="{01560DDA-C508-422F-AFEE-5996AB11EF21}" srcOrd="12" destOrd="0" presId="urn:microsoft.com/office/officeart/2005/8/layout/radial5"/>
    <dgm:cxn modelId="{D00C2E3F-27E7-407A-B239-DBC0B9634C91}" type="presParOf" srcId="{28B90C71-1C56-4034-AAA9-8CADC1D2CB97}" destId="{1CB2B07C-18C0-40A6-800F-68C002E4CC44}" srcOrd="13" destOrd="0" presId="urn:microsoft.com/office/officeart/2005/8/layout/radial5"/>
    <dgm:cxn modelId="{3182EFEA-B2A2-406C-9982-2D1D5A66F0D1}" type="presParOf" srcId="{1CB2B07C-18C0-40A6-800F-68C002E4CC44}" destId="{74F90546-B107-44D4-8AF9-0CA01D4D7F87}" srcOrd="0" destOrd="0" presId="urn:microsoft.com/office/officeart/2005/8/layout/radial5"/>
    <dgm:cxn modelId="{55C5DDB7-F47C-4B34-9EB4-BA581CAC8F66}" type="presParOf" srcId="{28B90C71-1C56-4034-AAA9-8CADC1D2CB97}" destId="{8273E495-C577-40EF-A8A8-356118CBAC49}"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3D71E-B5E7-461B-9F1B-A4FCD0F1F6B8}">
      <dsp:nvSpPr>
        <dsp:cNvPr id="0" name=""/>
        <dsp:cNvSpPr/>
      </dsp:nvSpPr>
      <dsp:spPr>
        <a:xfrm>
          <a:off x="3154151" y="2047211"/>
          <a:ext cx="1819696" cy="1561703"/>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57150" cap="flat" cmpd="sng" algn="ctr">
          <a:solidFill>
            <a:schemeClr val="accent6">
              <a:lumMod val="5000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bn-BD" sz="2400" b="1" kern="1200" dirty="0" smtClean="0">
            <a:solidFill>
              <a:schemeClr val="tx1"/>
            </a:solidFill>
            <a:latin typeface="NikoshBAN" panose="02000000000000000000" pitchFamily="2" charset="0"/>
            <a:cs typeface="NikoshBAN" panose="02000000000000000000" pitchFamily="2" charset="0"/>
          </a:endParaRPr>
        </a:p>
        <a:p>
          <a:pPr lvl="0" algn="ctr" defTabSz="1066800">
            <a:lnSpc>
              <a:spcPct val="90000"/>
            </a:lnSpc>
            <a:spcBef>
              <a:spcPct val="0"/>
            </a:spcBef>
            <a:spcAft>
              <a:spcPct val="35000"/>
            </a:spcAft>
          </a:pPr>
          <a:endParaRPr lang="bn-BD" sz="2400" b="1" kern="1200" dirty="0" smtClean="0">
            <a:solidFill>
              <a:schemeClr val="tx1"/>
            </a:solidFill>
            <a:latin typeface="NikoshBAN" panose="02000000000000000000" pitchFamily="2" charset="0"/>
            <a:cs typeface="NikoshBAN" panose="02000000000000000000" pitchFamily="2" charset="0"/>
          </a:endParaRPr>
        </a:p>
        <a:p>
          <a:pPr lvl="0" algn="ctr" defTabSz="1066800">
            <a:lnSpc>
              <a:spcPct val="90000"/>
            </a:lnSpc>
            <a:spcBef>
              <a:spcPct val="0"/>
            </a:spcBef>
            <a:spcAft>
              <a:spcPct val="35000"/>
            </a:spcAft>
          </a:pPr>
          <a:r>
            <a:rPr lang="en-US" sz="2400" b="1" kern="1200" dirty="0" smtClean="0">
              <a:solidFill>
                <a:schemeClr val="tx1"/>
              </a:solidFill>
              <a:latin typeface="NikoshBAN" panose="02000000000000000000" pitchFamily="2" charset="0"/>
              <a:cs typeface="NikoshBAN" panose="02000000000000000000" pitchFamily="2" charset="0"/>
            </a:rPr>
            <a:t>যতিন্দ্র</a:t>
          </a:r>
          <a:r>
            <a:rPr lang="bn-BD" sz="2400" b="1" kern="1200" dirty="0" smtClean="0">
              <a:solidFill>
                <a:schemeClr val="tx1"/>
              </a:solidFill>
              <a:latin typeface="NikoshBAN" panose="02000000000000000000" pitchFamily="2" charset="0"/>
              <a:cs typeface="NikoshBAN" panose="02000000000000000000" pitchFamily="2" charset="0"/>
            </a:rPr>
            <a:t>মোহন বাগচী</a:t>
          </a:r>
          <a:endParaRPr lang="en-US" sz="2400" b="1" kern="1200" dirty="0">
            <a:solidFill>
              <a:schemeClr val="tx1"/>
            </a:solidFill>
            <a:latin typeface="NikoshBAN" panose="02000000000000000000" pitchFamily="2" charset="0"/>
            <a:cs typeface="NikoshBAN" panose="02000000000000000000" pitchFamily="2" charset="0"/>
          </a:endParaRPr>
        </a:p>
      </dsp:txBody>
      <dsp:txXfrm>
        <a:off x="3420639" y="2275917"/>
        <a:ext cx="1286720" cy="1104291"/>
      </dsp:txXfrm>
    </dsp:sp>
    <dsp:sp modelId="{49B9870B-EE3E-4F98-8CBD-C54AD9955D46}">
      <dsp:nvSpPr>
        <dsp:cNvPr id="0" name=""/>
        <dsp:cNvSpPr/>
      </dsp:nvSpPr>
      <dsp:spPr>
        <a:xfrm rot="19339543">
          <a:off x="4800303" y="1890864"/>
          <a:ext cx="267187" cy="53097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808659" y="2021555"/>
        <a:ext cx="187031" cy="318587"/>
      </dsp:txXfrm>
    </dsp:sp>
    <dsp:sp modelId="{BB8F0B51-EDEF-4B4F-83BD-D15A8A4A2AC1}">
      <dsp:nvSpPr>
        <dsp:cNvPr id="0" name=""/>
        <dsp:cNvSpPr/>
      </dsp:nvSpPr>
      <dsp:spPr>
        <a:xfrm>
          <a:off x="4992861" y="865400"/>
          <a:ext cx="1405532" cy="140553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anose="02000000000000000000" pitchFamily="2" charset="0"/>
              <a:cs typeface="NikoshBAN" panose="02000000000000000000" pitchFamily="2" charset="0"/>
            </a:rPr>
            <a:t>জন্ম </a:t>
          </a:r>
          <a:r>
            <a:rPr lang="en-US" sz="2000" b="1" kern="1200" dirty="0" smtClean="0">
              <a:solidFill>
                <a:schemeClr val="tx1"/>
              </a:solidFill>
              <a:latin typeface="NikoshBAN" panose="02000000000000000000" pitchFamily="2" charset="0"/>
              <a:cs typeface="NikoshBAN" panose="02000000000000000000" pitchFamily="2" charset="0"/>
            </a:rPr>
            <a:t>১৮৭৮ সালের ২৭ এ নভেম্বর</a:t>
          </a:r>
          <a:endParaRPr lang="en-US" sz="2000" b="1" kern="1200" dirty="0">
            <a:solidFill>
              <a:schemeClr val="tx1"/>
            </a:solidFill>
            <a:latin typeface="NikoshBAN" panose="02000000000000000000" pitchFamily="2" charset="0"/>
            <a:cs typeface="NikoshBAN" panose="02000000000000000000" pitchFamily="2" charset="0"/>
          </a:endParaRPr>
        </a:p>
      </dsp:txBody>
      <dsp:txXfrm>
        <a:off x="5198696" y="1071235"/>
        <a:ext cx="993862" cy="993862"/>
      </dsp:txXfrm>
    </dsp:sp>
    <dsp:sp modelId="{E08F3A25-89F0-4D54-B9AD-6C21499C8B94}">
      <dsp:nvSpPr>
        <dsp:cNvPr id="0" name=""/>
        <dsp:cNvSpPr/>
      </dsp:nvSpPr>
      <dsp:spPr>
        <a:xfrm rot="16456574">
          <a:off x="4024499" y="1576690"/>
          <a:ext cx="226436" cy="53097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055932" y="1716757"/>
        <a:ext cx="158505" cy="318587"/>
      </dsp:txXfrm>
    </dsp:sp>
    <dsp:sp modelId="{DCC4BA4F-FEC3-4B28-AA59-5CB90A95F52A}">
      <dsp:nvSpPr>
        <dsp:cNvPr id="0" name=""/>
        <dsp:cNvSpPr/>
      </dsp:nvSpPr>
      <dsp:spPr>
        <a:xfrm>
          <a:off x="3503759" y="219187"/>
          <a:ext cx="1405532" cy="1405532"/>
        </a:xfrm>
        <a:prstGeom prst="ellips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NikoshBAN" panose="02000000000000000000" pitchFamily="2" charset="0"/>
              <a:cs typeface="NikoshBAN" panose="02000000000000000000" pitchFamily="2" charset="0"/>
            </a:rPr>
            <a:t>কাব্যমালঞ্চ থেকে কাজলা দিদি নেয়া। </a:t>
          </a:r>
          <a:endParaRPr lang="en-US" sz="2000" b="1" kern="1200" dirty="0">
            <a:solidFill>
              <a:schemeClr val="tx1"/>
            </a:solidFill>
            <a:latin typeface="NikoshBAN" panose="02000000000000000000" pitchFamily="2" charset="0"/>
            <a:cs typeface="NikoshBAN" panose="02000000000000000000" pitchFamily="2" charset="0"/>
          </a:endParaRPr>
        </a:p>
      </dsp:txBody>
      <dsp:txXfrm>
        <a:off x="3709594" y="425022"/>
        <a:ext cx="993862" cy="993862"/>
      </dsp:txXfrm>
    </dsp:sp>
    <dsp:sp modelId="{0A16D44C-B512-4284-A627-19B85177345F}">
      <dsp:nvSpPr>
        <dsp:cNvPr id="0" name=""/>
        <dsp:cNvSpPr/>
      </dsp:nvSpPr>
      <dsp:spPr>
        <a:xfrm rot="748469">
          <a:off x="5049012" y="2809710"/>
          <a:ext cx="264213" cy="530979"/>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049948" y="2907345"/>
        <a:ext cx="184949" cy="318587"/>
      </dsp:txXfrm>
    </dsp:sp>
    <dsp:sp modelId="{DDFC2EE1-8C79-480D-B172-FE6E87A0BBA7}">
      <dsp:nvSpPr>
        <dsp:cNvPr id="0" name=""/>
        <dsp:cNvSpPr/>
      </dsp:nvSpPr>
      <dsp:spPr>
        <a:xfrm>
          <a:off x="5415202" y="2579691"/>
          <a:ext cx="1405532" cy="140553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anose="02000000000000000000" pitchFamily="2" charset="0"/>
              <a:cs typeface="NikoshBAN" panose="02000000000000000000" pitchFamily="2" charset="0"/>
            </a:rPr>
            <a:t>১৯৪৮ সালের ১লা ফেব্রুয়ারি মৃত্যু</a:t>
          </a:r>
          <a:endParaRPr lang="en-US" sz="2000" b="1" kern="1200" dirty="0">
            <a:solidFill>
              <a:schemeClr val="tx1"/>
            </a:solidFill>
            <a:latin typeface="NikoshBAN" panose="02000000000000000000" pitchFamily="2" charset="0"/>
            <a:cs typeface="NikoshBAN" panose="02000000000000000000" pitchFamily="2" charset="0"/>
          </a:endParaRPr>
        </a:p>
      </dsp:txBody>
      <dsp:txXfrm>
        <a:off x="5621037" y="2785526"/>
        <a:ext cx="993862" cy="993862"/>
      </dsp:txXfrm>
    </dsp:sp>
    <dsp:sp modelId="{834AD166-4957-42DE-81E8-26BF89D10251}">
      <dsp:nvSpPr>
        <dsp:cNvPr id="0" name=""/>
        <dsp:cNvSpPr/>
      </dsp:nvSpPr>
      <dsp:spPr>
        <a:xfrm rot="3796188">
          <a:off x="4403122" y="3481334"/>
          <a:ext cx="247145" cy="530979"/>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4423519" y="3554420"/>
        <a:ext cx="173002" cy="318587"/>
      </dsp:txXfrm>
    </dsp:sp>
    <dsp:sp modelId="{6DFA8941-7BF9-40D2-877D-2729EE6C3BFE}">
      <dsp:nvSpPr>
        <dsp:cNvPr id="0" name=""/>
        <dsp:cNvSpPr/>
      </dsp:nvSpPr>
      <dsp:spPr>
        <a:xfrm>
          <a:off x="4248043" y="3886209"/>
          <a:ext cx="1405532" cy="1405532"/>
        </a:xfrm>
        <a:prstGeom prst="ellips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solidFill>
                <a:schemeClr val="tx1"/>
              </a:solidFill>
              <a:latin typeface="NikoshBAN" panose="02000000000000000000" pitchFamily="2" charset="0"/>
              <a:cs typeface="NikoshBAN" panose="02000000000000000000" pitchFamily="2" charset="0"/>
            </a:rPr>
            <a:t>জেলাঃ নদীয়া</a:t>
          </a:r>
          <a:endParaRPr lang="en-US" sz="3300" kern="1200" dirty="0">
            <a:solidFill>
              <a:schemeClr val="tx1"/>
            </a:solidFill>
            <a:latin typeface="NikoshBAN" panose="02000000000000000000" pitchFamily="2" charset="0"/>
            <a:cs typeface="NikoshBAN" panose="02000000000000000000" pitchFamily="2" charset="0"/>
          </a:endParaRPr>
        </a:p>
      </dsp:txBody>
      <dsp:txXfrm>
        <a:off x="4453878" y="4092044"/>
        <a:ext cx="993862" cy="993862"/>
      </dsp:txXfrm>
    </dsp:sp>
    <dsp:sp modelId="{3EE0869E-74E5-4EC9-B1A0-F1137DE4676E}">
      <dsp:nvSpPr>
        <dsp:cNvPr id="0" name=""/>
        <dsp:cNvSpPr/>
      </dsp:nvSpPr>
      <dsp:spPr>
        <a:xfrm rot="7097943">
          <a:off x="3468844" y="3455623"/>
          <a:ext cx="228633" cy="530979"/>
        </a:xfrm>
        <a:prstGeom prst="rightArrow">
          <a:avLst>
            <a:gd name="adj1" fmla="val 60000"/>
            <a:gd name="adj2" fmla="val 50000"/>
          </a:avLst>
        </a:prstGeom>
        <a:solidFill>
          <a:schemeClr val="accent6">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519397" y="3531623"/>
        <a:ext cx="160043" cy="318587"/>
      </dsp:txXfrm>
    </dsp:sp>
    <dsp:sp modelId="{59EA0447-1524-4CC9-8701-4CF9D8C1E9C7}">
      <dsp:nvSpPr>
        <dsp:cNvPr id="0" name=""/>
        <dsp:cNvSpPr/>
      </dsp:nvSpPr>
      <dsp:spPr>
        <a:xfrm>
          <a:off x="2441910" y="3832733"/>
          <a:ext cx="1405532" cy="1405532"/>
        </a:xfrm>
        <a:prstGeom prst="ellipse">
          <a:avLst/>
        </a:prstGeom>
        <a:solidFill>
          <a:srgbClr val="BCEADE"/>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NikoshBAN" panose="02000000000000000000" pitchFamily="2" charset="0"/>
              <a:cs typeface="NikoshBAN" panose="02000000000000000000" pitchFamily="2" charset="0"/>
            </a:rPr>
            <a:t>মানসী ও পূর্বাচল পত্রিকার সম্পাদক</a:t>
          </a:r>
          <a:endParaRPr lang="en-US" sz="2000" b="1" kern="1200" dirty="0">
            <a:solidFill>
              <a:schemeClr val="tx1"/>
            </a:solidFill>
            <a:latin typeface="NikoshBAN" panose="02000000000000000000" pitchFamily="2" charset="0"/>
            <a:cs typeface="NikoshBAN" panose="02000000000000000000" pitchFamily="2" charset="0"/>
          </a:endParaRPr>
        </a:p>
      </dsp:txBody>
      <dsp:txXfrm>
        <a:off x="2647745" y="4038568"/>
        <a:ext cx="993862" cy="993862"/>
      </dsp:txXfrm>
    </dsp:sp>
    <dsp:sp modelId="{3C9C5408-90BE-4D6C-94F9-E52DE7F11A76}">
      <dsp:nvSpPr>
        <dsp:cNvPr id="0" name=""/>
        <dsp:cNvSpPr/>
      </dsp:nvSpPr>
      <dsp:spPr>
        <a:xfrm rot="10051531">
          <a:off x="2814774" y="2809710"/>
          <a:ext cx="264213" cy="53097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2893102" y="2907345"/>
        <a:ext cx="184949" cy="318587"/>
      </dsp:txXfrm>
    </dsp:sp>
    <dsp:sp modelId="{01560DDA-C508-422F-AFEE-5996AB11EF21}">
      <dsp:nvSpPr>
        <dsp:cNvPr id="0" name=""/>
        <dsp:cNvSpPr/>
      </dsp:nvSpPr>
      <dsp:spPr>
        <a:xfrm>
          <a:off x="1307264" y="2579691"/>
          <a:ext cx="1405532" cy="1405532"/>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NikoshBAN" panose="02000000000000000000" pitchFamily="2" charset="0"/>
              <a:cs typeface="NikoshBAN" panose="02000000000000000000" pitchFamily="2" charset="0"/>
            </a:rPr>
            <a:t>বৈশিষ্ট্য পল্লিপ্রীতি</a:t>
          </a:r>
          <a:endParaRPr lang="en-US" sz="2400" b="1" kern="1200" dirty="0">
            <a:solidFill>
              <a:schemeClr val="tx1"/>
            </a:solidFill>
            <a:latin typeface="NikoshBAN" panose="02000000000000000000" pitchFamily="2" charset="0"/>
            <a:cs typeface="NikoshBAN" panose="02000000000000000000" pitchFamily="2" charset="0"/>
          </a:endParaRPr>
        </a:p>
      </dsp:txBody>
      <dsp:txXfrm>
        <a:off x="1513099" y="2785526"/>
        <a:ext cx="993862" cy="993862"/>
      </dsp:txXfrm>
    </dsp:sp>
    <dsp:sp modelId="{1CB2B07C-18C0-40A6-800F-68C002E4CC44}">
      <dsp:nvSpPr>
        <dsp:cNvPr id="0" name=""/>
        <dsp:cNvSpPr/>
      </dsp:nvSpPr>
      <dsp:spPr>
        <a:xfrm rot="13132592">
          <a:off x="3040234" y="1857096"/>
          <a:ext cx="297450" cy="530979"/>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lightRig rig="threePt" dir="t"/>
        </a:scene3d>
        <a:sp3d>
          <a:bevelT prst="angle"/>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800000">
        <a:off x="3119586" y="1991296"/>
        <a:ext cx="208215" cy="318587"/>
      </dsp:txXfrm>
    </dsp:sp>
    <dsp:sp modelId="{8273E495-C577-40EF-A8A8-356118CBAC49}">
      <dsp:nvSpPr>
        <dsp:cNvPr id="0" name=""/>
        <dsp:cNvSpPr/>
      </dsp:nvSpPr>
      <dsp:spPr>
        <a:xfrm>
          <a:off x="1714078" y="797323"/>
          <a:ext cx="1405532" cy="1405532"/>
        </a:xfrm>
        <a:prstGeom prst="ellipse">
          <a:avLst/>
        </a:prstGeom>
        <a:solidFill>
          <a:srgbClr val="EECAEC"/>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NikoshBAN" panose="02000000000000000000" pitchFamily="2" charset="0"/>
              <a:cs typeface="NikoshBAN" panose="02000000000000000000" pitchFamily="2" charset="0"/>
            </a:rPr>
            <a:t>উল্লেখযোগ্য গ্রন্থঃ লেখা, কেয়া, বন্ধুর দান।</a:t>
          </a:r>
          <a:endParaRPr lang="en-US" sz="2000" b="1" kern="1200" dirty="0">
            <a:solidFill>
              <a:schemeClr val="tx1"/>
            </a:solidFill>
            <a:latin typeface="NikoshBAN" panose="02000000000000000000" pitchFamily="2" charset="0"/>
            <a:cs typeface="NikoshBAN" panose="02000000000000000000" pitchFamily="2" charset="0"/>
          </a:endParaRPr>
        </a:p>
      </dsp:txBody>
      <dsp:txXfrm>
        <a:off x="1919913" y="1003158"/>
        <a:ext cx="993862" cy="99386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92873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3206394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427116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587996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331723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370555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773263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2567692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2956802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146323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3A9BEAB-4AFC-4397-9A23-E4395691D017}" type="datetimeFigureOut">
              <a:rPr lang="en-US" smtClean="0"/>
              <a:t>10/19/2019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1A2294B-BF78-492A-A24D-A67BB88145EC}" type="slidenum">
              <a:rPr lang="en-US" smtClean="0"/>
              <a:t>‹#›</a:t>
            </a:fld>
            <a:endParaRPr lang="en-US"/>
          </a:p>
        </p:txBody>
      </p:sp>
    </p:spTree>
    <p:extLst>
      <p:ext uri="{BB962C8B-B14F-4D97-AF65-F5344CB8AC3E}">
        <p14:creationId xmlns:p14="http://schemas.microsoft.com/office/powerpoint/2010/main" val="41442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863D"/>
          </a:solidFill>
          <a:scene3d>
            <a:camera prst="orthographicFront"/>
            <a:lightRig rig="threePt" dir="t"/>
          </a:scene3d>
          <a:sp3d>
            <a:bevelT w="2413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01706" y="174812"/>
            <a:ext cx="11779623" cy="6481482"/>
          </a:xfrm>
          <a:prstGeom prst="rect">
            <a:avLst/>
          </a:prstGeom>
          <a:solidFill>
            <a:srgbClr val="00863D"/>
          </a:solidFill>
          <a:scene3d>
            <a:camera prst="orthographicFront"/>
            <a:lightRig rig="threePt" dir="t"/>
          </a:scene3d>
          <a:sp3d>
            <a:bevelT w="2413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389965" y="336176"/>
            <a:ext cx="11403106" cy="613185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9605683" y="6118412"/>
            <a:ext cx="1653988" cy="369332"/>
          </a:xfrm>
          <a:prstGeom prst="rect">
            <a:avLst/>
          </a:prstGeom>
          <a:noFill/>
        </p:spPr>
        <p:txBody>
          <a:bodyPr wrap="square" rtlCol="0">
            <a:spAutoFit/>
          </a:bodyPr>
          <a:lstStyle/>
          <a:p>
            <a:r>
              <a:rPr lang="en-US" dirty="0" smtClean="0">
                <a:latin typeface="Edwardian Script ITC" panose="030303020407070D0804" pitchFamily="66" charset="0"/>
              </a:rPr>
              <a:t>Rukshana Yasmin</a:t>
            </a:r>
            <a:endParaRPr lang="en-US" dirty="0">
              <a:latin typeface="Edwardian Script ITC" panose="030303020407070D0804" pitchFamily="66" charset="0"/>
            </a:endParaRPr>
          </a:p>
        </p:txBody>
      </p:sp>
      <p:pic>
        <p:nvPicPr>
          <p:cNvPr id="14" name="Picture 13"/>
          <p:cNvPicPr>
            <a:picLocks noChangeAspect="1"/>
          </p:cNvPicPr>
          <p:nvPr userDrawn="1"/>
        </p:nvPicPr>
        <p:blipFill>
          <a:blip r:embed="rId13">
            <a:extLst>
              <a:ext uri="{BEBA8EAE-BF5A-486C-A8C5-ECC9F3942E4B}">
                <a14:imgProps xmlns:a14="http://schemas.microsoft.com/office/drawing/2010/main">
                  <a14:imgLayer r:embed="rId14">
                    <a14:imgEffect>
                      <a14:backgroundRemoval t="6222" b="89778" l="9778" r="89778"/>
                    </a14:imgEffect>
                  </a14:imgLayer>
                </a14:imgProps>
              </a:ext>
            </a:extLst>
          </a:blip>
          <a:stretch>
            <a:fillRect/>
          </a:stretch>
        </p:blipFill>
        <p:spPr>
          <a:xfrm>
            <a:off x="11019866" y="5667936"/>
            <a:ext cx="900952" cy="900952"/>
          </a:xfrm>
          <a:prstGeom prst="rect">
            <a:avLst/>
          </a:prstGeom>
        </p:spPr>
      </p:pic>
    </p:spTree>
    <p:extLst>
      <p:ext uri="{BB962C8B-B14F-4D97-AF65-F5344CB8AC3E}">
        <p14:creationId xmlns:p14="http://schemas.microsoft.com/office/powerpoint/2010/main" val="3571514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081" y="368490"/>
            <a:ext cx="11354937" cy="6114197"/>
          </a:xfrm>
          <a:prstGeom prst="rect">
            <a:avLst/>
          </a:prstGeom>
        </p:spPr>
      </p:pic>
      <p:sp>
        <p:nvSpPr>
          <p:cNvPr id="2" name="TextBox 1"/>
          <p:cNvSpPr txBox="1"/>
          <p:nvPr/>
        </p:nvSpPr>
        <p:spPr>
          <a:xfrm>
            <a:off x="5117911" y="3044793"/>
            <a:ext cx="4478516" cy="2646878"/>
          </a:xfrm>
          <a:prstGeom prst="rect">
            <a:avLst/>
          </a:prstGeom>
          <a:noFill/>
        </p:spPr>
        <p:txBody>
          <a:bodyPr wrap="square" rtlCol="0">
            <a:spAutoFit/>
          </a:bodyPr>
          <a:lstStyle/>
          <a:p>
            <a:r>
              <a:rPr lang="en-US" sz="16600" dirty="0" smtClean="0">
                <a:solidFill>
                  <a:srgbClr val="C00000"/>
                </a:solidFill>
                <a:latin typeface="NikoshBAN" panose="02000000000000000000" pitchFamily="2" charset="0"/>
                <a:cs typeface="NikoshBAN" panose="02000000000000000000" pitchFamily="2" charset="0"/>
              </a:rPr>
              <a:t>স্বাগত</a:t>
            </a:r>
            <a:endParaRPr lang="en-US" sz="16600"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7036177"/>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1" y="5158854"/>
            <a:ext cx="7601803"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পুকুর ধারে, নেবুর তলে থোকায় থোকায় জোনাই জ্বলে,</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9702" b="26965"/>
          <a:stretch/>
        </p:blipFill>
        <p:spPr>
          <a:xfrm>
            <a:off x="1050878" y="1351128"/>
            <a:ext cx="4462818" cy="3657600"/>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9303" t="19900" r="14278" b="26368"/>
          <a:stretch/>
        </p:blipFill>
        <p:spPr>
          <a:xfrm>
            <a:off x="6045958" y="1323832"/>
            <a:ext cx="5158854" cy="3684896"/>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a:scene3d>
            <a:camera prst="orthographicFront"/>
            <a:lightRig rig="threePt" dir="t"/>
          </a:scene3d>
          <a:sp3d>
            <a:bevelT w="152400" h="50800" prst="softRound"/>
          </a:sp3d>
        </p:spPr>
      </p:pic>
      <p:pic>
        <p:nvPicPr>
          <p:cNvPr id="5" name="Voice 002[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366914" y="5158854"/>
            <a:ext cx="609600" cy="609600"/>
          </a:xfrm>
          <a:prstGeom prst="rect">
            <a:avLst/>
          </a:prstGeom>
        </p:spPr>
      </p:pic>
    </p:spTree>
    <p:extLst>
      <p:ext uri="{BB962C8B-B14F-4D97-AF65-F5344CB8AC3E}">
        <p14:creationId xmlns:p14="http://schemas.microsoft.com/office/powerpoint/2010/main" val="1439960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91" fill="hold"/>
                                        <p:tgtEl>
                                          <p:spTgt spid="5"/>
                                        </p:tgtEl>
                                      </p:cBhvr>
                                    </p:cmd>
                                  </p:childTnLst>
                                </p:cTn>
                              </p:par>
                              <p:par>
                                <p:cTn id="7" presetID="12" presetClass="entr" presetSubtype="4"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500"/>
                                        <p:tgtEl>
                                          <p:spTgt spid="3"/>
                                        </p:tgtEl>
                                        <p:attrNameLst>
                                          <p:attrName>ppt_y</p:attrName>
                                        </p:attrNameLst>
                                      </p:cBhvr>
                                      <p:tavLst>
                                        <p:tav tm="0">
                                          <p:val>
                                            <p:strVal val="#ppt_y+#ppt_h*1.125000"/>
                                          </p:val>
                                        </p:tav>
                                        <p:tav tm="100000">
                                          <p:val>
                                            <p:strVal val="#ppt_y"/>
                                          </p:val>
                                        </p:tav>
                                      </p:tavLst>
                                    </p:anim>
                                    <p:animEffect transition="in" filter="wipe(up)">
                                      <p:cBhvr>
                                        <p:cTn id="10" dur="500"/>
                                        <p:tgtEl>
                                          <p:spTgt spid="3"/>
                                        </p:tgtEl>
                                      </p:cBhvr>
                                    </p:animEffect>
                                  </p:childTnLst>
                                </p:cTn>
                              </p:par>
                              <p:par>
                                <p:cTn id="11" presetID="1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9" repeatCount="indefinite"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1254" y="5186149"/>
            <a:ext cx="6250674"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ফুলের গন্ধে ঘুম আসে না, একলা জেগে রই;</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stretch>
            <a:fillRect/>
          </a:stretch>
        </p:blipFill>
        <p:spPr>
          <a:xfrm>
            <a:off x="1034288" y="766166"/>
            <a:ext cx="10150720" cy="4419983"/>
          </a:xfrm>
          <a:prstGeom prst="rect">
            <a:avLst/>
          </a:prstGeom>
        </p:spPr>
      </p:pic>
      <p:pic>
        <p:nvPicPr>
          <p:cNvPr id="4" name="Voice 002[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14094" y="5186149"/>
            <a:ext cx="609600" cy="609600"/>
          </a:xfrm>
          <a:prstGeom prst="rect">
            <a:avLst/>
          </a:prstGeom>
        </p:spPr>
      </p:pic>
    </p:spTree>
    <p:extLst>
      <p:ext uri="{BB962C8B-B14F-4D97-AF65-F5344CB8AC3E}">
        <p14:creationId xmlns:p14="http://schemas.microsoft.com/office/powerpoint/2010/main" val="10832794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18" fill="hold"/>
                                        <p:tgtEl>
                                          <p:spTgt spid="4"/>
                                        </p:tgtEl>
                                      </p:cBhvr>
                                    </p:cmd>
                                  </p:childTnLst>
                                </p:cTn>
                              </p:par>
                              <p:par>
                                <p:cTn id="7" presetID="37" presetClass="entr" presetSubtype="0"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1000"/>
                                        <p:tgtEl>
                                          <p:spTgt spid="2">
                                            <p:txEl>
                                              <p:pRg st="0" end="0"/>
                                            </p:txEl>
                                          </p:spTgt>
                                        </p:tgtEl>
                                      </p:cBhvr>
                                    </p:animEffect>
                                    <p:anim calcmode="lin" valueType="num">
                                      <p:cBhvr>
                                        <p:cTn id="1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1"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4" y="5268036"/>
            <a:ext cx="8420669" cy="646331"/>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মাগো, আমার কোলের কাছে কাজলা দিদি কই?</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9503" b="25572"/>
          <a:stretch/>
        </p:blipFill>
        <p:spPr>
          <a:xfrm>
            <a:off x="1524000" y="1337480"/>
            <a:ext cx="9144000" cy="3766783"/>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Voice 002[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71128" y="5304767"/>
            <a:ext cx="609600" cy="609600"/>
          </a:xfrm>
          <a:prstGeom prst="rect">
            <a:avLst/>
          </a:prstGeom>
        </p:spPr>
      </p:pic>
    </p:spTree>
    <p:extLst>
      <p:ext uri="{BB962C8B-B14F-4D97-AF65-F5344CB8AC3E}">
        <p14:creationId xmlns:p14="http://schemas.microsoft.com/office/powerpoint/2010/main" val="5306357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4" fill="hold"/>
                                        <p:tgtEl>
                                          <p:spTgt spid="4"/>
                                        </p:tgtEl>
                                      </p:cBhvr>
                                    </p:cmd>
                                  </p:childTnLst>
                                </p:cTn>
                              </p:par>
                              <p:par>
                                <p:cTn id="7" presetID="21" presetClass="entr" presetSubtype="1" fill="hold"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wheel(1)">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95952" y="487907"/>
            <a:ext cx="3057099" cy="641445"/>
          </a:xfrm>
          <a:prstGeom prst="roundRect">
            <a:avLst>
              <a:gd name="adj" fmla="val 50000"/>
            </a:avLst>
          </a:prstGeom>
          <a:solidFill>
            <a:srgbClr val="EECAEC"/>
          </a:solidFill>
          <a:ln w="28575">
            <a:solidFill>
              <a:schemeClr val="accent6">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dirty="0" smtClean="0">
                <a:solidFill>
                  <a:schemeClr val="tx1"/>
                </a:solidFill>
                <a:latin typeface="NikoshBAN" panose="02000000000000000000" pitchFamily="2" charset="0"/>
                <a:cs typeface="NikoshBAN" panose="02000000000000000000" pitchFamily="2" charset="0"/>
              </a:rPr>
              <a:t>সমস্বরে পাঠ</a:t>
            </a:r>
            <a:endParaRPr lang="en-US" sz="36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426" y="1502433"/>
            <a:ext cx="9089408" cy="4121624"/>
          </a:xfrm>
          <a:prstGeom prst="rect">
            <a:avLst/>
          </a:prstGeom>
          <a:ln w="228600" cap="sq" cmpd="thickThin">
            <a:solidFill>
              <a:schemeClr val="accent6">
                <a:lumMod val="50000"/>
              </a:schemeClr>
            </a:solidFill>
            <a:prstDash val="solid"/>
            <a:miter lim="800000"/>
          </a:ln>
          <a:effectLst>
            <a:innerShdw blurRad="76200">
              <a:srgbClr val="000000"/>
            </a:innerShdw>
          </a:effectLst>
        </p:spPr>
      </p:pic>
      <p:sp>
        <p:nvSpPr>
          <p:cNvPr id="5" name="TextBox 4"/>
          <p:cNvSpPr txBox="1"/>
          <p:nvPr/>
        </p:nvSpPr>
        <p:spPr>
          <a:xfrm>
            <a:off x="3132162" y="5880078"/>
            <a:ext cx="5581935" cy="523220"/>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আমার সাথে তোমরাও পড়</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3265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55200" y="2438884"/>
            <a:ext cx="5203669" cy="584775"/>
          </a:xfrm>
          <a:prstGeom prst="rect">
            <a:avLst/>
          </a:prstGeom>
        </p:spPr>
        <p:txBody>
          <a:bodyPr wrap="none">
            <a:spAutoFit/>
          </a:bodyPr>
          <a:lstStyle/>
          <a:p>
            <a:r>
              <a:rPr lang="bn-BD" sz="3200" dirty="0">
                <a:latin typeface="NikoshBAN" panose="02000000000000000000" pitchFamily="2" charset="0"/>
                <a:cs typeface="NikoshBAN" panose="02000000000000000000" pitchFamily="2" charset="0"/>
              </a:rPr>
              <a:t>বাঁশবাগানের মাথার উপর চাঁদ উঠেছে </a:t>
            </a:r>
            <a:r>
              <a:rPr lang="bn-BD" sz="3200" dirty="0" smtClean="0">
                <a:latin typeface="NikoshBAN" panose="02000000000000000000" pitchFamily="2" charset="0"/>
                <a:cs typeface="NikoshBAN" panose="02000000000000000000" pitchFamily="2" charset="0"/>
              </a:rPr>
              <a:t>ওই</a:t>
            </a:r>
            <a:endParaRPr lang="en-US" sz="3200" dirty="0">
              <a:latin typeface="NikoshBAN" panose="02000000000000000000" pitchFamily="2" charset="0"/>
              <a:cs typeface="NikoshBAN" panose="02000000000000000000" pitchFamily="2" charset="0"/>
            </a:endParaRPr>
          </a:p>
        </p:txBody>
      </p:sp>
      <p:sp>
        <p:nvSpPr>
          <p:cNvPr id="3" name="Rectangle 2"/>
          <p:cNvSpPr/>
          <p:nvPr/>
        </p:nvSpPr>
        <p:spPr>
          <a:xfrm>
            <a:off x="2632037" y="4950304"/>
            <a:ext cx="6062878" cy="584775"/>
          </a:xfrm>
          <a:prstGeom prst="rect">
            <a:avLst/>
          </a:prstGeom>
        </p:spPr>
        <p:txBody>
          <a:bodyPr wrap="none">
            <a:spAutoFit/>
          </a:bodyPr>
          <a:lstStyle/>
          <a:p>
            <a:r>
              <a:rPr lang="bn-BD" sz="3200" dirty="0">
                <a:latin typeface="NikoshBAN" panose="02000000000000000000" pitchFamily="2" charset="0"/>
                <a:cs typeface="NikoshBAN" panose="02000000000000000000" pitchFamily="2" charset="0"/>
              </a:rPr>
              <a:t>মাগো, আমার কোলের কাছে কাজলা দিদি কই?</a:t>
            </a:r>
            <a:endParaRPr lang="en-US" sz="3200" dirty="0">
              <a:latin typeface="NikoshBAN" panose="02000000000000000000" pitchFamily="2" charset="0"/>
              <a:cs typeface="NikoshBAN" panose="02000000000000000000" pitchFamily="2" charset="0"/>
            </a:endParaRPr>
          </a:p>
        </p:txBody>
      </p:sp>
      <p:sp>
        <p:nvSpPr>
          <p:cNvPr id="4" name="Rectangle 3"/>
          <p:cNvSpPr/>
          <p:nvPr/>
        </p:nvSpPr>
        <p:spPr>
          <a:xfrm>
            <a:off x="2718472" y="4331065"/>
            <a:ext cx="5505033" cy="584775"/>
          </a:xfrm>
          <a:prstGeom prst="rect">
            <a:avLst/>
          </a:prstGeom>
        </p:spPr>
        <p:txBody>
          <a:bodyPr wrap="none">
            <a:spAutoFit/>
          </a:bodyPr>
          <a:lstStyle/>
          <a:p>
            <a:r>
              <a:rPr lang="bn-BD" sz="3200" dirty="0">
                <a:latin typeface="NikoshBAN" panose="02000000000000000000" pitchFamily="2" charset="0"/>
                <a:cs typeface="NikoshBAN" panose="02000000000000000000" pitchFamily="2" charset="0"/>
              </a:rPr>
              <a:t>ফুলের গন্ধে ঘুম আসে না, একলা জেগে রই;</a:t>
            </a:r>
            <a:endParaRPr lang="en-US" sz="3200" dirty="0">
              <a:latin typeface="NikoshBAN" panose="02000000000000000000" pitchFamily="2" charset="0"/>
              <a:cs typeface="NikoshBAN" panose="02000000000000000000" pitchFamily="2" charset="0"/>
            </a:endParaRPr>
          </a:p>
        </p:txBody>
      </p:sp>
      <p:sp>
        <p:nvSpPr>
          <p:cNvPr id="5" name="Rectangle 4"/>
          <p:cNvSpPr/>
          <p:nvPr/>
        </p:nvSpPr>
        <p:spPr>
          <a:xfrm>
            <a:off x="1862595" y="3711826"/>
            <a:ext cx="6832320" cy="584775"/>
          </a:xfrm>
          <a:prstGeom prst="rect">
            <a:avLst/>
          </a:prstGeom>
        </p:spPr>
        <p:txBody>
          <a:bodyPr wrap="none">
            <a:spAutoFit/>
          </a:bodyPr>
          <a:lstStyle/>
          <a:p>
            <a:r>
              <a:rPr lang="bn-BD" sz="3200" dirty="0">
                <a:latin typeface="NikoshBAN" panose="02000000000000000000" pitchFamily="2" charset="0"/>
                <a:cs typeface="NikoshBAN" panose="02000000000000000000" pitchFamily="2" charset="0"/>
              </a:rPr>
              <a:t>পুকুর ধারে, নেবুর তলে থোকায় থোকায় জোনাই জ্বলে,</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2579138" y="3092587"/>
            <a:ext cx="6115777" cy="584775"/>
          </a:xfrm>
          <a:prstGeom prst="rect">
            <a:avLst/>
          </a:prstGeom>
          <a:noFill/>
        </p:spPr>
        <p:txBody>
          <a:bodyPr wrap="none" rtlCol="0">
            <a:spAutoFit/>
          </a:bodyPr>
          <a:lstStyle/>
          <a:p>
            <a:r>
              <a:rPr lang="en-US" sz="3200" dirty="0" smtClean="0">
                <a:latin typeface="NikoshBAN" panose="02000000000000000000" pitchFamily="2" charset="0"/>
                <a:cs typeface="NikoshBAN" panose="02000000000000000000" pitchFamily="2" charset="0"/>
              </a:rPr>
              <a:t>মাগো, আমার শোলক-বলার কাজলা দিদি কই? </a:t>
            </a:r>
            <a:endParaRPr lang="en-US" sz="3200" dirty="0">
              <a:latin typeface="NikoshBAN" panose="02000000000000000000" pitchFamily="2" charset="0"/>
              <a:cs typeface="NikoshBAN" panose="02000000000000000000" pitchFamily="2" charset="0"/>
            </a:endParaRPr>
          </a:p>
        </p:txBody>
      </p:sp>
      <p:sp>
        <p:nvSpPr>
          <p:cNvPr id="7" name="Rounded Rectangle 6"/>
          <p:cNvSpPr/>
          <p:nvPr/>
        </p:nvSpPr>
        <p:spPr>
          <a:xfrm>
            <a:off x="7970294" y="627797"/>
            <a:ext cx="3302758" cy="777922"/>
          </a:xfrm>
          <a:prstGeom prst="roundRect">
            <a:avLst>
              <a:gd name="adj" fmla="val 50000"/>
            </a:avLst>
          </a:prstGeom>
          <a:solidFill>
            <a:srgbClr val="EECAEC"/>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3600" b="1" dirty="0" smtClean="0">
                <a:solidFill>
                  <a:schemeClr val="tx1"/>
                </a:solidFill>
                <a:latin typeface="NikoshBAN" panose="02000000000000000000" pitchFamily="2" charset="0"/>
                <a:cs typeface="NikoshBAN" panose="02000000000000000000" pitchFamily="2" charset="0"/>
              </a:rPr>
              <a:t>সমস্বরে পাঠ</a:t>
            </a:r>
            <a:endParaRPr lang="en-US" sz="3600" b="1"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70" y="627797"/>
            <a:ext cx="1552615" cy="1279402"/>
          </a:xfrm>
          <a:prstGeom prst="ellipse">
            <a:avLst/>
          </a:prstGeom>
          <a:ln w="190500" cap="rnd">
            <a:solidFill>
              <a:schemeClr val="accent6">
                <a:lumMod val="50000"/>
              </a:schemeClr>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9" name="TextBox 8"/>
          <p:cNvSpPr txBox="1"/>
          <p:nvPr/>
        </p:nvSpPr>
        <p:spPr>
          <a:xfrm>
            <a:off x="2695048" y="1690185"/>
            <a:ext cx="5663821"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600" u="sng" dirty="0" smtClean="0">
                <a:latin typeface="NikoshBAN" panose="02000000000000000000" pitchFamily="2" charset="0"/>
                <a:cs typeface="NikoshBAN" panose="02000000000000000000" pitchFamily="2" charset="0"/>
              </a:rPr>
              <a:t>এবার তোমরা একজন একজন করে পড়</a:t>
            </a:r>
            <a:endParaRPr lang="en-US" sz="3600" u="sng"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91378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639" y="750627"/>
            <a:ext cx="4148919" cy="923330"/>
          </a:xfrm>
          <a:prstGeom prst="rect">
            <a:avLst/>
          </a:prstGeom>
          <a:noFill/>
        </p:spPr>
        <p:txBody>
          <a:bodyPr wrap="square" rtlCol="0">
            <a:prstTxWarp prst="textWave1">
              <a:avLst/>
            </a:prstTxWarp>
            <a:spAutoFit/>
          </a:bodyPr>
          <a:lstStyle/>
          <a:p>
            <a:r>
              <a:rPr lang="en-US" sz="5400" dirty="0" smtClean="0">
                <a:latin typeface="NikoshBAN" panose="02000000000000000000" pitchFamily="2" charset="0"/>
                <a:cs typeface="NikoshBAN" panose="02000000000000000000" pitchFamily="2" charset="0"/>
              </a:rPr>
              <a:t>দলগত কাজ</a:t>
            </a:r>
            <a:endParaRPr lang="en-US" sz="5400" dirty="0">
              <a:latin typeface="NikoshBAN" panose="02000000000000000000" pitchFamily="2" charset="0"/>
              <a:cs typeface="NikoshBAN" panose="02000000000000000000" pitchFamily="2" charset="0"/>
            </a:endParaRPr>
          </a:p>
        </p:txBody>
      </p:sp>
      <p:sp>
        <p:nvSpPr>
          <p:cNvPr id="3" name="TextBox 2"/>
          <p:cNvSpPr txBox="1"/>
          <p:nvPr/>
        </p:nvSpPr>
        <p:spPr>
          <a:xfrm>
            <a:off x="750628" y="1774209"/>
            <a:ext cx="1460309" cy="707886"/>
          </a:xfrm>
          <a:prstGeom prst="rect">
            <a:avLst/>
          </a:prstGeom>
          <a:noFill/>
        </p:spPr>
        <p:txBody>
          <a:bodyPr wrap="square" rtlCol="0">
            <a:prstTxWarp prst="textPlain">
              <a:avLst/>
            </a:prstTxWarp>
            <a:spAutoFit/>
          </a:bodyPr>
          <a:lstStyle/>
          <a:p>
            <a:r>
              <a:rPr lang="bn-BD" sz="4000" b="1" u="sng" dirty="0" smtClean="0">
                <a:latin typeface="NikoshBAN" panose="02000000000000000000" pitchFamily="2" charset="0"/>
                <a:cs typeface="NikoshBAN" panose="02000000000000000000" pitchFamily="2" charset="0"/>
              </a:rPr>
              <a:t>জবা দল</a:t>
            </a:r>
            <a:endParaRPr lang="en-US" sz="4000" b="1" u="sng" dirty="0">
              <a:latin typeface="NikoshBAN" panose="02000000000000000000" pitchFamily="2" charset="0"/>
              <a:cs typeface="NikoshBAN" panose="02000000000000000000" pitchFamily="2" charset="0"/>
            </a:endParaRPr>
          </a:p>
        </p:txBody>
      </p:sp>
      <p:sp>
        <p:nvSpPr>
          <p:cNvPr id="4" name="TextBox 3"/>
          <p:cNvSpPr txBox="1"/>
          <p:nvPr/>
        </p:nvSpPr>
        <p:spPr>
          <a:xfrm>
            <a:off x="2852382" y="2825087"/>
            <a:ext cx="2661314" cy="646331"/>
          </a:xfrm>
          <a:prstGeom prst="rect">
            <a:avLst/>
          </a:prstGeom>
          <a:noFill/>
        </p:spPr>
        <p:txBody>
          <a:bodyPr wrap="square" rtlCol="0">
            <a:spAutoFit/>
          </a:bodyPr>
          <a:lstStyle/>
          <a:p>
            <a:r>
              <a:rPr lang="bn-BD" sz="3600" b="1" dirty="0" smtClean="0">
                <a:latin typeface="NikoshBAN" panose="02000000000000000000" pitchFamily="2" charset="0"/>
                <a:cs typeface="NikoshBAN" panose="02000000000000000000" pitchFamily="2" charset="0"/>
              </a:rPr>
              <a:t>দিন</a:t>
            </a:r>
            <a:endParaRPr lang="en-US" sz="3600" b="1" dirty="0">
              <a:latin typeface="NikoshBAN" panose="02000000000000000000" pitchFamily="2" charset="0"/>
              <a:cs typeface="NikoshBAN" panose="02000000000000000000" pitchFamily="2" charset="0"/>
            </a:endParaRPr>
          </a:p>
        </p:txBody>
      </p:sp>
      <p:sp>
        <p:nvSpPr>
          <p:cNvPr id="5" name="TextBox 4"/>
          <p:cNvSpPr txBox="1"/>
          <p:nvPr/>
        </p:nvSpPr>
        <p:spPr>
          <a:xfrm>
            <a:off x="2852382" y="3766782"/>
            <a:ext cx="1460311" cy="646331"/>
          </a:xfrm>
          <a:prstGeom prst="rect">
            <a:avLst/>
          </a:prstGeom>
          <a:noFill/>
        </p:spPr>
        <p:txBody>
          <a:bodyPr wrap="square" rtlCol="0">
            <a:spAutoFit/>
          </a:bodyPr>
          <a:lstStyle/>
          <a:p>
            <a:r>
              <a:rPr lang="bn-BD" sz="3600" b="1" dirty="0" smtClean="0">
                <a:latin typeface="NikoshBAN" panose="02000000000000000000" pitchFamily="2" charset="0"/>
                <a:cs typeface="NikoshBAN" panose="02000000000000000000" pitchFamily="2" charset="0"/>
              </a:rPr>
              <a:t>ঘুম</a:t>
            </a:r>
            <a:endParaRPr lang="en-US" sz="3600" b="1" dirty="0">
              <a:latin typeface="NikoshBAN" panose="02000000000000000000" pitchFamily="2" charset="0"/>
              <a:cs typeface="NikoshBAN" panose="02000000000000000000" pitchFamily="2" charset="0"/>
            </a:endParaRPr>
          </a:p>
        </p:txBody>
      </p:sp>
      <p:sp>
        <p:nvSpPr>
          <p:cNvPr id="6" name="TextBox 5"/>
          <p:cNvSpPr txBox="1"/>
          <p:nvPr/>
        </p:nvSpPr>
        <p:spPr>
          <a:xfrm>
            <a:off x="2852382" y="4708477"/>
            <a:ext cx="1610436" cy="584775"/>
          </a:xfrm>
          <a:prstGeom prst="rect">
            <a:avLst/>
          </a:prstGeom>
          <a:noFill/>
        </p:spPr>
        <p:txBody>
          <a:bodyPr wrap="square" rtlCol="0">
            <a:spAutoFit/>
          </a:bodyPr>
          <a:lstStyle/>
          <a:p>
            <a:r>
              <a:rPr lang="bn-BD" sz="3200" b="1" dirty="0" smtClean="0">
                <a:latin typeface="NikoshBAN" panose="02000000000000000000" pitchFamily="2" charset="0"/>
                <a:cs typeface="NikoshBAN" panose="02000000000000000000" pitchFamily="2" charset="0"/>
              </a:rPr>
              <a:t>জ্বালা</a:t>
            </a:r>
            <a:endParaRPr lang="en-US" sz="3200" b="1" dirty="0">
              <a:latin typeface="NikoshBAN" panose="02000000000000000000" pitchFamily="2" charset="0"/>
              <a:cs typeface="NikoshBAN" panose="02000000000000000000" pitchFamily="2" charset="0"/>
            </a:endParaRPr>
          </a:p>
        </p:txBody>
      </p:sp>
      <p:sp>
        <p:nvSpPr>
          <p:cNvPr id="7" name="TextBox 6"/>
          <p:cNvSpPr txBox="1"/>
          <p:nvPr/>
        </p:nvSpPr>
        <p:spPr>
          <a:xfrm>
            <a:off x="2579427" y="1843207"/>
            <a:ext cx="2552131" cy="584775"/>
          </a:xfrm>
          <a:prstGeom prst="rect">
            <a:avLst/>
          </a:prstGeom>
          <a:noFill/>
        </p:spPr>
        <p:txBody>
          <a:bodyPr wrap="square" rtlCol="0">
            <a:spAutoFit/>
          </a:bodyPr>
          <a:lstStyle/>
          <a:p>
            <a:r>
              <a:rPr lang="bn-BD" sz="3200" b="1" u="sng" dirty="0" smtClean="0">
                <a:latin typeface="NikoshBAN" panose="02000000000000000000" pitchFamily="2" charset="0"/>
                <a:cs typeface="NikoshBAN" panose="02000000000000000000" pitchFamily="2" charset="0"/>
              </a:rPr>
              <a:t>বিপরিত শব্দ লেখ-</a:t>
            </a:r>
            <a:endParaRPr lang="en-US" sz="3200" b="1" u="sng" dirty="0">
              <a:latin typeface="NikoshBAN" panose="02000000000000000000" pitchFamily="2" charset="0"/>
              <a:cs typeface="NikoshBAN" panose="02000000000000000000" pitchFamily="2" charset="0"/>
            </a:endParaRPr>
          </a:p>
        </p:txBody>
      </p:sp>
      <p:grpSp>
        <p:nvGrpSpPr>
          <p:cNvPr id="11" name="Group 10"/>
          <p:cNvGrpSpPr/>
          <p:nvPr/>
        </p:nvGrpSpPr>
        <p:grpSpPr>
          <a:xfrm>
            <a:off x="6441743" y="3300820"/>
            <a:ext cx="4312693" cy="2224585"/>
            <a:chOff x="6441743" y="3300820"/>
            <a:chExt cx="4312693" cy="2224585"/>
          </a:xfrm>
        </p:grpSpPr>
        <p:sp>
          <p:nvSpPr>
            <p:cNvPr id="9" name="Rounded Rectangle 8"/>
            <p:cNvSpPr/>
            <p:nvPr/>
          </p:nvSpPr>
          <p:spPr>
            <a:xfrm>
              <a:off x="6441743" y="3300820"/>
              <a:ext cx="4312693" cy="22245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p:cNvSpPr txBox="1"/>
            <p:nvPr/>
          </p:nvSpPr>
          <p:spPr>
            <a:xfrm>
              <a:off x="6755642" y="3351283"/>
              <a:ext cx="3998794" cy="2123658"/>
            </a:xfrm>
            <a:prstGeom prst="rect">
              <a:avLst/>
            </a:prstGeom>
            <a:noFill/>
          </p:spPr>
          <p:txBody>
            <a:bodyPr wrap="square" rtlCol="0">
              <a:spAutoFit/>
            </a:bodyPr>
            <a:lstStyle/>
            <a:p>
              <a:r>
                <a:rPr lang="bn-BD" sz="3600" u="sng" dirty="0" smtClean="0">
                  <a:latin typeface="NikoshBAN" panose="02000000000000000000" pitchFamily="2" charset="0"/>
                  <a:cs typeface="NikoshBAN" panose="02000000000000000000" pitchFamily="2" charset="0"/>
                </a:rPr>
                <a:t>উত্তরগুলো মিলিয়ে নাওঃ</a:t>
              </a:r>
            </a:p>
            <a:p>
              <a:r>
                <a:rPr lang="bn-BD" sz="3200" dirty="0" smtClean="0">
                  <a:latin typeface="NikoshBAN" panose="02000000000000000000" pitchFamily="2" charset="0"/>
                  <a:cs typeface="NikoshBAN" panose="02000000000000000000" pitchFamily="2" charset="0"/>
                </a:rPr>
                <a:t> দিন-রাত</a:t>
              </a:r>
            </a:p>
            <a:p>
              <a:r>
                <a:rPr lang="bn-BD" sz="3200" dirty="0" smtClean="0">
                  <a:latin typeface="NikoshBAN" panose="02000000000000000000" pitchFamily="2" charset="0"/>
                  <a:cs typeface="NikoshBAN" panose="02000000000000000000" pitchFamily="2" charset="0"/>
                </a:rPr>
                <a:t> ঘুম-জাগরণ</a:t>
              </a:r>
            </a:p>
            <a:p>
              <a:r>
                <a:rPr lang="bn-BD" sz="3200" dirty="0" smtClean="0">
                  <a:latin typeface="NikoshBAN" panose="02000000000000000000" pitchFamily="2" charset="0"/>
                  <a:cs typeface="NikoshBAN" panose="02000000000000000000" pitchFamily="2" charset="0"/>
                </a:rPr>
                <a:t> জ্বলা-নেভা</a:t>
              </a:r>
              <a:endParaRPr lang="en-US" sz="32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5115298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heel(1)">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535" y="492877"/>
            <a:ext cx="403973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800" b="1" u="sng" dirty="0" smtClean="0">
                <a:latin typeface="NikoshBAN" panose="02000000000000000000" pitchFamily="2" charset="0"/>
                <a:cs typeface="NikoshBAN" panose="02000000000000000000" pitchFamily="2" charset="0"/>
              </a:rPr>
              <a:t>শাপলা দলঃ</a:t>
            </a:r>
            <a:endParaRPr lang="en-US" sz="4800" b="1" u="sng" dirty="0">
              <a:latin typeface="NikoshBAN" panose="02000000000000000000" pitchFamily="2" charset="0"/>
              <a:cs typeface="NikoshBAN" panose="02000000000000000000" pitchFamily="2" charset="0"/>
            </a:endParaRPr>
          </a:p>
        </p:txBody>
      </p:sp>
      <p:sp>
        <p:nvSpPr>
          <p:cNvPr id="3" name="TextBox 2"/>
          <p:cNvSpPr txBox="1"/>
          <p:nvPr/>
        </p:nvSpPr>
        <p:spPr>
          <a:xfrm>
            <a:off x="943969" y="1530150"/>
            <a:ext cx="70149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b="1" dirty="0" smtClean="0">
                <a:solidFill>
                  <a:schemeClr val="accent2">
                    <a:lumMod val="50000"/>
                  </a:schemeClr>
                </a:solidFill>
                <a:latin typeface="NikoshBAN" panose="02000000000000000000" pitchFamily="2" charset="0"/>
                <a:cs typeface="NikoshBAN" panose="02000000000000000000" pitchFamily="2" charset="0"/>
              </a:rPr>
              <a:t>নিচের শব্দগুলো ঠিকভাবে সাজাও</a:t>
            </a:r>
            <a:r>
              <a:rPr lang="en-US" sz="3200" b="1" dirty="0" smtClean="0">
                <a:solidFill>
                  <a:schemeClr val="accent2">
                    <a:lumMod val="50000"/>
                  </a:schemeClr>
                </a:solidFill>
                <a:latin typeface="NikoshBAN" panose="02000000000000000000" pitchFamily="2" charset="0"/>
                <a:cs typeface="NikoshBAN" panose="02000000000000000000" pitchFamily="2" charset="0"/>
              </a:rPr>
              <a:t> </a:t>
            </a:r>
            <a:r>
              <a:rPr lang="bn-BD" sz="3200" b="1" dirty="0" smtClean="0">
                <a:solidFill>
                  <a:schemeClr val="accent2">
                    <a:lumMod val="50000"/>
                  </a:schemeClr>
                </a:solidFill>
                <a:latin typeface="NikoshBAN" panose="02000000000000000000" pitchFamily="2" charset="0"/>
                <a:cs typeface="NikoshBAN" panose="02000000000000000000" pitchFamily="2" charset="0"/>
              </a:rPr>
              <a:t>(যেমন-বাঁশবাগান)।</a:t>
            </a:r>
            <a:endParaRPr lang="en-US" sz="3200" b="1" dirty="0">
              <a:solidFill>
                <a:schemeClr val="accent2">
                  <a:lumMod val="5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1476231" y="2321202"/>
            <a:ext cx="3725839"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3200" dirty="0" smtClean="0">
                <a:latin typeface="NikoshBAN" panose="02000000000000000000" pitchFamily="2" charset="0"/>
                <a:cs typeface="NikoshBAN" panose="02000000000000000000" pitchFamily="2" charset="0"/>
              </a:rPr>
              <a:t>পুতুল                    তলে</a:t>
            </a:r>
          </a:p>
          <a:p>
            <a:r>
              <a:rPr lang="bn-BD" sz="3200" dirty="0" smtClean="0">
                <a:latin typeface="NikoshBAN" panose="02000000000000000000" pitchFamily="2" charset="0"/>
                <a:cs typeface="NikoshBAN" panose="02000000000000000000" pitchFamily="2" charset="0"/>
              </a:rPr>
              <a:t>থোকায়                 ধারে</a:t>
            </a:r>
          </a:p>
          <a:p>
            <a:r>
              <a:rPr lang="bn-BD" sz="3200" dirty="0" smtClean="0">
                <a:latin typeface="NikoshBAN" panose="02000000000000000000" pitchFamily="2" charset="0"/>
                <a:cs typeface="NikoshBAN" panose="02000000000000000000" pitchFamily="2" charset="0"/>
              </a:rPr>
              <a:t>পুকুর                    বিয়ে</a:t>
            </a:r>
          </a:p>
          <a:p>
            <a:r>
              <a:rPr lang="bn-BD" sz="3200" dirty="0" smtClean="0">
                <a:latin typeface="NikoshBAN" panose="02000000000000000000" pitchFamily="2" charset="0"/>
                <a:cs typeface="NikoshBAN" panose="02000000000000000000" pitchFamily="2" charset="0"/>
              </a:rPr>
              <a:t>নেবুর                    ঘরে</a:t>
            </a:r>
          </a:p>
          <a:p>
            <a:r>
              <a:rPr lang="bn-BD" sz="3200" dirty="0" smtClean="0">
                <a:latin typeface="NikoshBAN" panose="02000000000000000000" pitchFamily="2" charset="0"/>
                <a:cs typeface="NikoshBAN" panose="02000000000000000000" pitchFamily="2" charset="0"/>
              </a:rPr>
              <a:t>শোলক                 থোকায়</a:t>
            </a:r>
          </a:p>
          <a:p>
            <a:r>
              <a:rPr lang="bn-BD" sz="3200" dirty="0" smtClean="0">
                <a:latin typeface="NikoshBAN" panose="02000000000000000000" pitchFamily="2" charset="0"/>
                <a:cs typeface="NikoshBAN" panose="02000000000000000000" pitchFamily="2" charset="0"/>
              </a:rPr>
              <a:t>কাজলা                 বাগান</a:t>
            </a:r>
          </a:p>
          <a:p>
            <a:r>
              <a:rPr lang="bn-BD" sz="3200" dirty="0" smtClean="0">
                <a:latin typeface="NikoshBAN" panose="02000000000000000000" pitchFamily="2" charset="0"/>
                <a:cs typeface="NikoshBAN" panose="02000000000000000000" pitchFamily="2" charset="0"/>
              </a:rPr>
              <a:t>বাঁশ                      বলা</a:t>
            </a:r>
          </a:p>
        </p:txBody>
      </p:sp>
      <p:grpSp>
        <p:nvGrpSpPr>
          <p:cNvPr id="7" name="Group 6"/>
          <p:cNvGrpSpPr/>
          <p:nvPr/>
        </p:nvGrpSpPr>
        <p:grpSpPr>
          <a:xfrm>
            <a:off x="5841242" y="2114925"/>
            <a:ext cx="4435521" cy="4053863"/>
            <a:chOff x="5841242" y="2114925"/>
            <a:chExt cx="4435521" cy="4053863"/>
          </a:xfrm>
        </p:grpSpPr>
        <p:sp>
          <p:nvSpPr>
            <p:cNvPr id="6" name="Rounded Rectangle 5"/>
            <p:cNvSpPr/>
            <p:nvPr/>
          </p:nvSpPr>
          <p:spPr>
            <a:xfrm>
              <a:off x="5841242" y="2114925"/>
              <a:ext cx="4435521" cy="4053863"/>
            </a:xfrm>
            <a:prstGeom prst="roundRect">
              <a:avLst/>
            </a:prstGeom>
            <a:solidFill>
              <a:srgbClr val="EEC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509982" y="2114925"/>
              <a:ext cx="3152633" cy="4031873"/>
            </a:xfrm>
            <a:prstGeom prst="rect">
              <a:avLst/>
            </a:prstGeom>
            <a:noFill/>
          </p:spPr>
          <p:txBody>
            <a:bodyPr wrap="square" rtlCol="0">
              <a:spAutoFit/>
            </a:bodyPr>
            <a:lstStyle/>
            <a:p>
              <a:r>
                <a:rPr lang="en-US" sz="3200" b="1" u="sng" dirty="0" smtClean="0">
                  <a:solidFill>
                    <a:srgbClr val="FF0000"/>
                  </a:solidFill>
                  <a:latin typeface="NikoshBAN" panose="02000000000000000000" pitchFamily="2" charset="0"/>
                  <a:cs typeface="NikoshBAN" panose="02000000000000000000" pitchFamily="2" charset="0"/>
                </a:rPr>
                <a:t>উত্তর</a:t>
              </a:r>
              <a:r>
                <a:rPr lang="bn-BD" sz="3200" b="1" u="sng" dirty="0" smtClean="0">
                  <a:solidFill>
                    <a:srgbClr val="FF0000"/>
                  </a:solidFill>
                  <a:latin typeface="NikoshBAN" panose="02000000000000000000" pitchFamily="2" charset="0"/>
                  <a:cs typeface="NikoshBAN" panose="02000000000000000000" pitchFamily="2" charset="0"/>
                </a:rPr>
                <a:t>গুলো</a:t>
              </a:r>
              <a:r>
                <a:rPr lang="en-US" sz="3200" b="1" u="sng" dirty="0" smtClean="0">
                  <a:solidFill>
                    <a:srgbClr val="FF0000"/>
                  </a:solidFill>
                  <a:latin typeface="NikoshBAN" panose="02000000000000000000" pitchFamily="2" charset="0"/>
                  <a:cs typeface="NikoshBAN" panose="02000000000000000000" pitchFamily="2" charset="0"/>
                </a:rPr>
                <a:t> মিলিয়ে নাও</a:t>
              </a:r>
              <a:endParaRPr lang="bn-BD" sz="3200" b="1" u="sng" dirty="0" smtClean="0">
                <a:solidFill>
                  <a:srgbClr val="FF0000"/>
                </a:solidFill>
                <a:latin typeface="NikoshBAN" panose="02000000000000000000" pitchFamily="2" charset="0"/>
                <a:cs typeface="NikoshBAN" panose="02000000000000000000" pitchFamily="2" charset="0"/>
              </a:endParaRPr>
            </a:p>
            <a:p>
              <a:r>
                <a:rPr lang="bn-BD" sz="3200" b="1" dirty="0" smtClean="0">
                  <a:solidFill>
                    <a:schemeClr val="accent1">
                      <a:lumMod val="50000"/>
                    </a:schemeClr>
                  </a:solidFill>
                  <a:latin typeface="NikoshBAN" panose="02000000000000000000" pitchFamily="2" charset="0"/>
                  <a:cs typeface="NikoshBAN" panose="02000000000000000000" pitchFamily="2" charset="0"/>
                </a:rPr>
                <a:t>পুতুল-বিয়ে</a:t>
              </a:r>
            </a:p>
            <a:p>
              <a:r>
                <a:rPr lang="bn-BD" sz="3200" b="1" dirty="0" smtClean="0">
                  <a:solidFill>
                    <a:schemeClr val="accent1">
                      <a:lumMod val="50000"/>
                    </a:schemeClr>
                  </a:solidFill>
                  <a:latin typeface="NikoshBAN" panose="02000000000000000000" pitchFamily="2" charset="0"/>
                  <a:cs typeface="NikoshBAN" panose="02000000000000000000" pitchFamily="2" charset="0"/>
                </a:rPr>
                <a:t>থোকায় থোকায়</a:t>
              </a:r>
            </a:p>
            <a:p>
              <a:r>
                <a:rPr lang="bn-BD" sz="3200" b="1" dirty="0" smtClean="0">
                  <a:solidFill>
                    <a:schemeClr val="accent1">
                      <a:lumMod val="50000"/>
                    </a:schemeClr>
                  </a:solidFill>
                  <a:latin typeface="NikoshBAN" panose="02000000000000000000" pitchFamily="2" charset="0"/>
                  <a:cs typeface="NikoshBAN" panose="02000000000000000000" pitchFamily="2" charset="0"/>
                </a:rPr>
                <a:t>পুকুর ধারে</a:t>
              </a:r>
            </a:p>
            <a:p>
              <a:r>
                <a:rPr lang="bn-BD" sz="3200" b="1" dirty="0" smtClean="0">
                  <a:solidFill>
                    <a:schemeClr val="accent1">
                      <a:lumMod val="50000"/>
                    </a:schemeClr>
                  </a:solidFill>
                  <a:latin typeface="NikoshBAN" panose="02000000000000000000" pitchFamily="2" charset="0"/>
                  <a:cs typeface="NikoshBAN" panose="02000000000000000000" pitchFamily="2" charset="0"/>
                </a:rPr>
                <a:t>নেবুর তলে</a:t>
              </a:r>
            </a:p>
            <a:p>
              <a:r>
                <a:rPr lang="bn-BD" sz="3200" b="1" dirty="0" smtClean="0">
                  <a:solidFill>
                    <a:schemeClr val="accent1">
                      <a:lumMod val="50000"/>
                    </a:schemeClr>
                  </a:solidFill>
                  <a:latin typeface="NikoshBAN" panose="02000000000000000000" pitchFamily="2" charset="0"/>
                  <a:cs typeface="NikoshBAN" panose="02000000000000000000" pitchFamily="2" charset="0"/>
                </a:rPr>
                <a:t>শোলক বলার</a:t>
              </a:r>
            </a:p>
            <a:p>
              <a:r>
                <a:rPr lang="bn-BD" sz="3200" b="1" dirty="0" smtClean="0">
                  <a:solidFill>
                    <a:schemeClr val="accent1">
                      <a:lumMod val="50000"/>
                    </a:schemeClr>
                  </a:solidFill>
                  <a:latin typeface="NikoshBAN" panose="02000000000000000000" pitchFamily="2" charset="0"/>
                  <a:cs typeface="NikoshBAN" panose="02000000000000000000" pitchFamily="2" charset="0"/>
                </a:rPr>
                <a:t>কাজলা দিদি</a:t>
              </a:r>
            </a:p>
            <a:p>
              <a:r>
                <a:rPr lang="bn-BD" sz="3200" b="1" dirty="0" smtClean="0">
                  <a:solidFill>
                    <a:schemeClr val="accent1">
                      <a:lumMod val="50000"/>
                    </a:schemeClr>
                  </a:solidFill>
                  <a:latin typeface="NikoshBAN" panose="02000000000000000000" pitchFamily="2" charset="0"/>
                  <a:cs typeface="NikoshBAN" panose="02000000000000000000" pitchFamily="2" charset="0"/>
                </a:rPr>
                <a:t>বাঁশ বাগান</a:t>
              </a:r>
              <a:endParaRPr lang="en-US" sz="2800" b="1" dirty="0">
                <a:solidFill>
                  <a:schemeClr val="accent1">
                    <a:lumMod val="5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38179731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68991" y="2743200"/>
            <a:ext cx="10072048" cy="3207224"/>
            <a:chOff x="928048" y="2634018"/>
            <a:chExt cx="10072048" cy="3207224"/>
          </a:xfrm>
        </p:grpSpPr>
        <p:sp>
          <p:nvSpPr>
            <p:cNvPr id="4" name="Bevel 3"/>
            <p:cNvSpPr/>
            <p:nvPr/>
          </p:nvSpPr>
          <p:spPr>
            <a:xfrm>
              <a:off x="928048" y="2634018"/>
              <a:ext cx="10072048" cy="3207224"/>
            </a:xfrm>
            <a:prstGeom prst="bevel">
              <a:avLst>
                <a:gd name="adj" fmla="val 5523"/>
              </a:avLst>
            </a:prstGeom>
            <a:solidFill>
              <a:schemeClr val="accent6">
                <a:lumMod val="50000"/>
              </a:schemeClr>
            </a:solidFill>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32764" y="2811439"/>
              <a:ext cx="9703558" cy="2838734"/>
            </a:xfrm>
            <a:prstGeom prst="rect">
              <a:avLst/>
            </a:prstGeom>
            <a:solidFill>
              <a:srgbClr val="EEC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anose="02000000000000000000" pitchFamily="2" charset="0"/>
                  <a:cs typeface="NikoshBAN" panose="02000000000000000000" pitchFamily="2" charset="0"/>
                </a:rPr>
                <a:t>ছোট্ট বোনটির সারাক্ষণের সাথী ছিল কাজলা দিদি। দিদি চিরদিনের জন্য তাদের ছেড়ে চলে গেছে, তা সে জানে না। প্রতি মূহুর্তেই সে তার প্রিয় কাজলা দিদির জন্য অপেক্ষায় থাকে। সে কোথায় গেছে, কেন আসে না তা জানতে চায় মায়ের কাছে। মা উত্তর দিতে পারেন না। মুখ লুকিয়ে কাঁদেন।</a:t>
              </a:r>
              <a:endParaRPr lang="en-US" sz="3600" dirty="0">
                <a:solidFill>
                  <a:schemeClr val="tx1"/>
                </a:solidFill>
                <a:latin typeface="NikoshBAN" panose="02000000000000000000" pitchFamily="2" charset="0"/>
                <a:cs typeface="NikoshBAN" panose="02000000000000000000" pitchFamily="2" charset="0"/>
              </a:endParaRPr>
            </a:p>
          </p:txBody>
        </p:sp>
      </p:grpSp>
      <p:sp>
        <p:nvSpPr>
          <p:cNvPr id="7" name="Explosion 2 6"/>
          <p:cNvSpPr/>
          <p:nvPr/>
        </p:nvSpPr>
        <p:spPr>
          <a:xfrm>
            <a:off x="2538483" y="327546"/>
            <a:ext cx="6277970" cy="2033516"/>
          </a:xfrm>
          <a:prstGeom prst="irregularSeal2">
            <a:avLst/>
          </a:prstGeom>
          <a:solidFill>
            <a:srgbClr val="EECAEC"/>
          </a:solidFill>
          <a:ln w="38100">
            <a:solidFill>
              <a:schemeClr val="accent6">
                <a:lumMod val="50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BD" sz="6600" b="1" dirty="0" smtClean="0">
                <a:solidFill>
                  <a:srgbClr val="C00000"/>
                </a:solidFill>
                <a:latin typeface="NikoshBAN" panose="02000000000000000000" pitchFamily="2" charset="0"/>
                <a:cs typeface="NikoshBAN" panose="02000000000000000000" pitchFamily="2" charset="0"/>
              </a:rPr>
              <a:t>মূলভাব</a:t>
            </a:r>
            <a:endParaRPr lang="en-US" sz="66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75047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65779" y="1009935"/>
            <a:ext cx="5036023" cy="1282889"/>
          </a:xfrm>
          <a:prstGeom prst="roundRect">
            <a:avLst>
              <a:gd name="adj" fmla="val 35816"/>
            </a:avLst>
          </a:prstGeom>
          <a:solidFill>
            <a:srgbClr val="EECAEC"/>
          </a:solidFill>
        </p:spPr>
        <p:style>
          <a:lnRef idx="2">
            <a:schemeClr val="accent6"/>
          </a:lnRef>
          <a:fillRef idx="1">
            <a:schemeClr val="lt1"/>
          </a:fillRef>
          <a:effectRef idx="0">
            <a:schemeClr val="accent6"/>
          </a:effectRef>
          <a:fontRef idx="minor">
            <a:schemeClr val="dk1"/>
          </a:fontRef>
        </p:style>
        <p:txBody>
          <a:bodyPr rtlCol="0" anchor="ctr">
            <a:prstTxWarp prst="textPlain">
              <a:avLst/>
            </a:prstTxWarp>
          </a:bodyPr>
          <a:lstStyle/>
          <a:p>
            <a:pPr algn="ctr"/>
            <a:r>
              <a:rPr lang="bn-BD" sz="720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72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1992573" y="3057098"/>
            <a:ext cx="6687403" cy="2456598"/>
            <a:chOff x="3043450" y="3057098"/>
            <a:chExt cx="4558352" cy="2129051"/>
          </a:xfrm>
        </p:grpSpPr>
        <p:sp>
          <p:nvSpPr>
            <p:cNvPr id="3" name="Bevel 2"/>
            <p:cNvSpPr/>
            <p:nvPr/>
          </p:nvSpPr>
          <p:spPr>
            <a:xfrm>
              <a:off x="3043450" y="3057098"/>
              <a:ext cx="4558352" cy="2129051"/>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336876" y="3343700"/>
              <a:ext cx="3971499" cy="1555845"/>
            </a:xfrm>
            <a:prstGeom prst="rect">
              <a:avLst/>
            </a:prstGeom>
            <a:solidFill>
              <a:srgbClr val="EECA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accent1">
                      <a:lumMod val="50000"/>
                    </a:schemeClr>
                  </a:solidFill>
                  <a:latin typeface="NikoshBAN" panose="02000000000000000000" pitchFamily="2" charset="0"/>
                  <a:cs typeface="NikoshBAN" panose="02000000000000000000" pitchFamily="2" charset="0"/>
                </a:rPr>
                <a:t>মৌখিকভাবে কবিতার ৫ লাইন</a:t>
              </a:r>
              <a:endParaRPr lang="en-US" sz="7200" dirty="0">
                <a:solidFill>
                  <a:schemeClr val="accent1">
                    <a:lumMod val="50000"/>
                  </a:schemeClr>
                </a:solidFill>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671217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p:cNvSpPr txBox="1"/>
          <p:nvPr/>
        </p:nvSpPr>
        <p:spPr>
          <a:xfrm>
            <a:off x="2452047" y="1483689"/>
            <a:ext cx="6441743"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u="sng" dirty="0" smtClean="0">
                <a:latin typeface="NikoshBAN" panose="02000000000000000000" pitchFamily="2" charset="0"/>
                <a:cs typeface="NikoshBAN" panose="02000000000000000000" pitchFamily="2" charset="0"/>
              </a:rPr>
              <a:t>নিরাময়মূলক ব্যবস্থা</a:t>
            </a:r>
            <a:endParaRPr lang="en-US" sz="6600" b="1" u="sng" dirty="0">
              <a:latin typeface="NikoshBAN" panose="02000000000000000000" pitchFamily="2" charset="0"/>
              <a:cs typeface="NikoshBAN" panose="02000000000000000000" pitchFamily="2" charset="0"/>
            </a:endParaRPr>
          </a:p>
        </p:txBody>
      </p:sp>
      <p:sp>
        <p:nvSpPr>
          <p:cNvPr id="5" name="TextBox 3"/>
          <p:cNvSpPr txBox="1"/>
          <p:nvPr/>
        </p:nvSpPr>
        <p:spPr>
          <a:xfrm>
            <a:off x="2957015" y="3435319"/>
            <a:ext cx="6782938"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000" dirty="0" smtClean="0">
                <a:latin typeface="NikoshBAN" panose="02000000000000000000" pitchFamily="2" charset="0"/>
                <a:cs typeface="NikoshBAN" panose="02000000000000000000" pitchFamily="2" charset="0"/>
              </a:rPr>
              <a:t>পারগ শিক্ষার্থীরাদের দ্বারা দূর্বল শিক্ষার্থীদের পড়তে দেব---</a:t>
            </a:r>
          </a:p>
          <a:p>
            <a:r>
              <a:rPr lang="bn-BD" sz="4000" dirty="0" smtClean="0">
                <a:latin typeface="NikoshBAN" panose="02000000000000000000" pitchFamily="2" charset="0"/>
                <a:cs typeface="NikoshBAN" panose="02000000000000000000" pitchFamily="2" charset="0"/>
              </a:rPr>
              <a:t>প্রয়োজনে সহায়তা করব।</a:t>
            </a:r>
            <a:endParaRPr lang="en-US" sz="40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6940" y="1596994"/>
            <a:ext cx="2953532" cy="3903054"/>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339715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666640" y="3152632"/>
            <a:ext cx="5216577" cy="524881"/>
          </a:xfrm>
          <a:prstGeom prst="flowChartTerminator">
            <a:avLst/>
          </a:prstGeom>
          <a:solidFill>
            <a:srgbClr val="EECAEC"/>
          </a:solidFill>
          <a:ln w="38100">
            <a:solidFill>
              <a:schemeClr val="accent6">
                <a:lumMod val="5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1">
              <a:avLst/>
            </a:prstTxWarp>
          </a:bodyPr>
          <a:lstStyle/>
          <a:p>
            <a:pPr algn="ctr"/>
            <a:r>
              <a:rPr lang="en-US" sz="3200" b="1" dirty="0" smtClean="0">
                <a:solidFill>
                  <a:schemeClr val="tx1"/>
                </a:solidFill>
                <a:effectLst>
                  <a:innerShdw blurRad="63500" dist="50800" dir="18900000">
                    <a:prstClr val="black">
                      <a:alpha val="50000"/>
                    </a:prstClr>
                  </a:innerShdw>
                </a:effectLst>
                <a:latin typeface="NikoshBAN" panose="02000000000000000000" pitchFamily="2" charset="0"/>
                <a:cs typeface="NikoshBAN" panose="02000000000000000000" pitchFamily="2" charset="0"/>
              </a:rPr>
              <a:t>পরিচিতি</a:t>
            </a:r>
            <a:endParaRPr lang="en-US" sz="3200" b="1" dirty="0">
              <a:solidFill>
                <a:schemeClr val="tx1"/>
              </a:solidFill>
              <a:effectLst>
                <a:innerShdw blurRad="63500" dist="50800" dir="18900000">
                  <a:prstClr val="black">
                    <a:alpha val="50000"/>
                  </a:prstClr>
                </a:inn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1388" y="614149"/>
            <a:ext cx="1894515" cy="2538483"/>
          </a:xfrm>
          <a:prstGeom prst="snip2DiagRect">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slope"/>
            <a:contourClr>
              <a:srgbClr val="FFFFFF"/>
            </a:contourClr>
          </a:sp3d>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565" r="19982"/>
          <a:stretch/>
        </p:blipFill>
        <p:spPr>
          <a:xfrm>
            <a:off x="1773873" y="4028326"/>
            <a:ext cx="1872030" cy="2195052"/>
          </a:xfrm>
          <a:prstGeom prst="snip2DiagRect">
            <a:avLst/>
          </a:prstGeom>
          <a:solidFill>
            <a:srgbClr val="FFFFFF">
              <a:shade val="85000"/>
            </a:srgbClr>
          </a:solidFill>
          <a:ln w="8890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940490" y="4156356"/>
            <a:ext cx="3308919" cy="2000548"/>
          </a:xfrm>
          <a:prstGeom prst="rect">
            <a:avLst/>
          </a:prstGeom>
          <a:noFill/>
        </p:spPr>
        <p:txBody>
          <a:bodyPr wrap="none" rtlCol="0">
            <a:spAutoFit/>
          </a:bodyPr>
          <a:lstStyle/>
          <a:p>
            <a:r>
              <a:rPr lang="bn-BD" sz="2400" dirty="0" smtClean="0">
                <a:latin typeface="NikoshBAN" panose="02000000000000000000" pitchFamily="2" charset="0"/>
                <a:cs typeface="NikoshBAN" panose="02000000000000000000" pitchFamily="2" charset="0"/>
              </a:rPr>
              <a:t>শ্রেণিঃ চতুর্থ</a:t>
            </a:r>
          </a:p>
          <a:p>
            <a:r>
              <a:rPr lang="bn-BD" sz="2400" dirty="0" smtClean="0">
                <a:latin typeface="NikoshBAN" panose="02000000000000000000" pitchFamily="2" charset="0"/>
                <a:cs typeface="NikoshBAN" panose="02000000000000000000" pitchFamily="2" charset="0"/>
              </a:rPr>
              <a:t>বিষয়ঃ বাংলা </a:t>
            </a:r>
          </a:p>
          <a:p>
            <a:r>
              <a:rPr lang="bn-BD" sz="2800" b="1" dirty="0" smtClean="0">
                <a:solidFill>
                  <a:schemeClr val="accent6">
                    <a:lumMod val="50000"/>
                  </a:schemeClr>
                </a:solidFill>
                <a:latin typeface="NikoshBAN" panose="02000000000000000000" pitchFamily="2" charset="0"/>
                <a:cs typeface="NikoshBAN" panose="02000000000000000000" pitchFamily="2" charset="0"/>
              </a:rPr>
              <a:t>পাঠ শিরোনামঃ কাজলা দিদি</a:t>
            </a:r>
          </a:p>
          <a:p>
            <a:r>
              <a:rPr lang="bn-BD" sz="2400" dirty="0" smtClean="0">
                <a:latin typeface="NikoshBAN" panose="02000000000000000000" pitchFamily="2" charset="0"/>
                <a:cs typeface="NikoshBAN" panose="02000000000000000000" pitchFamily="2" charset="0"/>
              </a:rPr>
              <a:t>ছাত্র-ছাত্রীঃ ৫০ জন</a:t>
            </a:r>
          </a:p>
          <a:p>
            <a:r>
              <a:rPr lang="bn-BD" sz="2400" dirty="0" smtClean="0">
                <a:latin typeface="NikoshBAN" panose="02000000000000000000" pitchFamily="2" charset="0"/>
                <a:cs typeface="NikoshBAN" panose="02000000000000000000" pitchFamily="2" charset="0"/>
              </a:rPr>
              <a:t>তারিখঃ     /১০/২০১৯</a:t>
            </a:r>
            <a:endParaRPr lang="en-US" sz="2400" dirty="0">
              <a:latin typeface="NikoshBAN" panose="02000000000000000000" pitchFamily="2" charset="0"/>
              <a:cs typeface="NikoshBAN" panose="02000000000000000000" pitchFamily="2" charset="0"/>
            </a:endParaRPr>
          </a:p>
        </p:txBody>
      </p:sp>
      <p:sp>
        <p:nvSpPr>
          <p:cNvPr id="6" name="Rectangle 5"/>
          <p:cNvSpPr/>
          <p:nvPr/>
        </p:nvSpPr>
        <p:spPr>
          <a:xfrm>
            <a:off x="4940490" y="729228"/>
            <a:ext cx="5554638" cy="2308324"/>
          </a:xfrm>
          <a:prstGeom prst="rect">
            <a:avLst/>
          </a:prstGeom>
        </p:spPr>
        <p:txBody>
          <a:bodyPr wrap="square">
            <a:spAutoFit/>
          </a:bodyPr>
          <a:lstStyle/>
          <a:p>
            <a:r>
              <a:rPr lang="en-US" sz="3600" dirty="0">
                <a:latin typeface="NikoshBAN" panose="02000000000000000000" pitchFamily="2" charset="0"/>
                <a:cs typeface="NikoshBAN" panose="02000000000000000000" pitchFamily="2" charset="0"/>
              </a:rPr>
              <a:t>রোকসানা ইয়াসমিন</a:t>
            </a:r>
          </a:p>
          <a:p>
            <a:r>
              <a:rPr lang="en-US" sz="3200" b="1" dirty="0">
                <a:latin typeface="NikoshBAN" panose="02000000000000000000" pitchFamily="2" charset="0"/>
                <a:cs typeface="NikoshBAN" panose="02000000000000000000" pitchFamily="2" charset="0"/>
              </a:rPr>
              <a:t>সহকারী শিক্ষক</a:t>
            </a:r>
          </a:p>
          <a:p>
            <a:r>
              <a:rPr lang="en-US" sz="2800" b="1" dirty="0">
                <a:latin typeface="NikoshBAN" panose="02000000000000000000" pitchFamily="2" charset="0"/>
                <a:cs typeface="NikoshBAN" panose="02000000000000000000" pitchFamily="2" charset="0"/>
              </a:rPr>
              <a:t>মল্লিকপুর মডেল সরকারি প্রাথমিক বিদ্যালয়</a:t>
            </a:r>
          </a:p>
          <a:p>
            <a:r>
              <a:rPr lang="en-US" sz="2400" dirty="0">
                <a:latin typeface="NikoshBAN" panose="02000000000000000000" pitchFamily="2" charset="0"/>
                <a:cs typeface="NikoshBAN" panose="02000000000000000000" pitchFamily="2" charset="0"/>
              </a:rPr>
              <a:t>সুনামগঞ্জ সদর, সুনামগঞ্জ। </a:t>
            </a:r>
          </a:p>
          <a:p>
            <a:r>
              <a:rPr lang="en-US" sz="2400" dirty="0">
                <a:latin typeface="NikoshBAN" panose="02000000000000000000" pitchFamily="2" charset="0"/>
                <a:cs typeface="NikoshBAN" panose="02000000000000000000" pitchFamily="2" charset="0"/>
              </a:rPr>
              <a:t>ID: rukshanayasmin</a:t>
            </a:r>
          </a:p>
        </p:txBody>
      </p:sp>
    </p:spTree>
    <p:extLst>
      <p:ext uri="{BB962C8B-B14F-4D97-AF65-F5344CB8AC3E}">
        <p14:creationId xmlns:p14="http://schemas.microsoft.com/office/powerpoint/2010/main" val="20175540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6836" y="1023581"/>
            <a:ext cx="4103707" cy="3678072"/>
          </a:xfrm>
          <a:prstGeom prst="round2DiagRect">
            <a:avLst>
              <a:gd name="adj1" fmla="val 16667"/>
              <a:gd name="adj2" fmla="val 0"/>
            </a:avLst>
          </a:prstGeom>
          <a:ln w="88900" cap="sq">
            <a:solidFill>
              <a:schemeClr val="accent6">
                <a:lumMod val="50000"/>
              </a:schemeClr>
            </a:solidFill>
            <a:miter lim="800000"/>
          </a:ln>
          <a:effectLst>
            <a:outerShdw blurRad="254000" algn="tl" rotWithShape="0">
              <a:srgbClr val="000000">
                <a:alpha val="43000"/>
              </a:srgbClr>
            </a:outerShdw>
          </a:effectLst>
        </p:spPr>
      </p:pic>
      <p:sp>
        <p:nvSpPr>
          <p:cNvPr id="3" name="Rounded Rectangle 2"/>
          <p:cNvSpPr/>
          <p:nvPr/>
        </p:nvSpPr>
        <p:spPr>
          <a:xfrm>
            <a:off x="1050878" y="2361063"/>
            <a:ext cx="5554638" cy="2470244"/>
          </a:xfrm>
          <a:prstGeom prst="roundRect">
            <a:avLst/>
          </a:prstGeom>
          <a:solidFill>
            <a:schemeClr val="accent6">
              <a:lumMod val="60000"/>
              <a:lumOff val="4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u="sng" dirty="0" smtClean="0">
                <a:solidFill>
                  <a:schemeClr val="accent2">
                    <a:lumMod val="50000"/>
                  </a:schemeClr>
                </a:solidFill>
                <a:latin typeface="NikoshBAN" panose="02000000000000000000" pitchFamily="2" charset="0"/>
                <a:cs typeface="NikoshBAN" panose="02000000000000000000" pitchFamily="2" charset="0"/>
              </a:rPr>
              <a:t>বাড়ির কাজঃ</a:t>
            </a:r>
          </a:p>
          <a:p>
            <a:pPr algn="ctr"/>
            <a:r>
              <a:rPr lang="en-GB" sz="4000" dirty="0" smtClean="0">
                <a:solidFill>
                  <a:schemeClr val="tx1"/>
                </a:solidFill>
                <a:latin typeface="NikoshBAN" panose="02000000000000000000" pitchFamily="2" charset="0"/>
                <a:cs typeface="NikoshBAN" panose="02000000000000000000" pitchFamily="2" charset="0"/>
              </a:rPr>
              <a:t>কাজলা দিদি কবিতার প্রথম ১০ লাইন লিখে আনবে।</a:t>
            </a:r>
            <a:endParaRPr lang="en-US" sz="40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15677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6536" y="914400"/>
            <a:ext cx="9703559" cy="4872251"/>
          </a:xfrm>
          <a:prstGeom prst="rect">
            <a:avLst/>
          </a:prstGeom>
          <a:ln w="228600" cap="sq" cmpd="thickThin">
            <a:solidFill>
              <a:srgbClr val="000000"/>
            </a:solidFill>
            <a:prstDash val="solid"/>
            <a:miter lim="800000"/>
          </a:ln>
          <a:effectLst>
            <a:innerShdw blurRad="76200">
              <a:srgbClr val="000000"/>
            </a:innerShdw>
          </a:effectLst>
        </p:spPr>
      </p:pic>
      <p:sp>
        <p:nvSpPr>
          <p:cNvPr id="3" name="TextBox 2"/>
          <p:cNvSpPr txBox="1"/>
          <p:nvPr/>
        </p:nvSpPr>
        <p:spPr>
          <a:xfrm>
            <a:off x="2415654" y="2415653"/>
            <a:ext cx="8024883" cy="1862048"/>
          </a:xfrm>
          <a:prstGeom prst="rect">
            <a:avLst/>
          </a:prstGeom>
          <a:noFill/>
        </p:spPr>
        <p:txBody>
          <a:bodyPr wrap="square" rtlCol="0">
            <a:spAutoFit/>
          </a:bodyPr>
          <a:lstStyle/>
          <a:p>
            <a:r>
              <a:rPr lang="bn-BD" sz="11500" b="1" dirty="0" smtClean="0">
                <a:effectLst>
                  <a:outerShdw blurRad="75057" dist="38100" dir="5400000" sy="-20000" rotWithShape="0">
                    <a:prstClr val="black">
                      <a:alpha val="25000"/>
                    </a:prstClr>
                  </a:outerShdw>
                  <a:reflection blurRad="6350" stA="60000" endA="900" endPos="60000" dist="29997" dir="5400000" sy="-100000" algn="bl" rotWithShape="0"/>
                </a:effectLst>
                <a:latin typeface="NikoshBAN" panose="02000000000000000000" pitchFamily="2" charset="0"/>
                <a:cs typeface="NikoshBAN" panose="02000000000000000000" pitchFamily="2" charset="0"/>
              </a:rPr>
              <a:t>ধন্যবাদ সবাইকে</a:t>
            </a:r>
            <a:endParaRPr lang="en-US" sz="11500" b="1" dirty="0">
              <a:effectLst>
                <a:outerShdw blurRad="75057" dist="38100" dir="5400000" sy="-20000" rotWithShape="0">
                  <a:prstClr val="black">
                    <a:alpha val="25000"/>
                  </a:prstClr>
                </a:outerShdw>
                <a:reflection blurRad="6350" stA="60000" endA="900" endPos="60000" dist="29997" dir="5400000" sy="-100000" algn="bl" rotWithShape="0"/>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28577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7671" y="477671"/>
            <a:ext cx="4708478" cy="641445"/>
          </a:xfrm>
          <a:prstGeom prst="roundRect">
            <a:avLst>
              <a:gd name="adj" fmla="val 50000"/>
            </a:avLst>
          </a:prstGeom>
          <a:scene3d>
            <a:camera prst="orthographicFront"/>
            <a:lightRig rig="threePt" dir="t"/>
          </a:scene3d>
          <a:sp3d>
            <a:bevelT w="330200" h="50800" prst="softRound"/>
            <a:bevelB/>
          </a:sp3d>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anose="02000000000000000000" pitchFamily="2" charset="0"/>
                <a:cs typeface="NikoshBAN" panose="02000000000000000000" pitchFamily="2" charset="0"/>
              </a:rPr>
              <a:t>এসো একটি ছড়াগান শুনি</a:t>
            </a:r>
            <a:endParaRPr lang="en-US" sz="4000" dirty="0">
              <a:latin typeface="NikoshBAN" panose="02000000000000000000" pitchFamily="2" charset="0"/>
              <a:cs typeface="NikoshBAN" panose="02000000000000000000" pitchFamily="2"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1657195109"/>
              </p:ext>
            </p:extLst>
          </p:nvPr>
        </p:nvGraphicFramePr>
        <p:xfrm>
          <a:off x="3875965" y="2490715"/>
          <a:ext cx="3739486" cy="2361063"/>
        </p:xfrm>
        <a:graphic>
          <a:graphicData uri="http://schemas.openxmlformats.org/presentationml/2006/ole">
            <mc:AlternateContent xmlns:mc="http://schemas.openxmlformats.org/markup-compatibility/2006">
              <mc:Choice xmlns:v="urn:schemas-microsoft-com:vml" Requires="v">
                <p:oleObj spid="_x0000_s1092"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3875965" y="2490715"/>
                        <a:ext cx="3739486" cy="2361063"/>
                      </a:xfrm>
                      <a:prstGeom prst="rect">
                        <a:avLst/>
                      </a:prstGeom>
                      <a:solidFill>
                        <a:schemeClr val="bg1"/>
                      </a:solidFill>
                      <a:ln w="76200">
                        <a:solidFill>
                          <a:schemeClr val="accent6">
                            <a:lumMod val="50000"/>
                          </a:schemeClr>
                        </a:solidFill>
                      </a:ln>
                    </p:spPr>
                  </p:pic>
                </p:oleObj>
              </mc:Fallback>
            </mc:AlternateContent>
          </a:graphicData>
        </a:graphic>
      </p:graphicFrame>
    </p:spTree>
    <p:extLst>
      <p:ext uri="{BB962C8B-B14F-4D97-AF65-F5344CB8AC3E}">
        <p14:creationId xmlns:p14="http://schemas.microsoft.com/office/powerpoint/2010/main" val="3841619407"/>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82937" y="2699814"/>
            <a:ext cx="4780476" cy="646331"/>
          </a:xfrm>
          <a:prstGeom prst="rect">
            <a:avLst/>
          </a:prstGeom>
          <a:noFill/>
        </p:spPr>
        <p:txBody>
          <a:bodyPr wrap="none" rtlCol="0">
            <a:spAutoFit/>
          </a:bodyPr>
          <a:lstStyle/>
          <a:p>
            <a:r>
              <a:rPr lang="bn-BD" sz="3600" dirty="0" smtClean="0">
                <a:latin typeface="NikoshBAN" panose="02000000000000000000" pitchFamily="2" charset="0"/>
                <a:cs typeface="NikoshBAN" panose="02000000000000000000" pitchFamily="2" charset="0"/>
              </a:rPr>
              <a:t>তাহলে চলো আজকে আমরা পড়ি</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7107167" y="3466531"/>
            <a:ext cx="3667992" cy="1200329"/>
          </a:xfrm>
          <a:prstGeom prst="rect">
            <a:avLst/>
          </a:prstGeom>
          <a:noFill/>
        </p:spPr>
        <p:txBody>
          <a:bodyPr wrap="none" rtlCol="0">
            <a:spAutoFit/>
          </a:bodyPr>
          <a:lstStyle/>
          <a:p>
            <a:r>
              <a:rPr lang="bn-BD" sz="7200" dirty="0" smtClean="0">
                <a:solidFill>
                  <a:srgbClr val="C00000"/>
                </a:solidFill>
                <a:latin typeface="NikoshBAN" panose="02000000000000000000" pitchFamily="2" charset="0"/>
                <a:cs typeface="NikoshBAN" panose="02000000000000000000" pitchFamily="2" charset="0"/>
              </a:rPr>
              <a:t>কাজলা দিদি</a:t>
            </a:r>
            <a:endParaRPr lang="en-US" sz="7200" dirty="0">
              <a:solidFill>
                <a:srgbClr val="C0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645" t="18070" r="27137" b="5908"/>
          <a:stretch/>
        </p:blipFill>
        <p:spPr>
          <a:xfrm>
            <a:off x="1269241" y="1196622"/>
            <a:ext cx="4749421" cy="4299046"/>
          </a:xfrm>
          <a:prstGeom prst="ellipse">
            <a:avLst/>
          </a:prstGeom>
          <a:ln w="190500" cap="rnd">
            <a:solidFill>
              <a:schemeClr val="accent6">
                <a:lumMod val="5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lope"/>
            <a:extrusionClr>
              <a:srgbClr val="000000"/>
            </a:extrusionClr>
          </a:sp3d>
        </p:spPr>
      </p:pic>
    </p:spTree>
    <p:extLst>
      <p:ext uri="{BB962C8B-B14F-4D97-AF65-F5344CB8AC3E}">
        <p14:creationId xmlns:p14="http://schemas.microsoft.com/office/powerpoint/2010/main" val="4231223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3043451" y="545911"/>
            <a:ext cx="6509982" cy="1214650"/>
          </a:xfrm>
          <a:prstGeom prst="cloud">
            <a:avLst/>
          </a:prstGeom>
          <a:solidFill>
            <a:srgbClr val="EECAEC"/>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ikoshBAN" panose="02000000000000000000" pitchFamily="2" charset="0"/>
                <a:cs typeface="NikoshBAN" panose="02000000000000000000" pitchFamily="2" charset="0"/>
              </a:rPr>
              <a:t>শিখনফল</a:t>
            </a:r>
            <a:endParaRPr lang="en-US" sz="4400" b="1" dirty="0">
              <a:solidFill>
                <a:schemeClr val="tx1"/>
              </a:solidFill>
              <a:latin typeface="NikoshBAN" panose="02000000000000000000" pitchFamily="2" charset="0"/>
              <a:cs typeface="NikoshBAN" panose="02000000000000000000" pitchFamily="2" charset="0"/>
            </a:endParaRPr>
          </a:p>
        </p:txBody>
      </p:sp>
      <p:sp>
        <p:nvSpPr>
          <p:cNvPr id="3" name="TextBox 2"/>
          <p:cNvSpPr txBox="1"/>
          <p:nvPr/>
        </p:nvSpPr>
        <p:spPr>
          <a:xfrm>
            <a:off x="1099743" y="1937981"/>
            <a:ext cx="10397398" cy="3970318"/>
          </a:xfrm>
          <a:prstGeom prst="rect">
            <a:avLst/>
          </a:prstGeom>
          <a:noFill/>
        </p:spPr>
        <p:txBody>
          <a:bodyPr wrap="none" rtlCol="0">
            <a:spAutoFit/>
          </a:bodyPr>
          <a:lstStyle/>
          <a:p>
            <a:pPr marL="571500" indent="-571500">
              <a:buClr>
                <a:srgbClr val="C00000"/>
              </a:buClr>
              <a:buFont typeface="Wingdings" panose="05000000000000000000" pitchFamily="2" charset="2"/>
              <a:buChar char="v"/>
            </a:pPr>
            <a:r>
              <a:rPr lang="bn-BD" sz="3600" b="1" dirty="0" smtClean="0">
                <a:latin typeface="NikoshBAN" panose="02000000000000000000" pitchFamily="2" charset="0"/>
                <a:cs typeface="NikoshBAN" panose="02000000000000000000" pitchFamily="2" charset="0"/>
              </a:rPr>
              <a:t>যুক্তব্যঞ্জন সহযোগে গঠিত শব্দ শুনে বুঝতে পারবে,</a:t>
            </a:r>
          </a:p>
          <a:p>
            <a:pPr marL="571500" indent="-571500">
              <a:buClr>
                <a:srgbClr val="C00000"/>
              </a:buClr>
              <a:buFont typeface="Wingdings" panose="05000000000000000000" pitchFamily="2" charset="2"/>
              <a:buChar char="v"/>
            </a:pPr>
            <a:r>
              <a:rPr lang="bn-BD" sz="3600" b="1" dirty="0" smtClean="0">
                <a:latin typeface="NikoshBAN" panose="02000000000000000000" pitchFamily="2" charset="0"/>
                <a:cs typeface="NikoshBAN" panose="02000000000000000000" pitchFamily="2" charset="0"/>
              </a:rPr>
              <a:t>কবিতা শুনে মূলভাব বুঝতে পারবে,</a:t>
            </a:r>
          </a:p>
          <a:p>
            <a:pPr marL="571500" indent="-571500">
              <a:buClr>
                <a:srgbClr val="C00000"/>
              </a:buClr>
              <a:buFont typeface="Wingdings" panose="05000000000000000000" pitchFamily="2" charset="2"/>
              <a:buChar char="v"/>
            </a:pPr>
            <a:r>
              <a:rPr lang="bn-BD" sz="3600" b="1" dirty="0" smtClean="0">
                <a:latin typeface="NikoshBAN" panose="02000000000000000000" pitchFamily="2" charset="0"/>
                <a:cs typeface="NikoshBAN" panose="02000000000000000000" pitchFamily="2" charset="0"/>
              </a:rPr>
              <a:t>যুক্তব্যঞ্জন সহযোগে তৈরি শব্দ স্পষ্ট ও শুদ্ধভাবে বলতে পারবে,</a:t>
            </a:r>
          </a:p>
          <a:p>
            <a:pPr marL="571500" indent="-571500">
              <a:buClr>
                <a:srgbClr val="C00000"/>
              </a:buClr>
              <a:buFont typeface="Wingdings" panose="05000000000000000000" pitchFamily="2" charset="2"/>
              <a:buChar char="v"/>
            </a:pPr>
            <a:r>
              <a:rPr lang="bn-BD" sz="3600" b="1" dirty="0">
                <a:latin typeface="NikoshBAN" panose="02000000000000000000" pitchFamily="2" charset="0"/>
                <a:cs typeface="NikoshBAN" panose="02000000000000000000" pitchFamily="2" charset="0"/>
              </a:rPr>
              <a:t>যুক্তব্যঞ্জন সহযোগে তৈরি </a:t>
            </a:r>
            <a:r>
              <a:rPr lang="bn-BD" sz="3600" b="1" dirty="0" smtClean="0">
                <a:latin typeface="NikoshBAN" panose="02000000000000000000" pitchFamily="2" charset="0"/>
                <a:cs typeface="NikoshBAN" panose="02000000000000000000" pitchFamily="2" charset="0"/>
              </a:rPr>
              <a:t>বাক্য </a:t>
            </a:r>
            <a:r>
              <a:rPr lang="bn-BD" sz="3600" b="1" dirty="0">
                <a:latin typeface="NikoshBAN" panose="02000000000000000000" pitchFamily="2" charset="0"/>
                <a:cs typeface="NikoshBAN" panose="02000000000000000000" pitchFamily="2" charset="0"/>
              </a:rPr>
              <a:t>স্পষ্ট ও শুদ্ধভাবে বলতে </a:t>
            </a:r>
            <a:r>
              <a:rPr lang="bn-BD" sz="3600" b="1" dirty="0" smtClean="0">
                <a:latin typeface="NikoshBAN" panose="02000000000000000000" pitchFamily="2" charset="0"/>
                <a:cs typeface="NikoshBAN" panose="02000000000000000000" pitchFamily="2" charset="0"/>
              </a:rPr>
              <a:t>পারবে,</a:t>
            </a:r>
          </a:p>
          <a:p>
            <a:pPr marL="571500" indent="-571500">
              <a:buClr>
                <a:srgbClr val="C00000"/>
              </a:buClr>
              <a:buFont typeface="Wingdings" panose="05000000000000000000" pitchFamily="2" charset="2"/>
              <a:buChar char="v"/>
            </a:pPr>
            <a:r>
              <a:rPr lang="bn-BD" sz="3600" b="1" dirty="0" smtClean="0">
                <a:latin typeface="NikoshBAN" panose="02000000000000000000" pitchFamily="2" charset="0"/>
                <a:cs typeface="NikoshBAN" panose="02000000000000000000" pitchFamily="2" charset="0"/>
              </a:rPr>
              <a:t>যুক্তব্যঞ্জন সংবলিত শব্দ পড়তে পারবে,</a:t>
            </a:r>
          </a:p>
          <a:p>
            <a:pPr marL="571500" indent="-571500">
              <a:buClr>
                <a:srgbClr val="C00000"/>
              </a:buClr>
              <a:buFont typeface="Wingdings" panose="05000000000000000000" pitchFamily="2" charset="2"/>
              <a:buChar char="v"/>
            </a:pPr>
            <a:r>
              <a:rPr lang="bn-BD" sz="3600" b="1" dirty="0" smtClean="0">
                <a:latin typeface="NikoshBAN" panose="02000000000000000000" pitchFamily="2" charset="0"/>
                <a:cs typeface="NikoshBAN" panose="02000000000000000000" pitchFamily="2" charset="0"/>
              </a:rPr>
              <a:t>বই দেখে সঠিক ছন্দে, স্বরভঙ্গিতে, প্রমিত উচ্চারণে, স্বাভাবিক গতিতে </a:t>
            </a:r>
            <a:endParaRPr lang="en-US" sz="3600" b="1" dirty="0" smtClean="0">
              <a:latin typeface="NikoshBAN" panose="02000000000000000000" pitchFamily="2" charset="0"/>
              <a:cs typeface="NikoshBAN" panose="02000000000000000000" pitchFamily="2" charset="0"/>
            </a:endParaRPr>
          </a:p>
          <a:p>
            <a:pPr>
              <a:buClr>
                <a:srgbClr val="C00000"/>
              </a:buClr>
            </a:pPr>
            <a:r>
              <a:rPr lang="bn-BD" sz="3600" b="1" dirty="0" smtClean="0">
                <a:latin typeface="NikoshBAN" panose="02000000000000000000" pitchFamily="2" charset="0"/>
                <a:cs typeface="NikoshBAN" panose="02000000000000000000" pitchFamily="2" charset="0"/>
              </a:rPr>
              <a:t>ছড়া আবৃত্তি করতে পারবে।</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174108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446062860"/>
              </p:ext>
            </p:extLst>
          </p:nvPr>
        </p:nvGraphicFramePr>
        <p:xfrm>
          <a:off x="3137469" y="67872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504967" y="491320"/>
            <a:ext cx="4121624" cy="769441"/>
          </a:xfrm>
          <a:prstGeom prst="rect">
            <a:avLst/>
          </a:prstGeom>
          <a:noFill/>
        </p:spPr>
        <p:txBody>
          <a:bodyPr wrap="none" rtlCol="0">
            <a:prstTxWarp prst="textWave1">
              <a:avLst/>
            </a:prstTxWarp>
            <a:spAutoFit/>
          </a:bodyPr>
          <a:lstStyle/>
          <a:p>
            <a:r>
              <a:rPr lang="bn-BD" sz="4400" dirty="0" smtClean="0">
                <a:latin typeface="NikoshBAN" panose="02000000000000000000" pitchFamily="2" charset="0"/>
                <a:cs typeface="NikoshBAN" panose="02000000000000000000" pitchFamily="2" charset="0"/>
              </a:rPr>
              <a:t>কবি পরিচিতি</a:t>
            </a:r>
            <a:endParaRPr lang="en-US"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490087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959754" y="440535"/>
            <a:ext cx="2579427" cy="711692"/>
            <a:chOff x="8959754" y="481478"/>
            <a:chExt cx="2579427" cy="711692"/>
          </a:xfrm>
        </p:grpSpPr>
        <p:sp>
          <p:nvSpPr>
            <p:cNvPr id="5" name="Rounded Rectangle 4"/>
            <p:cNvSpPr/>
            <p:nvPr/>
          </p:nvSpPr>
          <p:spPr>
            <a:xfrm>
              <a:off x="8959754" y="481478"/>
              <a:ext cx="2579427" cy="707886"/>
            </a:xfrm>
            <a:prstGeom prst="roundRect">
              <a:avLst>
                <a:gd name="adj" fmla="val 50000"/>
              </a:avLst>
            </a:prstGeom>
            <a:solidFill>
              <a:srgbClr val="EECAEC"/>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191766" y="485284"/>
              <a:ext cx="2347415" cy="707886"/>
            </a:xfrm>
            <a:prstGeom prst="rect">
              <a:avLst/>
            </a:prstGeom>
            <a:noFill/>
          </p:spPr>
          <p:txBody>
            <a:bodyPr wrap="square" rtlCol="0">
              <a:spAutoFit/>
            </a:bodyPr>
            <a:lstStyle/>
            <a:p>
              <a:r>
                <a:rPr lang="en-US" sz="4000" dirty="0" smtClean="0">
                  <a:latin typeface="NikoshBAN" panose="02000000000000000000" pitchFamily="2" charset="0"/>
                  <a:cs typeface="NikoshBAN" panose="02000000000000000000" pitchFamily="2" charset="0"/>
                </a:rPr>
                <a:t>আদর্শ পাঠ</a:t>
              </a:r>
              <a:endParaRPr lang="en-US" sz="4000" dirty="0">
                <a:latin typeface="NikoshBAN" panose="02000000000000000000" pitchFamily="2" charset="0"/>
                <a:cs typeface="NikoshBAN" panose="02000000000000000000" pitchFamily="2" charset="0"/>
              </a:endParaRPr>
            </a:p>
          </p:txBody>
        </p:sp>
      </p:grpSp>
      <p:sp>
        <p:nvSpPr>
          <p:cNvPr id="7" name="Rounded Rectangle 6"/>
          <p:cNvSpPr/>
          <p:nvPr/>
        </p:nvSpPr>
        <p:spPr>
          <a:xfrm>
            <a:off x="1937982" y="5104263"/>
            <a:ext cx="6469039" cy="1064525"/>
          </a:xfrm>
          <a:prstGeom prst="roundRect">
            <a:avLst>
              <a:gd name="adj" fmla="val 50000"/>
            </a:avLst>
          </a:prstGeom>
          <a:solidFill>
            <a:srgbClr val="EECAEC"/>
          </a:soli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ikoshBAN" panose="02000000000000000000" pitchFamily="2" charset="0"/>
                <a:cs typeface="NikoshBAN" panose="02000000000000000000" pitchFamily="2" charset="0"/>
              </a:rPr>
              <a:t>তোমরা সবাই বাংলা পাঠ্য বই এর ৬৭ পৃষ্ঠা খুল এবং মনোযোগ সহকারে শুনো…</a:t>
            </a:r>
            <a:endParaRPr lang="en-US" sz="3200" b="1"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792" y="1748924"/>
            <a:ext cx="7478974" cy="3000497"/>
          </a:xfrm>
          <a:prstGeom prst="round2DiagRect">
            <a:avLst>
              <a:gd name="adj1" fmla="val 16667"/>
              <a:gd name="adj2" fmla="val 0"/>
            </a:avLst>
          </a:prstGeom>
          <a:ln w="88900" cap="sq">
            <a:solidFill>
              <a:schemeClr val="accent6">
                <a:lumMod val="75000"/>
              </a:schemeClr>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6922544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39236" y="5308979"/>
            <a:ext cx="6810233" cy="584775"/>
          </a:xfrm>
          <a:prstGeom prst="rect">
            <a:avLst/>
          </a:prstGeom>
          <a:noFill/>
        </p:spPr>
        <p:txBody>
          <a:bodyPr wrap="square" rtlCol="0">
            <a:spAutoFit/>
          </a:bodyPr>
          <a:lstStyle/>
          <a:p>
            <a:r>
              <a:rPr lang="bn-BD" sz="3200" dirty="0" smtClean="0">
                <a:latin typeface="NikoshBAN" panose="02000000000000000000" pitchFamily="2" charset="0"/>
                <a:cs typeface="NikoshBAN" panose="02000000000000000000" pitchFamily="2" charset="0"/>
              </a:rPr>
              <a:t>বাঁশবাগানের মাথার উপর চাঁদ উঠেছে </a:t>
            </a:r>
            <a:r>
              <a:rPr lang="en-US" sz="3200" dirty="0">
                <a:latin typeface="NikoshBAN" panose="02000000000000000000" pitchFamily="2" charset="0"/>
                <a:cs typeface="NikoshBAN" panose="02000000000000000000" pitchFamily="2" charset="0"/>
              </a:rPr>
              <a:t>ও</a:t>
            </a:r>
            <a:r>
              <a:rPr lang="bn-BD" sz="3200" dirty="0" smtClean="0">
                <a:latin typeface="NikoshBAN" panose="02000000000000000000" pitchFamily="2" charset="0"/>
                <a:cs typeface="NikoshBAN" panose="02000000000000000000" pitchFamily="2" charset="0"/>
              </a:rPr>
              <a:t>ই</a:t>
            </a:r>
            <a:endParaRPr lang="en-US" sz="3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21293" b="25970"/>
          <a:stretch/>
        </p:blipFill>
        <p:spPr>
          <a:xfrm>
            <a:off x="1524000" y="1064526"/>
            <a:ext cx="9144000" cy="4012442"/>
          </a:xfrm>
          <a:prstGeom prst="roundRect">
            <a:avLst>
              <a:gd name="adj" fmla="val 11111"/>
            </a:avLst>
          </a:prstGeom>
          <a:ln w="190500" cap="rnd">
            <a:solidFill>
              <a:schemeClr val="accent6">
                <a:lumMod val="5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Voice 002[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693158" y="5284154"/>
            <a:ext cx="609600" cy="609600"/>
          </a:xfrm>
          <a:prstGeom prst="rect">
            <a:avLst/>
          </a:prstGeom>
        </p:spPr>
      </p:pic>
    </p:spTree>
    <p:custDataLst>
      <p:tags r:id="rId1"/>
    </p:custDataLst>
    <p:extLst>
      <p:ext uri="{BB962C8B-B14F-4D97-AF65-F5344CB8AC3E}">
        <p14:creationId xmlns:p14="http://schemas.microsoft.com/office/powerpoint/2010/main" val="2569938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8920">
        <p15:prstTrans prst="peelOff"/>
      </p:transition>
    </mc:Choice>
    <mc:Fallback xmlns="">
      <p:transition spd="slow" advTm="89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501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605520" y="818862"/>
            <a:ext cx="11199323" cy="5127180"/>
          </a:xfrm>
          <a:prstGeom prst="rect">
            <a:avLst/>
          </a:prstGeom>
        </p:spPr>
      </p:pic>
      <p:pic>
        <p:nvPicPr>
          <p:cNvPr id="2" name="Voice 00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52765" y="5075830"/>
            <a:ext cx="609600" cy="609600"/>
          </a:xfrm>
          <a:prstGeom prst="rect">
            <a:avLst/>
          </a:prstGeom>
        </p:spPr>
      </p:pic>
    </p:spTree>
    <p:extLst>
      <p:ext uri="{BB962C8B-B14F-4D97-AF65-F5344CB8AC3E}">
        <p14:creationId xmlns:p14="http://schemas.microsoft.com/office/powerpoint/2010/main" val="1554899674"/>
      </p:ext>
    </p:extLst>
  </p:cSld>
  <p:clrMapOvr>
    <a:masterClrMapping/>
  </p:clrMapOvr>
  <mc:AlternateContent xmlns:mc="http://schemas.openxmlformats.org/markup-compatibility/2006" xmlns:p14="http://schemas.microsoft.com/office/powerpoint/2010/main">
    <mc:Choice Requires="p14">
      <p:transition spd="slow" p14:dur="4000" advTm="1265">
        <p14:vortex dir="r"/>
      </p:transition>
    </mc:Choice>
    <mc:Fallback xmlns="">
      <p:transition spd="slow" advTm="126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9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330</TotalTime>
  <Words>398</Words>
  <Application>Microsoft Office PowerPoint</Application>
  <PresentationFormat>Widescreen</PresentationFormat>
  <Paragraphs>86</Paragraphs>
  <Slides>21</Slides>
  <Notes>0</Notes>
  <HiddenSlides>0</HiddenSlides>
  <MMClips>5</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Edwardian Script ITC</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Dilruba Khanom</dc:creator>
  <cp:lastModifiedBy>Rukshana Yasmin</cp:lastModifiedBy>
  <cp:revision>129</cp:revision>
  <dcterms:created xsi:type="dcterms:W3CDTF">2019-10-04T07:31:28Z</dcterms:created>
  <dcterms:modified xsi:type="dcterms:W3CDTF">2019-10-19T15:02:12Z</dcterms:modified>
</cp:coreProperties>
</file>